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media/image10.svg" ContentType="image/svg+xml"/>
  <Override PartName="/ppt/media/image100.svg" ContentType="image/svg+xml"/>
  <Override PartName="/ppt/media/image103.svg" ContentType="image/svg+xml"/>
  <Override PartName="/ppt/media/image105.svg" ContentType="image/svg+xml"/>
  <Override PartName="/ppt/media/image12.svg" ContentType="image/svg+xml"/>
  <Override PartName="/ppt/media/image14.svg" ContentType="image/svg+xml"/>
  <Override PartName="/ppt/media/image16.svg" ContentType="image/svg+xml"/>
  <Override PartName="/ppt/media/image18.svg" ContentType="image/svg+xml"/>
  <Override PartName="/ppt/media/image20.svg" ContentType="image/svg+xml"/>
  <Override PartName="/ppt/media/image22.svg" ContentType="image/svg+xml"/>
  <Override PartName="/ppt/media/image24.svg" ContentType="image/svg+xml"/>
  <Override PartName="/ppt/media/image26.svg" ContentType="image/svg+xml"/>
  <Override PartName="/ppt/media/image28.svg" ContentType="image/svg+xml"/>
  <Override PartName="/ppt/media/image30.svg" ContentType="image/svg+xml"/>
  <Override PartName="/ppt/media/image32.svg" ContentType="image/svg+xml"/>
  <Override PartName="/ppt/media/image34.svg" ContentType="image/svg+xml"/>
  <Override PartName="/ppt/media/image36.svg" ContentType="image/svg+xml"/>
  <Override PartName="/ppt/media/image38.svg" ContentType="image/svg+xml"/>
  <Override PartName="/ppt/media/image40.svg" ContentType="image/svg+xml"/>
  <Override PartName="/ppt/media/image42.svg" ContentType="image/svg+xml"/>
  <Override PartName="/ppt/media/image44.svg" ContentType="image/svg+xml"/>
  <Override PartName="/ppt/media/image46.svg" ContentType="image/svg+xml"/>
  <Override PartName="/ppt/media/image48.svg" ContentType="image/svg+xml"/>
  <Override PartName="/ppt/media/image50.svg" ContentType="image/svg+xml"/>
  <Override PartName="/ppt/media/image59.svg" ContentType="image/svg+xml"/>
  <Override PartName="/ppt/media/image61.svg" ContentType="image/svg+xml"/>
  <Override PartName="/ppt/media/image63.svg" ContentType="image/svg+xml"/>
  <Override PartName="/ppt/media/image65.svg" ContentType="image/svg+xml"/>
  <Override PartName="/ppt/media/image67.svg" ContentType="image/svg+xml"/>
  <Override PartName="/ppt/media/image69.svg" ContentType="image/svg+xml"/>
  <Override PartName="/ppt/media/image71.svg" ContentType="image/svg+xml"/>
  <Override PartName="/ppt/media/image73.svg" ContentType="image/svg+xml"/>
  <Override PartName="/ppt/media/image78.svg" ContentType="image/svg+xml"/>
  <Override PartName="/ppt/media/image8.svg" ContentType="image/svg+xml"/>
  <Override PartName="/ppt/media/image80.svg" ContentType="image/svg+xml"/>
  <Override PartName="/ppt/media/image82.svg" ContentType="image/svg+xml"/>
  <Override PartName="/ppt/media/image84.svg" ContentType="image/svg+xml"/>
  <Override PartName="/ppt/media/image86.svg" ContentType="image/svg+xml"/>
  <Override PartName="/ppt/media/image88.svg" ContentType="image/svg+xml"/>
  <Override PartName="/ppt/media/image90.svg" ContentType="image/svg+xml"/>
  <Override PartName="/ppt/media/image92.svg" ContentType="image/svg+xml"/>
  <Override PartName="/ppt/media/image94.svg" ContentType="image/svg+xml"/>
  <Override PartName="/ppt/media/image96.svg" ContentType="image/svg+xml"/>
  <Override PartName="/ppt/media/image9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handoutMasterIdLst>
    <p:handoutMasterId r:id="rId86"/>
  </p:handoutMasterIdLst>
  <p:sldIdLst>
    <p:sldId id="639" r:id="rId3"/>
    <p:sldId id="664" r:id="rId4"/>
    <p:sldId id="643" r:id="rId5"/>
    <p:sldId id="642" r:id="rId6"/>
    <p:sldId id="888" r:id="rId7"/>
    <p:sldId id="889" r:id="rId8"/>
    <p:sldId id="684" r:id="rId9"/>
    <p:sldId id="685" r:id="rId10"/>
    <p:sldId id="703" r:id="rId11"/>
    <p:sldId id="704" r:id="rId12"/>
    <p:sldId id="707" r:id="rId13"/>
    <p:sldId id="709" r:id="rId14"/>
    <p:sldId id="710" r:id="rId15"/>
    <p:sldId id="712" r:id="rId16"/>
    <p:sldId id="713" r:id="rId18"/>
    <p:sldId id="714" r:id="rId19"/>
    <p:sldId id="715" r:id="rId20"/>
    <p:sldId id="729" r:id="rId21"/>
    <p:sldId id="711" r:id="rId22"/>
    <p:sldId id="730" r:id="rId23"/>
    <p:sldId id="708" r:id="rId24"/>
    <p:sldId id="731" r:id="rId25"/>
    <p:sldId id="732" r:id="rId26"/>
    <p:sldId id="733" r:id="rId27"/>
    <p:sldId id="734" r:id="rId28"/>
    <p:sldId id="748" r:id="rId29"/>
    <p:sldId id="749" r:id="rId30"/>
    <p:sldId id="750" r:id="rId31"/>
    <p:sldId id="751" r:id="rId32"/>
    <p:sldId id="964" r:id="rId33"/>
    <p:sldId id="890" r:id="rId34"/>
    <p:sldId id="891" r:id="rId35"/>
    <p:sldId id="754" r:id="rId36"/>
    <p:sldId id="755" r:id="rId37"/>
    <p:sldId id="756" r:id="rId38"/>
    <p:sldId id="757" r:id="rId39"/>
    <p:sldId id="769" r:id="rId40"/>
    <p:sldId id="770" r:id="rId41"/>
    <p:sldId id="771" r:id="rId42"/>
    <p:sldId id="772" r:id="rId43"/>
    <p:sldId id="773" r:id="rId44"/>
    <p:sldId id="774" r:id="rId45"/>
    <p:sldId id="775" r:id="rId46"/>
    <p:sldId id="785" r:id="rId47"/>
    <p:sldId id="784" r:id="rId48"/>
    <p:sldId id="786" r:id="rId49"/>
    <p:sldId id="788" r:id="rId50"/>
    <p:sldId id="789" r:id="rId51"/>
    <p:sldId id="790" r:id="rId52"/>
    <p:sldId id="810" r:id="rId53"/>
    <p:sldId id="809" r:id="rId54"/>
    <p:sldId id="830" r:id="rId55"/>
    <p:sldId id="831" r:id="rId56"/>
    <p:sldId id="777" r:id="rId57"/>
    <p:sldId id="776" r:id="rId58"/>
    <p:sldId id="778" r:id="rId59"/>
    <p:sldId id="779" r:id="rId60"/>
    <p:sldId id="1013" r:id="rId61"/>
    <p:sldId id="780" r:id="rId62"/>
    <p:sldId id="850" r:id="rId63"/>
    <p:sldId id="855" r:id="rId64"/>
    <p:sldId id="856" r:id="rId65"/>
    <p:sldId id="851" r:id="rId66"/>
    <p:sldId id="852" r:id="rId67"/>
    <p:sldId id="853" r:id="rId68"/>
    <p:sldId id="854" r:id="rId69"/>
    <p:sldId id="861" r:id="rId70"/>
    <p:sldId id="858" r:id="rId71"/>
    <p:sldId id="1015" r:id="rId72"/>
    <p:sldId id="892" r:id="rId73"/>
    <p:sldId id="1014" r:id="rId74"/>
    <p:sldId id="863" r:id="rId75"/>
    <p:sldId id="1016" r:id="rId76"/>
    <p:sldId id="1017" r:id="rId77"/>
    <p:sldId id="859" r:id="rId78"/>
    <p:sldId id="1040" r:id="rId79"/>
    <p:sldId id="883" r:id="rId80"/>
    <p:sldId id="884" r:id="rId81"/>
    <p:sldId id="1036" r:id="rId82"/>
    <p:sldId id="886" r:id="rId83"/>
    <p:sldId id="893" r:id="rId84"/>
    <p:sldId id="674" r:id="rId85"/>
  </p:sldIdLst>
  <p:sldSz cx="12192000" cy="6858000"/>
  <p:notesSz cx="6858000" cy="9144000"/>
  <p:embeddedFontLst>
    <p:embeddedFont>
      <p:font typeface="汉仪程行简" panose="00020600040101010101" pitchFamily="18" charset="-122"/>
      <p:regular r:id="rId91"/>
    </p:embeddedFont>
    <p:embeddedFont>
      <p:font typeface="华文中宋" panose="02010600040101010101" pitchFamily="2" charset="-122"/>
      <p:regular r:id="rId92"/>
    </p:embeddedFont>
    <p:embeddedFont>
      <p:font typeface="汉仪尚巍手书W" panose="00020600040101010101" pitchFamily="18" charset="-122"/>
      <p:regular r:id="rId93"/>
    </p:embeddedFont>
    <p:embeddedFont>
      <p:font typeface="汉仪雪君体简" panose="02010600000101010101" charset="-122"/>
      <p:regular r:id="rId94"/>
    </p:embeddedFont>
    <p:embeddedFont>
      <p:font typeface="隶书" panose="02010509060101010101" pitchFamily="49" charset="-122"/>
      <p:regular r:id="rId95"/>
    </p:embeddedFont>
    <p:embeddedFont>
      <p:font typeface="汉仪瘦金书简" panose="02010600000101010101" charset="-122"/>
      <p:regular r:id="rId96"/>
    </p:embeddedFont>
    <p:embeddedFont>
      <p:font typeface="Calibri" panose="020F0502020204030204" charset="0"/>
      <p:regular r:id="rId97"/>
      <p:bold r:id="rId98"/>
      <p:italic r:id="rId99"/>
      <p:boldItalic r:id="rId100"/>
    </p:embeddedFont>
    <p:embeddedFont>
      <p:font typeface="微软雅黑" panose="020B0503020204020204" charset="-122"/>
      <p:regular r:id="rId101"/>
    </p:embeddedFont>
    <p:embeddedFont>
      <p:font typeface="Cooper Black" panose="0208090404030B020404" charset="0"/>
      <p:regular r:id="rId102"/>
    </p:embeddedFont>
    <p:embeddedFont>
      <p:font typeface="楷体" panose="02010609060101010101" charset="-122"/>
      <p:regular r:id="rId103"/>
    </p:embeddedFont>
    <p:embeddedFont>
      <p:font typeface="华文新魏" panose="02010800040101010101" pitchFamily="2" charset="-122"/>
      <p:regular r:id="rId104"/>
    </p:embeddedFont>
    <p:embeddedFont>
      <p:font typeface="方正白舟魂心体" panose="02010600010101010101" charset="-122"/>
      <p:regular r:id="rId105"/>
    </p:embeddedFont>
    <p:embeddedFont>
      <p:font typeface="微软雅黑 Light" panose="020B0502040204020203" charset="-122"/>
      <p:regular r:id="rId106"/>
    </p:embeddedFont>
  </p:embeddedFontLst>
  <p:custDataLst>
    <p:tags r:id="rId10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5"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ACEED"/>
    <a:srgbClr val="E9E9E9"/>
    <a:srgbClr val="F3F3F3"/>
    <a:srgbClr val="C3E4F8"/>
    <a:srgbClr val="BAE2F6"/>
    <a:srgbClr val="989074"/>
    <a:srgbClr val="2E4E82"/>
    <a:srgbClr val="102952"/>
    <a:srgbClr val="071A3D"/>
    <a:srgbClr val="3E5B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68F48CB-B3E4-4AC4-B9B0-83364689537C}" styleName="{d81a1682-f6d3-453d-a0b4-2df6d50f48b8}">
    <a:wholeTbl>
      <a:tcTxStyle>
        <a:fontRef idx="none">
          <a:prstClr val="black"/>
        </a:fontRef>
      </a:tcTxStyle>
      <a:tcStyle>
        <a:tcBdr>
          <a:left>
            <a:ln w="6350" cmpd="sng">
              <a:solidFill>
                <a:srgbClr val="B8D6BA"/>
              </a:solidFill>
            </a:ln>
          </a:left>
          <a:right>
            <a:ln w="6350" cmpd="sng">
              <a:solidFill>
                <a:srgbClr val="B8D6BA"/>
              </a:solidFill>
            </a:ln>
          </a:right>
          <a:top>
            <a:ln w="6350" cmpd="sng">
              <a:solidFill>
                <a:srgbClr val="B8D6BA"/>
              </a:solidFill>
            </a:ln>
          </a:top>
          <a:bottom>
            <a:ln w="6350" cmpd="sng">
              <a:solidFill>
                <a:srgbClr val="B8D6BA"/>
              </a:solidFill>
            </a:ln>
          </a:bottom>
          <a:insideH>
            <a:ln w="6350" cmpd="sng">
              <a:solidFill>
                <a:srgbClr val="B8D6BA"/>
              </a:solidFill>
            </a:ln>
          </a:insideH>
          <a:insideV>
            <a:ln w="6350" cmpd="sng">
              <a:solidFill>
                <a:srgbClr val="B8D6BA"/>
              </a:solidFill>
            </a:ln>
          </a:insideV>
        </a:tcBdr>
        <a:fill>
          <a:solidFill>
            <a:srgbClr val="FFFFFF"/>
          </a:solidFill>
        </a:fill>
      </a:tcStyle>
    </a:wholeTbl>
    <a:firstRow>
      <a:tcTxStyle>
        <a:fontRef idx="none">
          <a:prstClr val="black"/>
        </a:fontRef>
      </a:tcTxStyle>
      <a:tcStyle>
        <a:tcBdr>
          <a:left>
            <a:ln w="6350" cmpd="sng">
              <a:solidFill>
                <a:srgbClr val="FFFFFF"/>
              </a:solidFill>
            </a:ln>
          </a:left>
          <a:right>
            <a:ln w="6350" cmpd="sng">
              <a:solidFill>
                <a:srgbClr val="FFFFFF"/>
              </a:solidFill>
            </a:ln>
          </a:right>
          <a:top>
            <a:ln w="6350" cmpd="sng">
              <a:solidFill>
                <a:srgbClr val="FFFFFF"/>
              </a:solidFill>
            </a:ln>
          </a:top>
          <a:bottom>
            <a:ln w="6350" cmpd="sng">
              <a:solidFill>
                <a:srgbClr val="FFFFFF"/>
              </a:solidFill>
            </a:ln>
          </a:bottom>
          <a:insideV>
            <a:ln w="6350" cmpd="sng">
              <a:solidFill>
                <a:srgbClr val="FFFFFF"/>
              </a:solidFill>
            </a:ln>
          </a:insideV>
        </a:tcBdr>
        <a:fill>
          <a:solidFill>
            <a:srgbClr val="B8D6BA"/>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8174" autoAdjust="0"/>
    <p:restoredTop sz="94660"/>
  </p:normalViewPr>
  <p:slideViewPr>
    <p:cSldViewPr snapToGrid="0" showGuides="1">
      <p:cViewPr>
        <p:scale>
          <a:sx n="66" d="100"/>
          <a:sy n="66" d="100"/>
        </p:scale>
        <p:origin x="-948" y="-594"/>
      </p:cViewPr>
      <p:guideLst>
        <p:guide orient="horz" pos="2135"/>
        <p:guide pos="3840"/>
      </p:guideLst>
    </p:cSldViewPr>
  </p:slideViewPr>
  <p:notesTextViewPr>
    <p:cViewPr>
      <p:scale>
        <a:sx n="1" d="1"/>
        <a:sy n="1" d="1"/>
      </p:scale>
      <p:origin x="0" y="0"/>
    </p:cViewPr>
  </p:notesTextViewPr>
  <p:sorterViewPr>
    <p:cViewPr>
      <p:scale>
        <a:sx n="200" d="100"/>
        <a:sy n="200" d="100"/>
      </p:scale>
      <p:origin x="0" y="-571"/>
    </p:cViewPr>
  </p:sorter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font" Target="fonts/font9.fntdata"/><Relationship Id="rId98" Type="http://schemas.openxmlformats.org/officeDocument/2006/relationships/font" Target="fonts/font8.fntdata"/><Relationship Id="rId97" Type="http://schemas.openxmlformats.org/officeDocument/2006/relationships/font" Target="fonts/font7.fntdata"/><Relationship Id="rId96" Type="http://schemas.openxmlformats.org/officeDocument/2006/relationships/font" Target="fonts/font6.fntdata"/><Relationship Id="rId95" Type="http://schemas.openxmlformats.org/officeDocument/2006/relationships/font" Target="fonts/font5.fntdata"/><Relationship Id="rId94" Type="http://schemas.openxmlformats.org/officeDocument/2006/relationships/font" Target="fonts/font4.fntdata"/><Relationship Id="rId93" Type="http://schemas.openxmlformats.org/officeDocument/2006/relationships/font" Target="fonts/font3.fntdata"/><Relationship Id="rId92" Type="http://schemas.openxmlformats.org/officeDocument/2006/relationships/font" Target="fonts/font2.fntdata"/><Relationship Id="rId91" Type="http://schemas.openxmlformats.org/officeDocument/2006/relationships/font" Target="fonts/font1.fntdata"/><Relationship Id="rId90" Type="http://schemas.openxmlformats.org/officeDocument/2006/relationships/commentAuthors" Target="commentAuthors.xml"/><Relationship Id="rId9" Type="http://schemas.openxmlformats.org/officeDocument/2006/relationships/slide" Target="slides/slide7.xml"/><Relationship Id="rId89" Type="http://schemas.openxmlformats.org/officeDocument/2006/relationships/tableStyles" Target="tableStyles.xml"/><Relationship Id="rId88" Type="http://schemas.openxmlformats.org/officeDocument/2006/relationships/viewProps" Target="viewProps.xml"/><Relationship Id="rId87" Type="http://schemas.openxmlformats.org/officeDocument/2006/relationships/presProps" Target="presProps.xml"/><Relationship Id="rId86" Type="http://schemas.openxmlformats.org/officeDocument/2006/relationships/handoutMaster" Target="handoutMasters/handoutMaster1.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6.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notesMaster" Target="notesMasters/notesMaster1.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7" Type="http://schemas.openxmlformats.org/officeDocument/2006/relationships/tags" Target="tags/tag256.xml"/><Relationship Id="rId106" Type="http://schemas.openxmlformats.org/officeDocument/2006/relationships/font" Target="fonts/font16.fntdata"/><Relationship Id="rId105" Type="http://schemas.openxmlformats.org/officeDocument/2006/relationships/font" Target="fonts/font15.fntdata"/><Relationship Id="rId104" Type="http://schemas.openxmlformats.org/officeDocument/2006/relationships/font" Target="fonts/font14.fntdata"/><Relationship Id="rId103" Type="http://schemas.openxmlformats.org/officeDocument/2006/relationships/font" Target="fonts/font13.fntdata"/><Relationship Id="rId102" Type="http://schemas.openxmlformats.org/officeDocument/2006/relationships/font" Target="fonts/font12.fntdata"/><Relationship Id="rId101" Type="http://schemas.openxmlformats.org/officeDocument/2006/relationships/font" Target="fonts/font11.fntdata"/><Relationship Id="rId100" Type="http://schemas.openxmlformats.org/officeDocument/2006/relationships/font" Target="fonts/font10.fntdata"/><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集成电路企业和工业母机企业开展研发活动中实际发生的研发费用，未形成无形资产计入当期损益的，在按规定据实扣除的基础上，在2023年1月1日至2027年12月31日期间，再按照实际发生额的120%在税前扣除；形成无形资产的，在上述期间按照无形资产成本的220%在税前摊销。</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4.xml"/><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image" Target="../media/image5.png"/><Relationship Id="rId3" Type="http://schemas.openxmlformats.org/officeDocument/2006/relationships/tags" Target="../tags/tag1.xm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image" Target="../media/image5.png"/><Relationship Id="rId3" Type="http://schemas.openxmlformats.org/officeDocument/2006/relationships/tags" Target="../tags/tag5.xml"/><Relationship Id="rId2" Type="http://schemas.openxmlformats.org/officeDocument/2006/relationships/image" Target="../media/image4.png"/><Relationship Id="rId16" Type="http://schemas.openxmlformats.org/officeDocument/2006/relationships/tags" Target="../tags/tag17.xml"/><Relationship Id="rId15" Type="http://schemas.openxmlformats.org/officeDocument/2006/relationships/tags" Target="../tags/tag16.xml"/><Relationship Id="rId14" Type="http://schemas.openxmlformats.org/officeDocument/2006/relationships/tags" Target="../tags/tag15.xml"/><Relationship Id="rId13" Type="http://schemas.openxmlformats.org/officeDocument/2006/relationships/tags" Target="../tags/tag14.xml"/><Relationship Id="rId12" Type="http://schemas.openxmlformats.org/officeDocument/2006/relationships/tags" Target="../tags/tag13.xml"/><Relationship Id="rId11" Type="http://schemas.openxmlformats.org/officeDocument/2006/relationships/tags" Target="../tags/tag12.xml"/><Relationship Id="rId10" Type="http://schemas.openxmlformats.org/officeDocument/2006/relationships/tags" Target="../tags/tag11.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1" descr="图片包含 游戏机&#10;&#10;描述已自动生成"/>
          <p:cNvPicPr>
            <a:picLocks noChangeAspect="1"/>
          </p:cNvPicPr>
          <p:nvPr userDrawn="1"/>
        </p:nvPicPr>
        <p:blipFill>
          <a:blip r:embed="rId2" cstate="print"/>
          <a:srcRect l="617" t="8328" r="617" b="8328"/>
          <a:stretch>
            <a:fillRect/>
          </a:stretch>
        </p:blipFill>
        <p:spPr>
          <a:xfrm flipH="1">
            <a:off x="0" y="0"/>
            <a:ext cx="12192000" cy="6858000"/>
          </a:xfrm>
          <a:custGeom>
            <a:avLst/>
            <a:gdLst>
              <a:gd name="connsiteX0" fmla="*/ 12192000 w 12192000"/>
              <a:gd name="connsiteY0" fmla="*/ 0 h 6858000"/>
              <a:gd name="connsiteX1" fmla="*/ 0 w 12192000"/>
              <a:gd name="connsiteY1" fmla="*/ 0 h 6858000"/>
              <a:gd name="connsiteX2" fmla="*/ 0 w 12192000"/>
              <a:gd name="connsiteY2" fmla="*/ 6858000 h 6858000"/>
              <a:gd name="connsiteX3" fmla="*/ 1219200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12192000" y="0"/>
                </a:moveTo>
                <a:lnTo>
                  <a:pt x="0" y="0"/>
                </a:lnTo>
                <a:lnTo>
                  <a:pt x="0" y="6858000"/>
                </a:lnTo>
                <a:lnTo>
                  <a:pt x="12192000" y="6858000"/>
                </a:lnTo>
                <a:close/>
              </a:path>
            </a:pathLst>
          </a:custGeom>
        </p:spPr>
      </p:pic>
      <p:sp>
        <p:nvSpPr>
          <p:cNvPr id="16" name="文本占位符 15"/>
          <p:cNvSpPr>
            <a:spLocks noGrp="1"/>
          </p:cNvSpPr>
          <p:nvPr>
            <p:ph type="body" sz="quarter" idx="10" hasCustomPrompt="1"/>
          </p:nvPr>
        </p:nvSpPr>
        <p:spPr>
          <a:xfrm>
            <a:off x="5425441" y="2366248"/>
            <a:ext cx="1341120" cy="767198"/>
          </a:xfrm>
          <a:custGeom>
            <a:avLst/>
            <a:gdLst>
              <a:gd name="connsiteX0" fmla="*/ 0 w 65"/>
              <a:gd name="connsiteY0" fmla="*/ 0 h 276999"/>
              <a:gd name="connsiteX1" fmla="*/ 65 w 65"/>
              <a:gd name="connsiteY1" fmla="*/ 0 h 276999"/>
              <a:gd name="connsiteX2" fmla="*/ 65 w 65"/>
              <a:gd name="connsiteY2" fmla="*/ 276999 h 276999"/>
              <a:gd name="connsiteX3" fmla="*/ 0 w 65"/>
              <a:gd name="connsiteY3" fmla="*/ 276999 h 276999"/>
            </a:gdLst>
            <a:ahLst/>
            <a:cxnLst>
              <a:cxn ang="0">
                <a:pos x="connsiteX0" y="connsiteY0"/>
              </a:cxn>
              <a:cxn ang="0">
                <a:pos x="connsiteX1" y="connsiteY1"/>
              </a:cxn>
              <a:cxn ang="0">
                <a:pos x="connsiteX2" y="connsiteY2"/>
              </a:cxn>
              <a:cxn ang="0">
                <a:pos x="connsiteX3" y="connsiteY3"/>
              </a:cxn>
            </a:cxnLst>
            <a:rect l="l" t="t" r="r" b="b"/>
            <a:pathLst>
              <a:path w="65" h="276999">
                <a:moveTo>
                  <a:pt x="0" y="0"/>
                </a:moveTo>
                <a:lnTo>
                  <a:pt x="65" y="0"/>
                </a:lnTo>
                <a:lnTo>
                  <a:pt x="65" y="276999"/>
                </a:lnTo>
                <a:lnTo>
                  <a:pt x="0" y="276999"/>
                </a:lnTo>
                <a:close/>
              </a:path>
            </a:pathLst>
          </a:custGeom>
        </p:spPr>
        <p:txBody>
          <a:bodyPr wrap="square" lIns="0" tIns="0" rIns="0" bIns="0" anchor="ctr" anchorCtr="1">
            <a:spAutoFit/>
          </a:bodyPr>
          <a:lstStyle>
            <a:lvl1pPr marL="0" indent="0" algn="ctr">
              <a:buNone/>
              <a:defRPr lang="zh-CN" altLang="en-US" sz="5400" b="0" smtClean="0">
                <a:solidFill>
                  <a:schemeClr val="accent2"/>
                </a:solidFill>
                <a:latin typeface="汉仪程行简" panose="00020600040101010101" pitchFamily="18" charset="-122"/>
                <a:ea typeface="汉仪程行简" panose="00020600040101010101" pitchFamily="18" charset="-122"/>
              </a:defRPr>
            </a:lvl1pPr>
            <a:lvl2pPr>
              <a:defRPr lang="zh-CN" altLang="en-US" sz="1800" smtClean="0"/>
            </a:lvl2pPr>
            <a:lvl3pPr>
              <a:defRPr lang="zh-CN" altLang="en-US" sz="1800" smtClean="0"/>
            </a:lvl3pPr>
            <a:lvl4pPr>
              <a:defRPr lang="zh-CN" altLang="en-US" smtClean="0"/>
            </a:lvl4pPr>
            <a:lvl5pPr>
              <a:defRPr lang="zh-CN" altLang="en-US"/>
            </a:lvl5pPr>
          </a:lstStyle>
          <a:p>
            <a:pPr marL="914400" lvl="0" indent="-1143000" algn="l" defTabSz="914400" rtl="0" eaLnBrk="1" fontAlgn="base" latinLnBrk="0" hangingPunct="1">
              <a:lnSpc>
                <a:spcPct val="90000"/>
              </a:lnSpc>
              <a:spcBef>
                <a:spcPts val="1000"/>
              </a:spcBef>
            </a:pPr>
            <a:r>
              <a:rPr lang="en-US" altLang="zh-CN"/>
              <a:t>01</a:t>
            </a:r>
            <a:endParaRPr lang="zh-CN" altLang="en-US"/>
          </a:p>
        </p:txBody>
      </p:sp>
      <p:sp>
        <p:nvSpPr>
          <p:cNvPr id="18" name="文本占位符 13"/>
          <p:cNvSpPr>
            <a:spLocks noGrp="1"/>
          </p:cNvSpPr>
          <p:nvPr>
            <p:ph type="body" sz="quarter" idx="12" hasCustomPrompt="1"/>
          </p:nvPr>
        </p:nvSpPr>
        <p:spPr>
          <a:xfrm>
            <a:off x="2608162" y="3556000"/>
            <a:ext cx="6975676" cy="738664"/>
          </a:xfrm>
          <a:prstGeom prst="rect">
            <a:avLst/>
          </a:prstGeom>
          <a:noFill/>
        </p:spPr>
        <p:txBody>
          <a:bodyPr wrap="square" lIns="0" tIns="0" rIns="0" bIns="0" rtlCol="0">
            <a:spAutoFit/>
          </a:bodyPr>
          <a:lstStyle>
            <a:lvl1pPr marL="0" marR="0" indent="0" algn="ctr" rtl="0">
              <a:lnSpc>
                <a:spcPct val="100000"/>
              </a:lnSpc>
              <a:spcBef>
                <a:spcPts val="0"/>
              </a:spcBef>
              <a:spcAft>
                <a:spcPts val="0"/>
              </a:spcAft>
              <a:buNone/>
              <a:defRPr lang="zh-CN" altLang="en-US" sz="4800" b="0" spc="900" baseline="0" smtClean="0">
                <a:solidFill>
                  <a:schemeClr val="accent1"/>
                </a:solidFill>
                <a:latin typeface="汉仪程行简" panose="00020600040101010101" pitchFamily="18" charset="-122"/>
                <a:ea typeface="汉仪程行简" panose="00020600040101010101" pitchFamily="18" charset="-122"/>
              </a:defRPr>
            </a:lvl1pPr>
            <a:lvl2pPr>
              <a:defRPr lang="zh-CN" altLang="en-US" sz="1800" smtClean="0"/>
            </a:lvl2pPr>
            <a:lvl3pPr>
              <a:defRPr lang="zh-CN" altLang="en-US" sz="1800" smtClean="0"/>
            </a:lvl3pPr>
            <a:lvl4pPr>
              <a:defRPr lang="zh-CN" altLang="en-US" smtClean="0"/>
            </a:lvl4pPr>
            <a:lvl5pPr>
              <a:defRPr lang="zh-CN" altLang="en-US"/>
            </a:lvl5pPr>
          </a:lstStyle>
          <a:p>
            <a:pPr marL="0" lvl="0"/>
            <a:r>
              <a:rPr lang="zh-CN" altLang="en-US"/>
              <a:t>输入您的标题</a:t>
            </a:r>
            <a:endParaRPr lang="zh-CN" altLang="en-US"/>
          </a:p>
        </p:txBody>
      </p:sp>
      <p:sp>
        <p:nvSpPr>
          <p:cNvPr id="19" name="文本占位符 14"/>
          <p:cNvSpPr>
            <a:spLocks noGrp="1"/>
          </p:cNvSpPr>
          <p:nvPr>
            <p:ph type="body" sz="quarter" idx="13" hasCustomPrompt="1"/>
          </p:nvPr>
        </p:nvSpPr>
        <p:spPr>
          <a:xfrm>
            <a:off x="1051562" y="4456004"/>
            <a:ext cx="10088878" cy="534313"/>
          </a:xfrm>
          <a:prstGeom prst="rect">
            <a:avLst/>
          </a:prstGeom>
          <a:noFill/>
        </p:spPr>
        <p:txBody>
          <a:bodyPr wrap="square" lIns="0" tIns="0" rIns="0" bIns="0" rtlCol="0">
            <a:spAutoFit/>
          </a:bodyPr>
          <a:lstStyle>
            <a:lvl1pPr marL="0" marR="0" indent="0" algn="ctr" rtl="0">
              <a:lnSpc>
                <a:spcPct val="130000"/>
              </a:lnSpc>
              <a:spcBef>
                <a:spcPts val="0"/>
              </a:spcBef>
              <a:spcAft>
                <a:spcPts val="0"/>
              </a:spcAft>
              <a:buNone/>
              <a:defRPr lang="zh-CN" altLang="en-US" sz="1400" spc="0" smtClean="0">
                <a:solidFill>
                  <a:schemeClr val="tx1"/>
                </a:solidFill>
                <a:latin typeface="+mn-ea"/>
                <a:ea typeface="+mn-ea"/>
              </a:defRPr>
            </a:lvl1pPr>
            <a:lvl2pPr>
              <a:defRPr lang="zh-CN" altLang="en-US" sz="1800" smtClean="0"/>
            </a:lvl2pPr>
            <a:lvl3pPr>
              <a:defRPr lang="zh-CN" altLang="en-US" sz="1800" smtClean="0"/>
            </a:lvl3pPr>
            <a:lvl4pPr>
              <a:defRPr lang="zh-CN" altLang="en-US" smtClean="0"/>
            </a:lvl4pPr>
            <a:lvl5pPr>
              <a:defRPr lang="zh-CN" altLang="en-US"/>
            </a:lvl5pPr>
          </a:lstStyle>
          <a:p>
            <a:pPr marL="0" lvl="0"/>
            <a:r>
              <a:rPr lang="en-US" altLang="zh-CN"/>
              <a:t>Lorem ipsum dolor sit amet, consectetuer adipiscing elit. Maecenas porttitor congue massa. Fusce posuere, magna sed pulvinar ultricies, purus lectus malesuada libero, sit amet commodo magna eros quis urna.</a:t>
            </a:r>
            <a:endParaRPr lang="zh-CN" altLang="en-US"/>
          </a:p>
        </p:txBody>
      </p:sp>
      <p:sp>
        <p:nvSpPr>
          <p:cNvPr id="4" name="文本占位符 3"/>
          <p:cNvSpPr>
            <a:spLocks noGrp="1"/>
          </p:cNvSpPr>
          <p:nvPr>
            <p:ph type="body" sz="quarter" idx="14" hasCustomPrompt="1"/>
          </p:nvPr>
        </p:nvSpPr>
        <p:spPr>
          <a:xfrm>
            <a:off x="5292726" y="3131135"/>
            <a:ext cx="1603374" cy="263525"/>
          </a:xfrm>
          <a:prstGeom prst="rect">
            <a:avLst/>
          </a:prstGeom>
        </p:spPr>
        <p:txBody>
          <a:bodyPr lIns="0" tIns="0" rIns="0" bIns="0" anchor="ctr" anchorCtr="1"/>
          <a:lstStyle>
            <a:lvl1pPr marL="0" indent="0" algn="dist">
              <a:buNone/>
              <a:defRPr sz="1400" spc="3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ltLang="zh-CN"/>
              <a:t>Part one</a:t>
            </a: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bg>
      <p:bgPr>
        <a:solidFill>
          <a:schemeClr val="bg1"/>
        </a:solidFill>
        <a:effectLst/>
      </p:bgPr>
    </p:bg>
    <p:spTree>
      <p:nvGrpSpPr>
        <p:cNvPr id="1" name=""/>
        <p:cNvGrpSpPr/>
        <p:nvPr/>
      </p:nvGrpSpPr>
      <p:grpSpPr>
        <a:xfrm>
          <a:off x="0" y="0"/>
          <a:ext cx="0" cy="0"/>
          <a:chOff x="0" y="0"/>
          <a:chExt cx="0" cy="0"/>
        </a:xfrm>
      </p:grpSpPr>
      <p:sp>
        <p:nvSpPr>
          <p:cNvPr id="4" name="标题 1"/>
          <p:cNvSpPr>
            <a:spLocks noGrp="1"/>
          </p:cNvSpPr>
          <p:nvPr userDrawn="1">
            <p:ph type="title"/>
          </p:nvPr>
        </p:nvSpPr>
        <p:spPr>
          <a:xfrm>
            <a:off x="609600" y="316230"/>
            <a:ext cx="5486399" cy="609988"/>
          </a:xfrm>
          <a:prstGeom prst="rect">
            <a:avLst/>
          </a:prstGeom>
        </p:spPr>
        <p:txBody>
          <a:bodyPr vert="horz" lIns="0" tIns="0" rIns="0" bIns="0" rtlCol="0" anchor="ctr">
            <a:normAutofit/>
          </a:bodyPr>
          <a:lstStyle>
            <a:lvl1pPr algn="l" defTabSz="914400" rtl="0" eaLnBrk="1" latinLnBrk="0" hangingPunct="1">
              <a:lnSpc>
                <a:spcPct val="100000"/>
              </a:lnSpc>
              <a:spcBef>
                <a:spcPct val="0"/>
              </a:spcBef>
              <a:buNone/>
              <a:defRPr sz="2800" b="0" kern="1200" spc="300" baseline="0">
                <a:solidFill>
                  <a:schemeClr val="accent1"/>
                </a:solidFill>
                <a:latin typeface="汉仪程行简" panose="00020600040101010101" pitchFamily="18" charset="-122"/>
                <a:ea typeface="汉仪程行简" panose="00020600040101010101" pitchFamily="18" charset="-122"/>
                <a:cs typeface="+mj-cs"/>
              </a:defRPr>
            </a:lvl1pPr>
          </a:lstStyle>
          <a:p>
            <a:r>
              <a:rPr lang="zh-CN" altLang="en-US"/>
              <a:t>单击此处编辑母版标题样式</a:t>
            </a:r>
            <a:endParaRPr lang="zh-CN" altLang="en-US"/>
          </a:p>
        </p:txBody>
      </p:sp>
      <p:pic>
        <p:nvPicPr>
          <p:cNvPr id="2" name="图片 1"/>
          <p:cNvPicPr>
            <a:picLocks noChangeAspect="1"/>
          </p:cNvPicPr>
          <p:nvPr userDrawn="1"/>
        </p:nvPicPr>
        <p:blipFill>
          <a:blip r:embed="rId2"/>
          <a:srcRect t="7850" b="7850"/>
          <a:stretch>
            <a:fillRect/>
          </a:stretch>
        </p:blipFill>
        <p:spPr>
          <a:xfrm>
            <a:off x="1" y="0"/>
            <a:ext cx="12191998" cy="6858000"/>
          </a:xfrm>
          <a:prstGeom prst="rect">
            <a:avLst/>
          </a:prstGeom>
        </p:spPr>
      </p:pic>
      <p:pic>
        <p:nvPicPr>
          <p:cNvPr id="3" name="图片 2" descr="图片包含 自然, 云, 阴天, 鸟&#10;&#10;描述已自动生成"/>
          <p:cNvPicPr>
            <a:picLocks noChangeAspect="1"/>
          </p:cNvPicPr>
          <p:nvPr userDrawn="1"/>
        </p:nvPicPr>
        <p:blipFill>
          <a:blip r:embed="rId3" cstate="print"/>
          <a:srcRect l="18244" r="5068" b="66793"/>
          <a:stretch>
            <a:fillRect/>
          </a:stretch>
        </p:blipFill>
        <p:spPr>
          <a:xfrm rot="9000000">
            <a:off x="-921638" y="-809961"/>
            <a:ext cx="5259277" cy="2277333"/>
          </a:xfrm>
          <a:custGeom>
            <a:avLst/>
            <a:gdLst>
              <a:gd name="connsiteX0" fmla="*/ 3944458 w 5259277"/>
              <a:gd name="connsiteY0" fmla="*/ 2277333 h 2277333"/>
              <a:gd name="connsiteX1" fmla="*/ 0 w 5259277"/>
              <a:gd name="connsiteY1" fmla="*/ 0 h 2277333"/>
              <a:gd name="connsiteX2" fmla="*/ 5259277 w 5259277"/>
              <a:gd name="connsiteY2" fmla="*/ 0 h 2277333"/>
            </a:gdLst>
            <a:ahLst/>
            <a:cxnLst>
              <a:cxn ang="0">
                <a:pos x="connsiteX0" y="connsiteY0"/>
              </a:cxn>
              <a:cxn ang="0">
                <a:pos x="connsiteX1" y="connsiteY1"/>
              </a:cxn>
              <a:cxn ang="0">
                <a:pos x="connsiteX2" y="connsiteY2"/>
              </a:cxn>
            </a:cxnLst>
            <a:rect l="l" t="t" r="r" b="b"/>
            <a:pathLst>
              <a:path w="5259277" h="2277333">
                <a:moveTo>
                  <a:pt x="3944458" y="2277333"/>
                </a:moveTo>
                <a:lnTo>
                  <a:pt x="0" y="0"/>
                </a:lnTo>
                <a:lnTo>
                  <a:pt x="5259277" y="0"/>
                </a:lnTo>
                <a:close/>
              </a:path>
            </a:pathLst>
          </a:custGeom>
        </p:spPr>
      </p:pic>
      <p:pic>
        <p:nvPicPr>
          <p:cNvPr id="10" name="图片 9" descr="图片包含 自然, 云, 阴天, 鸟&#10;&#10;描述已自动生成"/>
          <p:cNvPicPr>
            <a:picLocks noChangeAspect="1"/>
          </p:cNvPicPr>
          <p:nvPr userDrawn="1"/>
        </p:nvPicPr>
        <p:blipFill>
          <a:blip r:embed="rId3" cstate="print"/>
          <a:srcRect r="23926" b="63111"/>
          <a:stretch>
            <a:fillRect/>
          </a:stretch>
        </p:blipFill>
        <p:spPr>
          <a:xfrm>
            <a:off x="6974840" y="4328160"/>
            <a:ext cx="5217160" cy="2529840"/>
          </a:xfrm>
          <a:custGeom>
            <a:avLst/>
            <a:gdLst>
              <a:gd name="connsiteX0" fmla="*/ 0 w 5217160"/>
              <a:gd name="connsiteY0" fmla="*/ 0 h 2529840"/>
              <a:gd name="connsiteX1" fmla="*/ 5217160 w 5217160"/>
              <a:gd name="connsiteY1" fmla="*/ 0 h 2529840"/>
              <a:gd name="connsiteX2" fmla="*/ 5217160 w 5217160"/>
              <a:gd name="connsiteY2" fmla="*/ 2529840 h 2529840"/>
              <a:gd name="connsiteX3" fmla="*/ 0 w 5217160"/>
              <a:gd name="connsiteY3" fmla="*/ 2529840 h 2529840"/>
            </a:gdLst>
            <a:ahLst/>
            <a:cxnLst>
              <a:cxn ang="0">
                <a:pos x="connsiteX0" y="connsiteY0"/>
              </a:cxn>
              <a:cxn ang="0">
                <a:pos x="connsiteX1" y="connsiteY1"/>
              </a:cxn>
              <a:cxn ang="0">
                <a:pos x="connsiteX2" y="connsiteY2"/>
              </a:cxn>
              <a:cxn ang="0">
                <a:pos x="connsiteX3" y="connsiteY3"/>
              </a:cxn>
            </a:cxnLst>
            <a:rect l="l" t="t" r="r" b="b"/>
            <a:pathLst>
              <a:path w="5217160" h="2529840">
                <a:moveTo>
                  <a:pt x="0" y="0"/>
                </a:moveTo>
                <a:lnTo>
                  <a:pt x="5217160" y="0"/>
                </a:lnTo>
                <a:lnTo>
                  <a:pt x="5217160" y="2529840"/>
                </a:lnTo>
                <a:lnTo>
                  <a:pt x="0" y="2529840"/>
                </a:lnTo>
                <a:close/>
              </a:path>
            </a:pathLst>
          </a:cu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5"/>
          <p:cNvPicPr>
            <a:picLocks noChangeAspect="1"/>
          </p:cNvPicPr>
          <p:nvPr userDrawn="1">
            <p:custDataLst>
              <p:tags r:id="rId3"/>
            </p:custDataLst>
          </p:nvPr>
        </p:nvPicPr>
        <p:blipFill rotWithShape="1">
          <a:blip r:embed="rId4"/>
          <a:srcRect/>
          <a:stretch>
            <a:fillRect/>
          </a:stretch>
        </p:blipFill>
        <p:spPr>
          <a:xfrm flipH="1">
            <a:off x="5900927" y="3619499"/>
            <a:ext cx="6291073" cy="3238501"/>
          </a:xfrm>
          <a:prstGeom prst="rect">
            <a:avLst/>
          </a:prstGeom>
        </p:spPr>
      </p:pic>
      <p:sp>
        <p:nvSpPr>
          <p:cNvPr id="2" name="日期占位符 1"/>
          <p:cNvSpPr>
            <a:spLocks noGrp="1"/>
          </p:cNvSpPr>
          <p:nvPr>
            <p:ph type="dt" sz="half" idx="10"/>
            <p:custDataLst>
              <p:tags r:id="rId5"/>
            </p:custDataLst>
          </p:nvPr>
        </p:nvSpPr>
        <p:spPr>
          <a:xfrm>
            <a:off x="879743" y="6389433"/>
            <a:ext cx="2700000" cy="2376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6"/>
            </p:custDataLst>
          </p:nvPr>
        </p:nvSpPr>
        <p:spPr>
          <a:xfrm>
            <a:off x="4116000" y="6389433"/>
            <a:ext cx="3960000" cy="237600"/>
          </a:xfrm>
        </p:spPr>
        <p:txBody>
          <a:bodyPr/>
          <a:lstStyle/>
          <a:p>
            <a:endParaRPr lang="zh-CN" altLang="en-US"/>
          </a:p>
        </p:txBody>
      </p:sp>
      <p:sp>
        <p:nvSpPr>
          <p:cNvPr id="4" name="灯片编号占位符 3"/>
          <p:cNvSpPr>
            <a:spLocks noGrp="1"/>
          </p:cNvSpPr>
          <p:nvPr>
            <p:ph type="sldNum" sz="quarter" idx="12"/>
            <p:custDataLst>
              <p:tags r:id="rId7"/>
            </p:custDataLst>
          </p:nvPr>
        </p:nvSpPr>
        <p:spPr>
          <a:xfrm>
            <a:off x="8610600" y="6389433"/>
            <a:ext cx="2700000" cy="237600"/>
          </a:xfrm>
        </p:spPr>
        <p:txBody>
          <a:bodyPr/>
          <a:lstStyle/>
          <a:p>
            <a:fld id="{49AE70B2-8BF9-45C0-BB95-33D1B9D3A854}" type="slidenum">
              <a:rPr lang="zh-CN" altLang="en-US" smtClean="0"/>
            </a:fld>
            <a:endParaRPr lang="zh-CN" alt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末尾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custDataLst>
              <p:tags r:id="rId3"/>
            </p:custDataLst>
          </p:nvPr>
        </p:nvPicPr>
        <p:blipFill rotWithShape="1">
          <a:blip r:embed="rId4"/>
          <a:srcRect/>
          <a:stretch>
            <a:fillRect/>
          </a:stretch>
        </p:blipFill>
        <p:spPr>
          <a:xfrm flipH="1">
            <a:off x="5900927" y="3619499"/>
            <a:ext cx="6291073" cy="3238501"/>
          </a:xfrm>
          <a:prstGeom prst="rect">
            <a:avLst/>
          </a:prstGeom>
        </p:spPr>
      </p:pic>
      <p:sp>
        <p:nvSpPr>
          <p:cNvPr id="6" name="文本框 5"/>
          <p:cNvSpPr txBox="1"/>
          <p:nvPr userDrawn="1">
            <p:custDataLst>
              <p:tags r:id="rId5"/>
            </p:custDataLst>
          </p:nvPr>
        </p:nvSpPr>
        <p:spPr>
          <a:xfrm>
            <a:off x="10337857" y="1218267"/>
            <a:ext cx="1097280" cy="1198880"/>
          </a:xfrm>
          <a:prstGeom prst="rect">
            <a:avLst/>
          </a:prstGeom>
          <a:noFill/>
        </p:spPr>
        <p:txBody>
          <a:bodyPr wrap="none" rtlCol="0">
            <a:spAutoFit/>
          </a:bodyPr>
          <a:lstStyle/>
          <a:p>
            <a:r>
              <a:rPr lang="zh-CN" altLang="en-US" sz="7200" dirty="0">
                <a:solidFill>
                  <a:srgbClr val="BDCBD1">
                    <a:alpha val="10000"/>
                  </a:srgbClr>
                </a:solidFill>
                <a:latin typeface="华文中宋" panose="02010600040101010101" pitchFamily="2" charset="-122"/>
                <a:ea typeface="华文中宋" panose="02010600040101010101" pitchFamily="2" charset="-122"/>
              </a:rPr>
              <a:t>海</a:t>
            </a:r>
            <a:endParaRPr lang="zh-CN" altLang="en-US" sz="7200" dirty="0">
              <a:solidFill>
                <a:srgbClr val="BDCBD1">
                  <a:alpha val="10000"/>
                </a:srgbClr>
              </a:solidFill>
              <a:latin typeface="华文中宋" panose="02010600040101010101" pitchFamily="2" charset="-122"/>
              <a:ea typeface="华文中宋" panose="02010600040101010101" pitchFamily="2" charset="-122"/>
            </a:endParaRPr>
          </a:p>
        </p:txBody>
      </p:sp>
      <p:sp>
        <p:nvSpPr>
          <p:cNvPr id="8" name="文本框 7"/>
          <p:cNvSpPr txBox="1"/>
          <p:nvPr userDrawn="1">
            <p:custDataLst>
              <p:tags r:id="rId6"/>
            </p:custDataLst>
          </p:nvPr>
        </p:nvSpPr>
        <p:spPr>
          <a:xfrm>
            <a:off x="8455503" y="-935554"/>
            <a:ext cx="1764030" cy="2007235"/>
          </a:xfrm>
          <a:prstGeom prst="rect">
            <a:avLst/>
          </a:prstGeom>
          <a:noFill/>
        </p:spPr>
        <p:txBody>
          <a:bodyPr wrap="none" rtlCol="0">
            <a:spAutoFit/>
          </a:bodyPr>
          <a:lstStyle/>
          <a:p>
            <a:r>
              <a:rPr lang="zh-CN" altLang="en-US" sz="12450" dirty="0">
                <a:solidFill>
                  <a:srgbClr val="BDCBD1">
                    <a:alpha val="10000"/>
                  </a:srgbClr>
                </a:solidFill>
                <a:latin typeface="华文中宋" panose="02010600040101010101" pitchFamily="2" charset="-122"/>
                <a:ea typeface="华文中宋" panose="02010600040101010101" pitchFamily="2" charset="-122"/>
              </a:rPr>
              <a:t>字</a:t>
            </a:r>
            <a:endParaRPr lang="zh-CN" altLang="en-US" sz="12450" dirty="0">
              <a:solidFill>
                <a:srgbClr val="BDCBD1">
                  <a:alpha val="10000"/>
                </a:srgbClr>
              </a:solidFill>
              <a:latin typeface="华文中宋" panose="02010600040101010101" pitchFamily="2" charset="-122"/>
              <a:ea typeface="华文中宋" panose="02010600040101010101" pitchFamily="2" charset="-122"/>
            </a:endParaRPr>
          </a:p>
        </p:txBody>
      </p:sp>
      <p:grpSp>
        <p:nvGrpSpPr>
          <p:cNvPr id="9" name="组合 8"/>
          <p:cNvGrpSpPr/>
          <p:nvPr userDrawn="1">
            <p:custDataLst>
              <p:tags r:id="rId7"/>
            </p:custDataLst>
          </p:nvPr>
        </p:nvGrpSpPr>
        <p:grpSpPr>
          <a:xfrm>
            <a:off x="-148228" y="3375994"/>
            <a:ext cx="12488455" cy="98341"/>
            <a:chOff x="-135794" y="3359604"/>
            <a:chExt cx="12488455" cy="131122"/>
          </a:xfrm>
        </p:grpSpPr>
        <p:grpSp>
          <p:nvGrpSpPr>
            <p:cNvPr id="11" name="组合 10"/>
            <p:cNvGrpSpPr/>
            <p:nvPr/>
          </p:nvGrpSpPr>
          <p:grpSpPr>
            <a:xfrm>
              <a:off x="-135794" y="3359604"/>
              <a:ext cx="2750359" cy="131122"/>
              <a:chOff x="-2382" y="3188417"/>
              <a:chExt cx="2750359" cy="131122"/>
            </a:xfrm>
          </p:grpSpPr>
          <p:sp>
            <p:nvSpPr>
              <p:cNvPr id="15" name="矩形 2"/>
              <p:cNvSpPr/>
              <p:nvPr>
                <p:custDataLst>
                  <p:tags r:id="rId8"/>
                </p:custDataLst>
              </p:nvPr>
            </p:nvSpPr>
            <p:spPr>
              <a:xfrm>
                <a:off x="-2382" y="3198019"/>
                <a:ext cx="2684798" cy="111919"/>
              </a:xfrm>
              <a:custGeom>
                <a:avLst/>
                <a:gdLst>
                  <a:gd name="connsiteX0" fmla="*/ 0 w 2682416"/>
                  <a:gd name="connsiteY0" fmla="*/ 0 h 111919"/>
                  <a:gd name="connsiteX1" fmla="*/ 2682416 w 2682416"/>
                  <a:gd name="connsiteY1" fmla="*/ 0 h 111919"/>
                  <a:gd name="connsiteX2" fmla="*/ 2682416 w 2682416"/>
                  <a:gd name="connsiteY2" fmla="*/ 111919 h 111919"/>
                  <a:gd name="connsiteX3" fmla="*/ 0 w 2682416"/>
                  <a:gd name="connsiteY3" fmla="*/ 111919 h 111919"/>
                  <a:gd name="connsiteX4" fmla="*/ 0 w 2682416"/>
                  <a:gd name="connsiteY4" fmla="*/ 0 h 111919"/>
                  <a:gd name="connsiteX0-1" fmla="*/ 0 w 2684798"/>
                  <a:gd name="connsiteY0-2" fmla="*/ 50006 h 111919"/>
                  <a:gd name="connsiteX1-3" fmla="*/ 2684798 w 2684798"/>
                  <a:gd name="connsiteY1-4" fmla="*/ 0 h 111919"/>
                  <a:gd name="connsiteX2-5" fmla="*/ 2684798 w 2684798"/>
                  <a:gd name="connsiteY2-6" fmla="*/ 111919 h 111919"/>
                  <a:gd name="connsiteX3-7" fmla="*/ 2382 w 2684798"/>
                  <a:gd name="connsiteY3-8" fmla="*/ 111919 h 111919"/>
                  <a:gd name="connsiteX4-9" fmla="*/ 0 w 2684798"/>
                  <a:gd name="connsiteY4-10" fmla="*/ 50006 h 111919"/>
                  <a:gd name="connsiteX0-11" fmla="*/ 0 w 2684798"/>
                  <a:gd name="connsiteY0-12" fmla="*/ 50006 h 111919"/>
                  <a:gd name="connsiteX1-13" fmla="*/ 2684798 w 2684798"/>
                  <a:gd name="connsiteY1-14" fmla="*/ 0 h 111919"/>
                  <a:gd name="connsiteX2-15" fmla="*/ 2684798 w 2684798"/>
                  <a:gd name="connsiteY2-16" fmla="*/ 111919 h 111919"/>
                  <a:gd name="connsiteX3-17" fmla="*/ 1 w 2684798"/>
                  <a:gd name="connsiteY3-18" fmla="*/ 50007 h 111919"/>
                  <a:gd name="connsiteX4-19" fmla="*/ 0 w 2684798"/>
                  <a:gd name="connsiteY4-20" fmla="*/ 50006 h 1119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84798" h="111919">
                    <a:moveTo>
                      <a:pt x="0" y="50006"/>
                    </a:moveTo>
                    <a:lnTo>
                      <a:pt x="2684798" y="0"/>
                    </a:lnTo>
                    <a:lnTo>
                      <a:pt x="2684798" y="111919"/>
                    </a:lnTo>
                    <a:lnTo>
                      <a:pt x="1" y="50007"/>
                    </a:lnTo>
                    <a:lnTo>
                      <a:pt x="0" y="50006"/>
                    </a:lnTo>
                    <a:close/>
                  </a:path>
                </a:pathLst>
              </a:custGeom>
              <a:gradFill>
                <a:gsLst>
                  <a:gs pos="0">
                    <a:schemeClr val="accent1">
                      <a:lumMod val="5000"/>
                      <a:lumOff val="95000"/>
                      <a:alpha val="0"/>
                    </a:schemeClr>
                  </a:gs>
                  <a:gs pos="100000">
                    <a:schemeClr val="bg1">
                      <a:lumMod val="85000"/>
                      <a:alpha val="64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lt1"/>
                  </a:solidFill>
                </a:endParaRPr>
              </a:p>
            </p:txBody>
          </p:sp>
          <p:sp>
            <p:nvSpPr>
              <p:cNvPr id="16" name="矩形 15"/>
              <p:cNvSpPr/>
              <p:nvPr>
                <p:custDataLst>
                  <p:tags r:id="rId9"/>
                </p:custDataLst>
              </p:nvPr>
            </p:nvSpPr>
            <p:spPr>
              <a:xfrm rot="2700000">
                <a:off x="2616855" y="3188417"/>
                <a:ext cx="131122" cy="13112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lt1"/>
                  </a:solidFill>
                </a:endParaRPr>
              </a:p>
            </p:txBody>
          </p:sp>
        </p:grpSp>
        <p:grpSp>
          <p:nvGrpSpPr>
            <p:cNvPr id="12" name="组合 11"/>
            <p:cNvGrpSpPr/>
            <p:nvPr/>
          </p:nvGrpSpPr>
          <p:grpSpPr>
            <a:xfrm rot="10800000">
              <a:off x="9602302" y="3359604"/>
              <a:ext cx="2750359" cy="131122"/>
              <a:chOff x="-2382" y="3188417"/>
              <a:chExt cx="2750359" cy="131122"/>
            </a:xfrm>
          </p:grpSpPr>
          <p:sp>
            <p:nvSpPr>
              <p:cNvPr id="13" name="矩形 2"/>
              <p:cNvSpPr/>
              <p:nvPr>
                <p:custDataLst>
                  <p:tags r:id="rId10"/>
                </p:custDataLst>
              </p:nvPr>
            </p:nvSpPr>
            <p:spPr>
              <a:xfrm>
                <a:off x="-2382" y="3198019"/>
                <a:ext cx="2684798" cy="111919"/>
              </a:xfrm>
              <a:custGeom>
                <a:avLst/>
                <a:gdLst>
                  <a:gd name="connsiteX0" fmla="*/ 0 w 2682416"/>
                  <a:gd name="connsiteY0" fmla="*/ 0 h 111919"/>
                  <a:gd name="connsiteX1" fmla="*/ 2682416 w 2682416"/>
                  <a:gd name="connsiteY1" fmla="*/ 0 h 111919"/>
                  <a:gd name="connsiteX2" fmla="*/ 2682416 w 2682416"/>
                  <a:gd name="connsiteY2" fmla="*/ 111919 h 111919"/>
                  <a:gd name="connsiteX3" fmla="*/ 0 w 2682416"/>
                  <a:gd name="connsiteY3" fmla="*/ 111919 h 111919"/>
                  <a:gd name="connsiteX4" fmla="*/ 0 w 2682416"/>
                  <a:gd name="connsiteY4" fmla="*/ 0 h 111919"/>
                  <a:gd name="connsiteX0-1" fmla="*/ 0 w 2684798"/>
                  <a:gd name="connsiteY0-2" fmla="*/ 50006 h 111919"/>
                  <a:gd name="connsiteX1-3" fmla="*/ 2684798 w 2684798"/>
                  <a:gd name="connsiteY1-4" fmla="*/ 0 h 111919"/>
                  <a:gd name="connsiteX2-5" fmla="*/ 2684798 w 2684798"/>
                  <a:gd name="connsiteY2-6" fmla="*/ 111919 h 111919"/>
                  <a:gd name="connsiteX3-7" fmla="*/ 2382 w 2684798"/>
                  <a:gd name="connsiteY3-8" fmla="*/ 111919 h 111919"/>
                  <a:gd name="connsiteX4-9" fmla="*/ 0 w 2684798"/>
                  <a:gd name="connsiteY4-10" fmla="*/ 50006 h 111919"/>
                  <a:gd name="connsiteX0-11" fmla="*/ 0 w 2684798"/>
                  <a:gd name="connsiteY0-12" fmla="*/ 50006 h 111919"/>
                  <a:gd name="connsiteX1-13" fmla="*/ 2684798 w 2684798"/>
                  <a:gd name="connsiteY1-14" fmla="*/ 0 h 111919"/>
                  <a:gd name="connsiteX2-15" fmla="*/ 2684798 w 2684798"/>
                  <a:gd name="connsiteY2-16" fmla="*/ 111919 h 111919"/>
                  <a:gd name="connsiteX3-17" fmla="*/ 1 w 2684798"/>
                  <a:gd name="connsiteY3-18" fmla="*/ 50007 h 111919"/>
                  <a:gd name="connsiteX4-19" fmla="*/ 0 w 2684798"/>
                  <a:gd name="connsiteY4-20" fmla="*/ 50006 h 1119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84798" h="111919">
                    <a:moveTo>
                      <a:pt x="0" y="50006"/>
                    </a:moveTo>
                    <a:lnTo>
                      <a:pt x="2684798" y="0"/>
                    </a:lnTo>
                    <a:lnTo>
                      <a:pt x="2684798" y="111919"/>
                    </a:lnTo>
                    <a:lnTo>
                      <a:pt x="1" y="50007"/>
                    </a:lnTo>
                    <a:lnTo>
                      <a:pt x="0" y="50006"/>
                    </a:lnTo>
                    <a:close/>
                  </a:path>
                </a:pathLst>
              </a:custGeom>
              <a:gradFill>
                <a:gsLst>
                  <a:gs pos="0">
                    <a:schemeClr val="accent1">
                      <a:lumMod val="5000"/>
                      <a:lumOff val="95000"/>
                      <a:alpha val="0"/>
                    </a:schemeClr>
                  </a:gs>
                  <a:gs pos="100000">
                    <a:schemeClr val="bg1">
                      <a:lumMod val="85000"/>
                      <a:alpha val="64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lt1"/>
                  </a:solidFill>
                </a:endParaRPr>
              </a:p>
            </p:txBody>
          </p:sp>
          <p:sp>
            <p:nvSpPr>
              <p:cNvPr id="14" name="矩形 13"/>
              <p:cNvSpPr/>
              <p:nvPr>
                <p:custDataLst>
                  <p:tags r:id="rId11"/>
                </p:custDataLst>
              </p:nvPr>
            </p:nvSpPr>
            <p:spPr>
              <a:xfrm rot="2700000">
                <a:off x="2616855" y="3188417"/>
                <a:ext cx="131122" cy="13112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lt1"/>
                  </a:solidFill>
                </a:endParaRPr>
              </a:p>
            </p:txBody>
          </p:sp>
        </p:grpSp>
      </p:grpSp>
      <p:sp>
        <p:nvSpPr>
          <p:cNvPr id="17" name="文本框 16"/>
          <p:cNvSpPr txBox="1"/>
          <p:nvPr userDrawn="1">
            <p:custDataLst>
              <p:tags r:id="rId12"/>
            </p:custDataLst>
          </p:nvPr>
        </p:nvSpPr>
        <p:spPr>
          <a:xfrm>
            <a:off x="-793083" y="4360024"/>
            <a:ext cx="2078990" cy="2388870"/>
          </a:xfrm>
          <a:prstGeom prst="rect">
            <a:avLst/>
          </a:prstGeom>
          <a:noFill/>
        </p:spPr>
        <p:txBody>
          <a:bodyPr wrap="none" rtlCol="0">
            <a:spAutoFit/>
          </a:bodyPr>
          <a:lstStyle/>
          <a:p>
            <a:r>
              <a:rPr lang="zh-CN" altLang="en-US" sz="14925" dirty="0">
                <a:solidFill>
                  <a:srgbClr val="BDCBD1">
                    <a:alpha val="25000"/>
                  </a:srgbClr>
                </a:solidFill>
                <a:latin typeface="华文中宋" panose="02010600040101010101" pitchFamily="2" charset="-122"/>
                <a:ea typeface="华文中宋" panose="02010600040101010101" pitchFamily="2" charset="-122"/>
              </a:rPr>
              <a:t>字</a:t>
            </a:r>
            <a:endParaRPr lang="zh-CN" altLang="en-US" sz="14925" dirty="0">
              <a:solidFill>
                <a:srgbClr val="BDCBD1">
                  <a:alpha val="25000"/>
                </a:srgbClr>
              </a:solidFill>
              <a:latin typeface="华文中宋" panose="02010600040101010101" pitchFamily="2" charset="-122"/>
              <a:ea typeface="华文中宋" panose="02010600040101010101" pitchFamily="2" charset="-122"/>
            </a:endParaRPr>
          </a:p>
        </p:txBody>
      </p:sp>
      <p:sp>
        <p:nvSpPr>
          <p:cNvPr id="3" name="日期占位符 2"/>
          <p:cNvSpPr>
            <a:spLocks noGrp="1"/>
          </p:cNvSpPr>
          <p:nvPr>
            <p:ph type="dt" sz="half" idx="10"/>
            <p:custDataLst>
              <p:tags r:id="rId13"/>
            </p:custDataLst>
          </p:nvPr>
        </p:nvSpPr>
        <p:spPr>
          <a:xfrm>
            <a:off x="879743" y="6389433"/>
            <a:ext cx="2700000" cy="2376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4"/>
            </p:custDataLst>
          </p:nvPr>
        </p:nvSpPr>
        <p:spPr>
          <a:xfrm>
            <a:off x="4116000" y="6389433"/>
            <a:ext cx="3960000" cy="237600"/>
          </a:xfrm>
        </p:spPr>
        <p:txBody>
          <a:bodyPr/>
          <a:lstStyle/>
          <a:p>
            <a:endParaRPr lang="zh-CN" altLang="en-US"/>
          </a:p>
        </p:txBody>
      </p:sp>
      <p:sp>
        <p:nvSpPr>
          <p:cNvPr id="5" name="灯片编号占位符 4"/>
          <p:cNvSpPr>
            <a:spLocks noGrp="1"/>
          </p:cNvSpPr>
          <p:nvPr>
            <p:ph type="sldNum" sz="quarter" idx="12"/>
            <p:custDataLst>
              <p:tags r:id="rId15"/>
            </p:custDataLst>
          </p:nvPr>
        </p:nvSpPr>
        <p:spPr>
          <a:xfrm>
            <a:off x="8610600" y="6389433"/>
            <a:ext cx="2700000" cy="2376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16"/>
            </p:custDataLst>
          </p:nvPr>
        </p:nvSpPr>
        <p:spPr>
          <a:xfrm>
            <a:off x="2782021" y="2730732"/>
            <a:ext cx="6603091" cy="1396535"/>
          </a:xfrm>
        </p:spPr>
        <p:txBody>
          <a:bodyPr vert="horz" lIns="90000" tIns="46800" rIns="90000" bIns="46800" rtlCol="0" anchor="ctr" anchorCtr="0">
            <a:normAutofit/>
          </a:bodyPr>
          <a:lstStyle>
            <a:lvl1pPr marL="0" marR="0" algn="ctr" defTabSz="914400" rtl="0" eaLnBrk="1" fontAlgn="auto" latinLnBrk="0" hangingPunct="1">
              <a:lnSpc>
                <a:spcPct val="100000"/>
              </a:lnSpc>
              <a:buNone/>
              <a:defRPr kumimoji="0" lang="zh-CN" altLang="en-US" sz="8625" b="1" i="0" u="none" strike="noStrike" kern="1200" cap="none" spc="600" normalizeH="0" baseline="0" noProof="1" dirty="0">
                <a:solidFill>
                  <a:schemeClr val="tx1">
                    <a:lumMod val="85000"/>
                    <a:lumOff val="15000"/>
                  </a:schemeClr>
                </a:solidFill>
                <a:uFillTx/>
                <a:latin typeface="Arial" panose="020B0604020202020204" pitchFamily="34" charset="0"/>
                <a:ea typeface="汉仪尚巍手书W" panose="00020600040101010101" pitchFamily="18" charset="-122"/>
                <a:cs typeface="+mj-cs"/>
                <a:sym typeface="+mn-ea"/>
              </a:defRPr>
            </a:lvl1pPr>
          </a:lstStyle>
          <a:p>
            <a:pPr lvl="0"/>
            <a:r>
              <a:rPr dirty="0">
                <a:sym typeface="+mn-ea"/>
              </a:rPr>
              <a:t>编辑标题</a:t>
            </a:r>
            <a:endParaRPr dirty="0">
              <a:sym typeface="+mn-ea"/>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image" Target="../media/image52.png"/><Relationship Id="rId1" Type="http://schemas.openxmlformats.org/officeDocument/2006/relationships/tags" Target="../tags/tag57.xml"/></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image" Target="../media/image52.png"/><Relationship Id="rId1" Type="http://schemas.openxmlformats.org/officeDocument/2006/relationships/tags" Target="../tags/tag60.xml"/></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55.png"/><Relationship Id="rId3" Type="http://schemas.openxmlformats.org/officeDocument/2006/relationships/tags" Target="../tags/tag64.xml"/><Relationship Id="rId2" Type="http://schemas.openxmlformats.org/officeDocument/2006/relationships/image" Target="../media/image52.png"/><Relationship Id="rId1" Type="http://schemas.openxmlformats.org/officeDocument/2006/relationships/tags" Target="../tags/tag63.xml"/></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56.png"/><Relationship Id="rId3" Type="http://schemas.openxmlformats.org/officeDocument/2006/relationships/tags" Target="../tags/tag66.xml"/><Relationship Id="rId2" Type="http://schemas.openxmlformats.org/officeDocument/2006/relationships/image" Target="../media/image52.png"/><Relationship Id="rId1" Type="http://schemas.openxmlformats.org/officeDocument/2006/relationships/tags" Target="../tags/tag65.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68.xml"/><Relationship Id="rId2" Type="http://schemas.openxmlformats.org/officeDocument/2006/relationships/image" Target="../media/image52.png"/><Relationship Id="rId1" Type="http://schemas.openxmlformats.org/officeDocument/2006/relationships/tags" Target="../tags/tag67.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57.png"/><Relationship Id="rId3" Type="http://schemas.openxmlformats.org/officeDocument/2006/relationships/tags" Target="../tags/tag70.xml"/><Relationship Id="rId2" Type="http://schemas.openxmlformats.org/officeDocument/2006/relationships/image" Target="../media/image52.png"/><Relationship Id="rId1" Type="http://schemas.openxmlformats.org/officeDocument/2006/relationships/tags" Target="../tags/tag69.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tags" Target="../tags/tag20.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73.xml"/><Relationship Id="rId2" Type="http://schemas.openxmlformats.org/officeDocument/2006/relationships/image" Target="../media/image52.png"/><Relationship Id="rId1" Type="http://schemas.openxmlformats.org/officeDocument/2006/relationships/tags" Target="../tags/tag7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9" Type="http://schemas.openxmlformats.org/officeDocument/2006/relationships/image" Target="../media/image65.svg"/><Relationship Id="rId8" Type="http://schemas.openxmlformats.org/officeDocument/2006/relationships/image" Target="../media/image64.png"/><Relationship Id="rId7" Type="http://schemas.openxmlformats.org/officeDocument/2006/relationships/image" Target="../media/image63.svg"/><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 Id="rId3" Type="http://schemas.openxmlformats.org/officeDocument/2006/relationships/image" Target="../media/image59.svg"/><Relationship Id="rId2" Type="http://schemas.openxmlformats.org/officeDocument/2006/relationships/image" Target="../media/image58.png"/><Relationship Id="rId14" Type="http://schemas.openxmlformats.org/officeDocument/2006/relationships/slideLayout" Target="../slideLayouts/slideLayout3.xml"/><Relationship Id="rId13" Type="http://schemas.openxmlformats.org/officeDocument/2006/relationships/image" Target="../media/image69.svg"/><Relationship Id="rId12" Type="http://schemas.openxmlformats.org/officeDocument/2006/relationships/image" Target="../media/image68.png"/><Relationship Id="rId11" Type="http://schemas.openxmlformats.org/officeDocument/2006/relationships/image" Target="../media/image67.svg"/><Relationship Id="rId10" Type="http://schemas.openxmlformats.org/officeDocument/2006/relationships/image" Target="../media/image66.png"/><Relationship Id="rId1" Type="http://schemas.openxmlformats.org/officeDocument/2006/relationships/tags" Target="../tags/tag74.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76.xml"/><Relationship Id="rId2" Type="http://schemas.openxmlformats.org/officeDocument/2006/relationships/image" Target="../media/image52.png"/><Relationship Id="rId1" Type="http://schemas.openxmlformats.org/officeDocument/2006/relationships/tags" Target="../tags/tag75.xml"/></Relationships>
</file>

<file path=ppt/slides/_rels/slide24.xml.rels><?xml version="1.0" encoding="UTF-8" standalone="yes"?>
<Relationships xmlns="http://schemas.openxmlformats.org/package/2006/relationships"><Relationship Id="rId9" Type="http://schemas.openxmlformats.org/officeDocument/2006/relationships/image" Target="../media/image65.svg"/><Relationship Id="rId8" Type="http://schemas.openxmlformats.org/officeDocument/2006/relationships/image" Target="../media/image64.png"/><Relationship Id="rId7" Type="http://schemas.openxmlformats.org/officeDocument/2006/relationships/image" Target="../media/image63.svg"/><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 Id="rId3" Type="http://schemas.openxmlformats.org/officeDocument/2006/relationships/image" Target="../media/image59.svg"/><Relationship Id="rId2" Type="http://schemas.openxmlformats.org/officeDocument/2006/relationships/image" Target="../media/image58.png"/><Relationship Id="rId14" Type="http://schemas.openxmlformats.org/officeDocument/2006/relationships/slideLayout" Target="../slideLayouts/slideLayout3.xml"/><Relationship Id="rId13" Type="http://schemas.openxmlformats.org/officeDocument/2006/relationships/image" Target="../media/image69.svg"/><Relationship Id="rId12" Type="http://schemas.openxmlformats.org/officeDocument/2006/relationships/image" Target="../media/image68.png"/><Relationship Id="rId11" Type="http://schemas.openxmlformats.org/officeDocument/2006/relationships/image" Target="../media/image67.svg"/><Relationship Id="rId10" Type="http://schemas.openxmlformats.org/officeDocument/2006/relationships/image" Target="../media/image66.png"/><Relationship Id="rId1" Type="http://schemas.openxmlformats.org/officeDocument/2006/relationships/tags" Target="../tags/tag77.xml"/></Relationships>
</file>

<file path=ppt/slides/_rels/slide25.xml.rels><?xml version="1.0" encoding="UTF-8" standalone="yes"?>
<Relationships xmlns="http://schemas.openxmlformats.org/package/2006/relationships"><Relationship Id="rId9" Type="http://schemas.openxmlformats.org/officeDocument/2006/relationships/tags" Target="../tags/tag78.xml"/><Relationship Id="rId8" Type="http://schemas.openxmlformats.org/officeDocument/2006/relationships/image" Target="../media/image63.svg"/><Relationship Id="rId7" Type="http://schemas.openxmlformats.org/officeDocument/2006/relationships/image" Target="../media/image62.png"/><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59.svg"/><Relationship Id="rId3" Type="http://schemas.openxmlformats.org/officeDocument/2006/relationships/image" Target="../media/image58.png"/><Relationship Id="rId2" Type="http://schemas.openxmlformats.org/officeDocument/2006/relationships/image" Target="../media/image71.svg"/><Relationship Id="rId10" Type="http://schemas.openxmlformats.org/officeDocument/2006/relationships/slideLayout" Target="../slideLayouts/slideLayout3.xml"/><Relationship Id="rId1" Type="http://schemas.openxmlformats.org/officeDocument/2006/relationships/image" Target="../media/image70.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80.xml"/><Relationship Id="rId2" Type="http://schemas.openxmlformats.org/officeDocument/2006/relationships/image" Target="../media/image52.png"/><Relationship Id="rId1" Type="http://schemas.openxmlformats.org/officeDocument/2006/relationships/tags" Target="../tags/tag7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image" Target="../media/image52.png"/><Relationship Id="rId1" Type="http://schemas.openxmlformats.org/officeDocument/2006/relationships/tags" Target="../tags/tag8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image" Target="../media/image52.png"/><Relationship Id="rId1" Type="http://schemas.openxmlformats.org/officeDocument/2006/relationships/tags" Target="../tags/tag84.xml"/></Relationships>
</file>

<file path=ppt/slides/_rels/slide31.xml.rels><?xml version="1.0" encoding="UTF-8" standalone="yes"?>
<Relationships xmlns="http://schemas.openxmlformats.org/package/2006/relationships"><Relationship Id="rId9" Type="http://schemas.openxmlformats.org/officeDocument/2006/relationships/tags" Target="../tags/tag96.xml"/><Relationship Id="rId8" Type="http://schemas.openxmlformats.org/officeDocument/2006/relationships/tags" Target="../tags/tag95.xml"/><Relationship Id="rId7" Type="http://schemas.openxmlformats.org/officeDocument/2006/relationships/tags" Target="../tags/tag94.xml"/><Relationship Id="rId6" Type="http://schemas.openxmlformats.org/officeDocument/2006/relationships/tags" Target="../tags/tag93.xml"/><Relationship Id="rId50" Type="http://schemas.openxmlformats.org/officeDocument/2006/relationships/slideLayout" Target="../slideLayouts/slideLayout3.xml"/><Relationship Id="rId5" Type="http://schemas.openxmlformats.org/officeDocument/2006/relationships/tags" Target="../tags/tag92.xml"/><Relationship Id="rId49" Type="http://schemas.openxmlformats.org/officeDocument/2006/relationships/tags" Target="../tags/tag136.xml"/><Relationship Id="rId48" Type="http://schemas.openxmlformats.org/officeDocument/2006/relationships/tags" Target="../tags/tag135.xml"/><Relationship Id="rId47" Type="http://schemas.openxmlformats.org/officeDocument/2006/relationships/tags" Target="../tags/tag134.xml"/><Relationship Id="rId46" Type="http://schemas.openxmlformats.org/officeDocument/2006/relationships/tags" Target="../tags/tag133.xml"/><Relationship Id="rId45" Type="http://schemas.openxmlformats.org/officeDocument/2006/relationships/tags" Target="../tags/tag132.xml"/><Relationship Id="rId44" Type="http://schemas.openxmlformats.org/officeDocument/2006/relationships/tags" Target="../tags/tag131.xml"/><Relationship Id="rId43" Type="http://schemas.openxmlformats.org/officeDocument/2006/relationships/tags" Target="../tags/tag130.xml"/><Relationship Id="rId42" Type="http://schemas.openxmlformats.org/officeDocument/2006/relationships/tags" Target="../tags/tag129.xml"/><Relationship Id="rId41" Type="http://schemas.openxmlformats.org/officeDocument/2006/relationships/tags" Target="../tags/tag128.xml"/><Relationship Id="rId40" Type="http://schemas.openxmlformats.org/officeDocument/2006/relationships/tags" Target="../tags/tag127.xml"/><Relationship Id="rId4" Type="http://schemas.openxmlformats.org/officeDocument/2006/relationships/tags" Target="../tags/tag91.xml"/><Relationship Id="rId39" Type="http://schemas.openxmlformats.org/officeDocument/2006/relationships/tags" Target="../tags/tag126.xml"/><Relationship Id="rId38" Type="http://schemas.openxmlformats.org/officeDocument/2006/relationships/tags" Target="../tags/tag125.xml"/><Relationship Id="rId37" Type="http://schemas.openxmlformats.org/officeDocument/2006/relationships/tags" Target="../tags/tag124.xml"/><Relationship Id="rId36" Type="http://schemas.openxmlformats.org/officeDocument/2006/relationships/tags" Target="../tags/tag123.xml"/><Relationship Id="rId35" Type="http://schemas.openxmlformats.org/officeDocument/2006/relationships/tags" Target="../tags/tag122.xml"/><Relationship Id="rId34" Type="http://schemas.openxmlformats.org/officeDocument/2006/relationships/tags" Target="../tags/tag121.xml"/><Relationship Id="rId33" Type="http://schemas.openxmlformats.org/officeDocument/2006/relationships/tags" Target="../tags/tag120.xml"/><Relationship Id="rId32" Type="http://schemas.openxmlformats.org/officeDocument/2006/relationships/tags" Target="../tags/tag119.xml"/><Relationship Id="rId31" Type="http://schemas.openxmlformats.org/officeDocument/2006/relationships/tags" Target="../tags/tag118.xml"/><Relationship Id="rId30" Type="http://schemas.openxmlformats.org/officeDocument/2006/relationships/tags" Target="../tags/tag117.xml"/><Relationship Id="rId3" Type="http://schemas.openxmlformats.org/officeDocument/2006/relationships/tags" Target="../tags/tag90.xml"/><Relationship Id="rId29" Type="http://schemas.openxmlformats.org/officeDocument/2006/relationships/tags" Target="../tags/tag116.xml"/><Relationship Id="rId28" Type="http://schemas.openxmlformats.org/officeDocument/2006/relationships/tags" Target="../tags/tag115.xml"/><Relationship Id="rId27" Type="http://schemas.openxmlformats.org/officeDocument/2006/relationships/tags" Target="../tags/tag114.xml"/><Relationship Id="rId26" Type="http://schemas.openxmlformats.org/officeDocument/2006/relationships/tags" Target="../tags/tag113.xml"/><Relationship Id="rId25" Type="http://schemas.openxmlformats.org/officeDocument/2006/relationships/tags" Target="../tags/tag112.xml"/><Relationship Id="rId24" Type="http://schemas.openxmlformats.org/officeDocument/2006/relationships/tags" Target="../tags/tag111.xml"/><Relationship Id="rId23" Type="http://schemas.openxmlformats.org/officeDocument/2006/relationships/tags" Target="../tags/tag110.xml"/><Relationship Id="rId22" Type="http://schemas.openxmlformats.org/officeDocument/2006/relationships/tags" Target="../tags/tag109.xml"/><Relationship Id="rId21" Type="http://schemas.openxmlformats.org/officeDocument/2006/relationships/tags" Target="../tags/tag108.xml"/><Relationship Id="rId20" Type="http://schemas.openxmlformats.org/officeDocument/2006/relationships/tags" Target="../tags/tag107.xml"/><Relationship Id="rId2" Type="http://schemas.openxmlformats.org/officeDocument/2006/relationships/tags" Target="../tags/tag89.xml"/><Relationship Id="rId19" Type="http://schemas.openxmlformats.org/officeDocument/2006/relationships/tags" Target="../tags/tag106.xml"/><Relationship Id="rId18" Type="http://schemas.openxmlformats.org/officeDocument/2006/relationships/tags" Target="../tags/tag105.xml"/><Relationship Id="rId17" Type="http://schemas.openxmlformats.org/officeDocument/2006/relationships/tags" Target="../tags/tag104.xml"/><Relationship Id="rId16" Type="http://schemas.openxmlformats.org/officeDocument/2006/relationships/tags" Target="../tags/tag103.xml"/><Relationship Id="rId15" Type="http://schemas.openxmlformats.org/officeDocument/2006/relationships/tags" Target="../tags/tag102.xml"/><Relationship Id="rId14" Type="http://schemas.openxmlformats.org/officeDocument/2006/relationships/tags" Target="../tags/tag101.xml"/><Relationship Id="rId13" Type="http://schemas.openxmlformats.org/officeDocument/2006/relationships/tags" Target="../tags/tag100.xml"/><Relationship Id="rId12" Type="http://schemas.openxmlformats.org/officeDocument/2006/relationships/tags" Target="../tags/tag99.xml"/><Relationship Id="rId11" Type="http://schemas.openxmlformats.org/officeDocument/2006/relationships/tags" Target="../tags/tag98.xml"/><Relationship Id="rId10" Type="http://schemas.openxmlformats.org/officeDocument/2006/relationships/tags" Target="../tags/tag97.xml"/><Relationship Id="rId1" Type="http://schemas.openxmlformats.org/officeDocument/2006/relationships/tags" Target="../tags/tag88.xml"/></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38.xml"/><Relationship Id="rId2" Type="http://schemas.openxmlformats.org/officeDocument/2006/relationships/image" Target="../media/image74.png"/><Relationship Id="rId1" Type="http://schemas.openxmlformats.org/officeDocument/2006/relationships/tags" Target="../tags/tag13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75.png"/><Relationship Id="rId1" Type="http://schemas.openxmlformats.org/officeDocument/2006/relationships/tags" Target="../tags/tag139.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75.png"/><Relationship Id="rId1" Type="http://schemas.openxmlformats.org/officeDocument/2006/relationships/tags" Target="../tags/tag140.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4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75.png"/><Relationship Id="rId1" Type="http://schemas.openxmlformats.org/officeDocument/2006/relationships/tags" Target="../tags/tag14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76.png"/><Relationship Id="rId1" Type="http://schemas.openxmlformats.org/officeDocument/2006/relationships/tags" Target="../tags/tag14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1.xml"/></Relationships>
</file>

<file path=ppt/slides/_rels/slide40.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80.svg"/><Relationship Id="rId3" Type="http://schemas.openxmlformats.org/officeDocument/2006/relationships/image" Target="../media/image79.png"/><Relationship Id="rId2" Type="http://schemas.openxmlformats.org/officeDocument/2006/relationships/image" Target="../media/image78.svg"/><Relationship Id="rId1" Type="http://schemas.openxmlformats.org/officeDocument/2006/relationships/image" Target="../media/image77.png"/></Relationships>
</file>

<file path=ppt/slides/_rels/slide41.xml.rels><?xml version="1.0" encoding="UTF-8" standalone="yes"?>
<Relationships xmlns="http://schemas.openxmlformats.org/package/2006/relationships"><Relationship Id="rId9" Type="http://schemas.openxmlformats.org/officeDocument/2006/relationships/tags" Target="../tags/tag152.xml"/><Relationship Id="rId8" Type="http://schemas.openxmlformats.org/officeDocument/2006/relationships/tags" Target="../tags/tag151.xml"/><Relationship Id="rId7" Type="http://schemas.openxmlformats.org/officeDocument/2006/relationships/tags" Target="../tags/tag150.xml"/><Relationship Id="rId6" Type="http://schemas.openxmlformats.org/officeDocument/2006/relationships/tags" Target="../tags/tag149.xml"/><Relationship Id="rId5" Type="http://schemas.openxmlformats.org/officeDocument/2006/relationships/tags" Target="../tags/tag148.xml"/><Relationship Id="rId4" Type="http://schemas.openxmlformats.org/officeDocument/2006/relationships/tags" Target="../tags/tag147.xml"/><Relationship Id="rId33" Type="http://schemas.openxmlformats.org/officeDocument/2006/relationships/slideLayout" Target="../slideLayouts/slideLayout3.xml"/><Relationship Id="rId32" Type="http://schemas.openxmlformats.org/officeDocument/2006/relationships/tags" Target="../tags/tag175.xml"/><Relationship Id="rId31" Type="http://schemas.openxmlformats.org/officeDocument/2006/relationships/tags" Target="../tags/tag174.xml"/><Relationship Id="rId30" Type="http://schemas.openxmlformats.org/officeDocument/2006/relationships/tags" Target="../tags/tag173.xml"/><Relationship Id="rId3" Type="http://schemas.openxmlformats.org/officeDocument/2006/relationships/tags" Target="../tags/tag146.xml"/><Relationship Id="rId29" Type="http://schemas.openxmlformats.org/officeDocument/2006/relationships/tags" Target="../tags/tag172.xml"/><Relationship Id="rId28" Type="http://schemas.openxmlformats.org/officeDocument/2006/relationships/tags" Target="../tags/tag171.xml"/><Relationship Id="rId27" Type="http://schemas.openxmlformats.org/officeDocument/2006/relationships/tags" Target="../tags/tag170.xml"/><Relationship Id="rId26" Type="http://schemas.openxmlformats.org/officeDocument/2006/relationships/tags" Target="../tags/tag169.xml"/><Relationship Id="rId25" Type="http://schemas.openxmlformats.org/officeDocument/2006/relationships/tags" Target="../tags/tag168.xml"/><Relationship Id="rId24" Type="http://schemas.openxmlformats.org/officeDocument/2006/relationships/tags" Target="../tags/tag167.xml"/><Relationship Id="rId23" Type="http://schemas.openxmlformats.org/officeDocument/2006/relationships/tags" Target="../tags/tag166.xml"/><Relationship Id="rId22" Type="http://schemas.openxmlformats.org/officeDocument/2006/relationships/tags" Target="../tags/tag165.xml"/><Relationship Id="rId21" Type="http://schemas.openxmlformats.org/officeDocument/2006/relationships/tags" Target="../tags/tag164.xml"/><Relationship Id="rId20" Type="http://schemas.openxmlformats.org/officeDocument/2006/relationships/tags" Target="../tags/tag163.xml"/><Relationship Id="rId2" Type="http://schemas.openxmlformats.org/officeDocument/2006/relationships/tags" Target="../tags/tag145.xml"/><Relationship Id="rId19" Type="http://schemas.openxmlformats.org/officeDocument/2006/relationships/tags" Target="../tags/tag162.xml"/><Relationship Id="rId18" Type="http://schemas.openxmlformats.org/officeDocument/2006/relationships/tags" Target="../tags/tag161.xml"/><Relationship Id="rId17" Type="http://schemas.openxmlformats.org/officeDocument/2006/relationships/tags" Target="../tags/tag160.xml"/><Relationship Id="rId16" Type="http://schemas.openxmlformats.org/officeDocument/2006/relationships/tags" Target="../tags/tag159.xml"/><Relationship Id="rId15" Type="http://schemas.openxmlformats.org/officeDocument/2006/relationships/tags" Target="../tags/tag158.xml"/><Relationship Id="rId14" Type="http://schemas.openxmlformats.org/officeDocument/2006/relationships/tags" Target="../tags/tag157.xml"/><Relationship Id="rId13" Type="http://schemas.openxmlformats.org/officeDocument/2006/relationships/tags" Target="../tags/tag156.xml"/><Relationship Id="rId12" Type="http://schemas.openxmlformats.org/officeDocument/2006/relationships/tags" Target="../tags/tag155.xml"/><Relationship Id="rId11" Type="http://schemas.openxmlformats.org/officeDocument/2006/relationships/tags" Target="../tags/tag154.xml"/><Relationship Id="rId10" Type="http://schemas.openxmlformats.org/officeDocument/2006/relationships/tags" Target="../tags/tag153.xml"/><Relationship Id="rId1" Type="http://schemas.openxmlformats.org/officeDocument/2006/relationships/tags" Target="../tags/tag144.xml"/></Relationships>
</file>

<file path=ppt/slides/_rels/slide42.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tags" Target="../tags/tag179.xml"/><Relationship Id="rId3" Type="http://schemas.openxmlformats.org/officeDocument/2006/relationships/tags" Target="../tags/tag178.xml"/><Relationship Id="rId2" Type="http://schemas.openxmlformats.org/officeDocument/2006/relationships/tags" Target="../tags/tag177.xml"/><Relationship Id="rId1" Type="http://schemas.openxmlformats.org/officeDocument/2006/relationships/tags" Target="../tags/tag176.xml"/></Relationships>
</file>

<file path=ppt/slides/_rels/slide43.xml.rels><?xml version="1.0" encoding="UTF-8" standalone="yes"?>
<Relationships xmlns="http://schemas.openxmlformats.org/package/2006/relationships"><Relationship Id="rId9" Type="http://schemas.openxmlformats.org/officeDocument/2006/relationships/image" Target="../media/image86.svg"/><Relationship Id="rId8" Type="http://schemas.openxmlformats.org/officeDocument/2006/relationships/image" Target="../media/image85.png"/><Relationship Id="rId7" Type="http://schemas.openxmlformats.org/officeDocument/2006/relationships/image" Target="../media/image84.svg"/><Relationship Id="rId6" Type="http://schemas.openxmlformats.org/officeDocument/2006/relationships/image" Target="../media/image83.png"/><Relationship Id="rId5" Type="http://schemas.openxmlformats.org/officeDocument/2006/relationships/tags" Target="../tags/tag184.xml"/><Relationship Id="rId4" Type="http://schemas.openxmlformats.org/officeDocument/2006/relationships/tags" Target="../tags/tag183.xml"/><Relationship Id="rId3" Type="http://schemas.openxmlformats.org/officeDocument/2006/relationships/tags" Target="../tags/tag182.xml"/><Relationship Id="rId2" Type="http://schemas.openxmlformats.org/officeDocument/2006/relationships/tags" Target="../tags/tag181.xml"/><Relationship Id="rId10" Type="http://schemas.openxmlformats.org/officeDocument/2006/relationships/slideLayout" Target="../slideLayouts/slideLayout3.xml"/><Relationship Id="rId1" Type="http://schemas.openxmlformats.org/officeDocument/2006/relationships/tags" Target="../tags/tag180.xml"/></Relationships>
</file>

<file path=ppt/slides/_rels/slide44.xml.rels><?xml version="1.0" encoding="UTF-8" standalone="yes"?>
<Relationships xmlns="http://schemas.openxmlformats.org/package/2006/relationships"><Relationship Id="rId9" Type="http://schemas.openxmlformats.org/officeDocument/2006/relationships/tags" Target="../tags/tag189.xml"/><Relationship Id="rId8" Type="http://schemas.openxmlformats.org/officeDocument/2006/relationships/image" Target="../media/image86.svg"/><Relationship Id="rId7" Type="http://schemas.openxmlformats.org/officeDocument/2006/relationships/image" Target="../media/image85.png"/><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tags" Target="../tags/tag188.xml"/><Relationship Id="rId3" Type="http://schemas.openxmlformats.org/officeDocument/2006/relationships/tags" Target="../tags/tag187.xml"/><Relationship Id="rId2" Type="http://schemas.openxmlformats.org/officeDocument/2006/relationships/tags" Target="../tags/tag186.xml"/><Relationship Id="rId10" Type="http://schemas.openxmlformats.org/officeDocument/2006/relationships/slideLayout" Target="../slideLayouts/slideLayout3.xml"/><Relationship Id="rId1" Type="http://schemas.openxmlformats.org/officeDocument/2006/relationships/tags" Target="../tags/tag185.xml"/></Relationships>
</file>

<file path=ppt/slides/_rels/slide45.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90.svg"/><Relationship Id="rId7" Type="http://schemas.openxmlformats.org/officeDocument/2006/relationships/image" Target="../media/image89.png"/><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tags" Target="../tags/tag193.xml"/><Relationship Id="rId3" Type="http://schemas.openxmlformats.org/officeDocument/2006/relationships/tags" Target="../tags/tag192.xml"/><Relationship Id="rId2" Type="http://schemas.openxmlformats.org/officeDocument/2006/relationships/tags" Target="../tags/tag191.xml"/><Relationship Id="rId1" Type="http://schemas.openxmlformats.org/officeDocument/2006/relationships/tags" Target="../tags/tag190.xml"/></Relationships>
</file>

<file path=ppt/slides/_rels/slide46.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92.svg"/><Relationship Id="rId6" Type="http://schemas.openxmlformats.org/officeDocument/2006/relationships/image" Target="../media/image91.png"/><Relationship Id="rId5" Type="http://schemas.openxmlformats.org/officeDocument/2006/relationships/tags" Target="../tags/tag198.xml"/><Relationship Id="rId4" Type="http://schemas.openxmlformats.org/officeDocument/2006/relationships/tags" Target="../tags/tag197.xml"/><Relationship Id="rId3" Type="http://schemas.openxmlformats.org/officeDocument/2006/relationships/tags" Target="../tags/tag196.xml"/><Relationship Id="rId2" Type="http://schemas.openxmlformats.org/officeDocument/2006/relationships/tags" Target="../tags/tag195.xml"/><Relationship Id="rId1" Type="http://schemas.openxmlformats.org/officeDocument/2006/relationships/tags" Target="../tags/tag194.xml"/></Relationships>
</file>

<file path=ppt/slides/_rels/slide47.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94.svg"/><Relationship Id="rId6" Type="http://schemas.openxmlformats.org/officeDocument/2006/relationships/image" Target="../media/image93.png"/><Relationship Id="rId5" Type="http://schemas.openxmlformats.org/officeDocument/2006/relationships/tags" Target="../tags/tag203.xml"/><Relationship Id="rId4" Type="http://schemas.openxmlformats.org/officeDocument/2006/relationships/tags" Target="../tags/tag202.xml"/><Relationship Id="rId3" Type="http://schemas.openxmlformats.org/officeDocument/2006/relationships/tags" Target="../tags/tag201.xml"/><Relationship Id="rId2" Type="http://schemas.openxmlformats.org/officeDocument/2006/relationships/tags" Target="../tags/tag200.xml"/><Relationship Id="rId1" Type="http://schemas.openxmlformats.org/officeDocument/2006/relationships/tags" Target="../tags/tag199.xml"/></Relationships>
</file>

<file path=ppt/slides/_rels/slide48.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tags" Target="../tags/tag207.xml"/><Relationship Id="rId3" Type="http://schemas.openxmlformats.org/officeDocument/2006/relationships/tags" Target="../tags/tag206.xml"/><Relationship Id="rId2" Type="http://schemas.openxmlformats.org/officeDocument/2006/relationships/tags" Target="../tags/tag205.xml"/><Relationship Id="rId1" Type="http://schemas.openxmlformats.org/officeDocument/2006/relationships/tags" Target="../tags/tag204.xml"/></Relationships>
</file>

<file path=ppt/slides/_rels/slide49.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96.svg"/><Relationship Id="rId6" Type="http://schemas.openxmlformats.org/officeDocument/2006/relationships/image" Target="../media/image95.png"/><Relationship Id="rId5" Type="http://schemas.openxmlformats.org/officeDocument/2006/relationships/tags" Target="../tags/tag212.xml"/><Relationship Id="rId4" Type="http://schemas.openxmlformats.org/officeDocument/2006/relationships/tags" Target="../tags/tag211.xml"/><Relationship Id="rId3" Type="http://schemas.openxmlformats.org/officeDocument/2006/relationships/tags" Target="../tags/tag210.xml"/><Relationship Id="rId2" Type="http://schemas.openxmlformats.org/officeDocument/2006/relationships/tags" Target="../tags/tag209.xml"/><Relationship Id="rId1" Type="http://schemas.openxmlformats.org/officeDocument/2006/relationships/tags" Target="../tags/tag20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tags" Target="../tags/tag216.xml"/><Relationship Id="rId3" Type="http://schemas.openxmlformats.org/officeDocument/2006/relationships/tags" Target="../tags/tag215.xml"/><Relationship Id="rId2" Type="http://schemas.openxmlformats.org/officeDocument/2006/relationships/tags" Target="../tags/tag214.xml"/><Relationship Id="rId1" Type="http://schemas.openxmlformats.org/officeDocument/2006/relationships/tags" Target="../tags/tag213.xml"/></Relationships>
</file>

<file path=ppt/slides/_rels/slide51.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98.svg"/><Relationship Id="rId6" Type="http://schemas.openxmlformats.org/officeDocument/2006/relationships/image" Target="../media/image97.png"/><Relationship Id="rId5" Type="http://schemas.openxmlformats.org/officeDocument/2006/relationships/tags" Target="../tags/tag221.xml"/><Relationship Id="rId4" Type="http://schemas.openxmlformats.org/officeDocument/2006/relationships/tags" Target="../tags/tag220.xml"/><Relationship Id="rId3" Type="http://schemas.openxmlformats.org/officeDocument/2006/relationships/tags" Target="../tags/tag219.xml"/><Relationship Id="rId2" Type="http://schemas.openxmlformats.org/officeDocument/2006/relationships/tags" Target="../tags/tag218.xml"/><Relationship Id="rId1" Type="http://schemas.openxmlformats.org/officeDocument/2006/relationships/tags" Target="../tags/tag217.xml"/></Relationships>
</file>

<file path=ppt/slides/_rels/slide52.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100.svg"/><Relationship Id="rId6" Type="http://schemas.openxmlformats.org/officeDocument/2006/relationships/image" Target="../media/image99.png"/><Relationship Id="rId5" Type="http://schemas.openxmlformats.org/officeDocument/2006/relationships/tags" Target="../tags/tag226.xml"/><Relationship Id="rId4" Type="http://schemas.openxmlformats.org/officeDocument/2006/relationships/tags" Target="../tags/tag225.xml"/><Relationship Id="rId3" Type="http://schemas.openxmlformats.org/officeDocument/2006/relationships/tags" Target="../tags/tag224.xml"/><Relationship Id="rId2" Type="http://schemas.openxmlformats.org/officeDocument/2006/relationships/tags" Target="../tags/tag223.xml"/><Relationship Id="rId1" Type="http://schemas.openxmlformats.org/officeDocument/2006/relationships/tags" Target="../tags/tag222.xml"/></Relationships>
</file>

<file path=ppt/slides/_rels/slide53.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100.svg"/><Relationship Id="rId5" Type="http://schemas.openxmlformats.org/officeDocument/2006/relationships/image" Target="../media/image99.png"/><Relationship Id="rId4" Type="http://schemas.openxmlformats.org/officeDocument/2006/relationships/tags" Target="../tags/tag230.xml"/><Relationship Id="rId3" Type="http://schemas.openxmlformats.org/officeDocument/2006/relationships/tags" Target="../tags/tag229.xml"/><Relationship Id="rId2" Type="http://schemas.openxmlformats.org/officeDocument/2006/relationships/tags" Target="../tags/tag228.xml"/><Relationship Id="rId1" Type="http://schemas.openxmlformats.org/officeDocument/2006/relationships/tags" Target="../tags/tag227.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01.png"/><Relationship Id="rId1" Type="http://schemas.openxmlformats.org/officeDocument/2006/relationships/tags" Target="../tags/tag231.xml"/></Relationships>
</file>

<file path=ppt/slides/_rels/slide55.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105.svg"/><Relationship Id="rId3" Type="http://schemas.openxmlformats.org/officeDocument/2006/relationships/image" Target="../media/image104.png"/><Relationship Id="rId2" Type="http://schemas.openxmlformats.org/officeDocument/2006/relationships/image" Target="../media/image103.svg"/><Relationship Id="rId1" Type="http://schemas.openxmlformats.org/officeDocument/2006/relationships/image" Target="../media/image102.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06.png"/><Relationship Id="rId1" Type="http://schemas.openxmlformats.org/officeDocument/2006/relationships/tags" Target="../tags/tag232.xml"/></Relationships>
</file>

<file path=ppt/slides/_rels/slide57.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234.xml"/><Relationship Id="rId2" Type="http://schemas.openxmlformats.org/officeDocument/2006/relationships/image" Target="../media/image107.png"/><Relationship Id="rId1" Type="http://schemas.openxmlformats.org/officeDocument/2006/relationships/tags" Target="../tags/tag233.xml"/></Relationships>
</file>

<file path=ppt/slides/_rels/slide58.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3.xml"/><Relationship Id="rId2" Type="http://schemas.openxmlformats.org/officeDocument/2006/relationships/image" Target="../media/image108.png"/><Relationship Id="rId1" Type="http://schemas.openxmlformats.org/officeDocument/2006/relationships/tags" Target="../tags/tag235.xml"/></Relationships>
</file>

<file path=ppt/slides/_rels/slide59.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238.xml"/><Relationship Id="rId3" Type="http://schemas.openxmlformats.org/officeDocument/2006/relationships/tags" Target="../tags/tag237.xml"/><Relationship Id="rId2" Type="http://schemas.openxmlformats.org/officeDocument/2006/relationships/tags" Target="../tags/tag236.xml"/><Relationship Id="rId1" Type="http://schemas.openxmlformats.org/officeDocument/2006/relationships/image" Target="../media/image10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07.png"/><Relationship Id="rId1" Type="http://schemas.openxmlformats.org/officeDocument/2006/relationships/tags" Target="../tags/tag239.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10.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07.png"/><Relationship Id="rId1" Type="http://schemas.openxmlformats.org/officeDocument/2006/relationships/tags" Target="../tags/tag240.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10.png"/></Relationships>
</file>

<file path=ppt/slides/_rels/slide64.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242.xml"/><Relationship Id="rId2" Type="http://schemas.openxmlformats.org/officeDocument/2006/relationships/image" Target="../media/image111.png"/><Relationship Id="rId1" Type="http://schemas.openxmlformats.org/officeDocument/2006/relationships/tags" Target="../tags/tag241.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43.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44.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11.png"/><Relationship Id="rId1" Type="http://schemas.openxmlformats.org/officeDocument/2006/relationships/tags" Target="../tags/tag245.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12.png"/><Relationship Id="rId1" Type="http://schemas.openxmlformats.org/officeDocument/2006/relationships/tags" Target="../tags/tag246.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12.png"/><Relationship Id="rId1" Type="http://schemas.openxmlformats.org/officeDocument/2006/relationships/tags" Target="../tags/tag247.xml"/></Relationships>
</file>

<file path=ppt/slides/_rels/slide7.xml.rels><?xml version="1.0" encoding="UTF-8" standalone="yes"?>
<Relationships xmlns="http://schemas.openxmlformats.org/package/2006/relationships"><Relationship Id="rId9" Type="http://schemas.openxmlformats.org/officeDocument/2006/relationships/image" Target="../media/image12.svg"/><Relationship Id="rId8" Type="http://schemas.openxmlformats.org/officeDocument/2006/relationships/image" Target="../media/image11.png"/><Relationship Id="rId76" Type="http://schemas.openxmlformats.org/officeDocument/2006/relationships/slideLayout" Target="../slideLayouts/slideLayout3.xml"/><Relationship Id="rId75" Type="http://schemas.openxmlformats.org/officeDocument/2006/relationships/image" Target="../media/image50.svg"/><Relationship Id="rId74" Type="http://schemas.openxmlformats.org/officeDocument/2006/relationships/image" Target="../media/image49.png"/><Relationship Id="rId73" Type="http://schemas.openxmlformats.org/officeDocument/2006/relationships/image" Target="../media/image48.svg"/><Relationship Id="rId72" Type="http://schemas.openxmlformats.org/officeDocument/2006/relationships/image" Target="../media/image47.png"/><Relationship Id="rId71" Type="http://schemas.openxmlformats.org/officeDocument/2006/relationships/tags" Target="../tags/tag52.xml"/><Relationship Id="rId70" Type="http://schemas.openxmlformats.org/officeDocument/2006/relationships/tags" Target="../tags/tag51.xml"/><Relationship Id="rId7" Type="http://schemas.openxmlformats.org/officeDocument/2006/relationships/tags" Target="../tags/tag24.xml"/><Relationship Id="rId69" Type="http://schemas.openxmlformats.org/officeDocument/2006/relationships/image" Target="../media/image46.svg"/><Relationship Id="rId68" Type="http://schemas.openxmlformats.org/officeDocument/2006/relationships/image" Target="../media/image45.png"/><Relationship Id="rId67" Type="http://schemas.openxmlformats.org/officeDocument/2006/relationships/tags" Target="../tags/tag50.xml"/><Relationship Id="rId66" Type="http://schemas.openxmlformats.org/officeDocument/2006/relationships/tags" Target="../tags/tag49.xml"/><Relationship Id="rId65" Type="http://schemas.openxmlformats.org/officeDocument/2006/relationships/image" Target="../media/image44.svg"/><Relationship Id="rId64" Type="http://schemas.openxmlformats.org/officeDocument/2006/relationships/image" Target="../media/image43.png"/><Relationship Id="rId63" Type="http://schemas.openxmlformats.org/officeDocument/2006/relationships/tags" Target="../tags/tag48.xml"/><Relationship Id="rId62" Type="http://schemas.openxmlformats.org/officeDocument/2006/relationships/image" Target="../media/image42.svg"/><Relationship Id="rId61" Type="http://schemas.openxmlformats.org/officeDocument/2006/relationships/image" Target="../media/image41.png"/><Relationship Id="rId60" Type="http://schemas.openxmlformats.org/officeDocument/2006/relationships/tags" Target="../tags/tag47.xml"/><Relationship Id="rId6" Type="http://schemas.openxmlformats.org/officeDocument/2006/relationships/image" Target="../media/image10.svg"/><Relationship Id="rId59" Type="http://schemas.openxmlformats.org/officeDocument/2006/relationships/image" Target="../media/image40.svg"/><Relationship Id="rId58" Type="http://schemas.openxmlformats.org/officeDocument/2006/relationships/image" Target="../media/image39.png"/><Relationship Id="rId57" Type="http://schemas.openxmlformats.org/officeDocument/2006/relationships/tags" Target="../tags/tag46.xml"/><Relationship Id="rId56" Type="http://schemas.openxmlformats.org/officeDocument/2006/relationships/tags" Target="../tags/tag45.xml"/><Relationship Id="rId55" Type="http://schemas.openxmlformats.org/officeDocument/2006/relationships/image" Target="../media/image38.svg"/><Relationship Id="rId54" Type="http://schemas.openxmlformats.org/officeDocument/2006/relationships/image" Target="../media/image37.png"/><Relationship Id="rId53" Type="http://schemas.openxmlformats.org/officeDocument/2006/relationships/tags" Target="../tags/tag44.xml"/><Relationship Id="rId52" Type="http://schemas.openxmlformats.org/officeDocument/2006/relationships/tags" Target="../tags/tag43.xml"/><Relationship Id="rId51" Type="http://schemas.openxmlformats.org/officeDocument/2006/relationships/image" Target="../media/image36.svg"/><Relationship Id="rId50" Type="http://schemas.openxmlformats.org/officeDocument/2006/relationships/image" Target="../media/image35.png"/><Relationship Id="rId5" Type="http://schemas.openxmlformats.org/officeDocument/2006/relationships/image" Target="../media/image9.png"/><Relationship Id="rId49" Type="http://schemas.openxmlformats.org/officeDocument/2006/relationships/tags" Target="../tags/tag42.xml"/><Relationship Id="rId48" Type="http://schemas.openxmlformats.org/officeDocument/2006/relationships/image" Target="../media/image34.svg"/><Relationship Id="rId47" Type="http://schemas.openxmlformats.org/officeDocument/2006/relationships/image" Target="../media/image33.png"/><Relationship Id="rId46" Type="http://schemas.openxmlformats.org/officeDocument/2006/relationships/tags" Target="../tags/tag41.xml"/><Relationship Id="rId45" Type="http://schemas.openxmlformats.org/officeDocument/2006/relationships/image" Target="../media/image32.svg"/><Relationship Id="rId44" Type="http://schemas.openxmlformats.org/officeDocument/2006/relationships/image" Target="../media/image31.png"/><Relationship Id="rId43" Type="http://schemas.openxmlformats.org/officeDocument/2006/relationships/tags" Target="../tags/tag40.xml"/><Relationship Id="rId42" Type="http://schemas.openxmlformats.org/officeDocument/2006/relationships/tags" Target="../tags/tag39.xml"/><Relationship Id="rId41" Type="http://schemas.openxmlformats.org/officeDocument/2006/relationships/image" Target="../media/image30.svg"/><Relationship Id="rId40" Type="http://schemas.openxmlformats.org/officeDocument/2006/relationships/image" Target="../media/image29.png"/><Relationship Id="rId4" Type="http://schemas.openxmlformats.org/officeDocument/2006/relationships/tags" Target="../tags/tag23.xml"/><Relationship Id="rId39" Type="http://schemas.openxmlformats.org/officeDocument/2006/relationships/tags" Target="../tags/tag38.xml"/><Relationship Id="rId38" Type="http://schemas.openxmlformats.org/officeDocument/2006/relationships/tags" Target="../tags/tag37.xml"/><Relationship Id="rId37" Type="http://schemas.openxmlformats.org/officeDocument/2006/relationships/image" Target="../media/image28.svg"/><Relationship Id="rId36" Type="http://schemas.openxmlformats.org/officeDocument/2006/relationships/image" Target="../media/image27.png"/><Relationship Id="rId35" Type="http://schemas.openxmlformats.org/officeDocument/2006/relationships/tags" Target="../tags/tag36.xml"/><Relationship Id="rId34" Type="http://schemas.openxmlformats.org/officeDocument/2006/relationships/image" Target="../media/image26.svg"/><Relationship Id="rId33" Type="http://schemas.openxmlformats.org/officeDocument/2006/relationships/image" Target="../media/image25.png"/><Relationship Id="rId32" Type="http://schemas.openxmlformats.org/officeDocument/2006/relationships/tags" Target="../tags/tag35.xml"/><Relationship Id="rId31" Type="http://schemas.openxmlformats.org/officeDocument/2006/relationships/image" Target="../media/image24.svg"/><Relationship Id="rId30" Type="http://schemas.openxmlformats.org/officeDocument/2006/relationships/image" Target="../media/image23.png"/><Relationship Id="rId3" Type="http://schemas.openxmlformats.org/officeDocument/2006/relationships/image" Target="../media/image8.svg"/><Relationship Id="rId29" Type="http://schemas.openxmlformats.org/officeDocument/2006/relationships/tags" Target="../tags/tag34.xml"/><Relationship Id="rId28" Type="http://schemas.openxmlformats.org/officeDocument/2006/relationships/tags" Target="../tags/tag33.xml"/><Relationship Id="rId27" Type="http://schemas.openxmlformats.org/officeDocument/2006/relationships/image" Target="../media/image22.svg"/><Relationship Id="rId26" Type="http://schemas.openxmlformats.org/officeDocument/2006/relationships/image" Target="../media/image21.png"/><Relationship Id="rId25" Type="http://schemas.openxmlformats.org/officeDocument/2006/relationships/tags" Target="../tags/tag32.xml"/><Relationship Id="rId24" Type="http://schemas.openxmlformats.org/officeDocument/2006/relationships/tags" Target="../tags/tag31.xml"/><Relationship Id="rId23" Type="http://schemas.openxmlformats.org/officeDocument/2006/relationships/image" Target="../media/image20.svg"/><Relationship Id="rId22" Type="http://schemas.openxmlformats.org/officeDocument/2006/relationships/image" Target="../media/image19.png"/><Relationship Id="rId21" Type="http://schemas.openxmlformats.org/officeDocument/2006/relationships/tags" Target="../tags/tag30.xml"/><Relationship Id="rId20" Type="http://schemas.openxmlformats.org/officeDocument/2006/relationships/image" Target="../media/image18.svg"/><Relationship Id="rId2" Type="http://schemas.openxmlformats.org/officeDocument/2006/relationships/image" Target="../media/image7.png"/><Relationship Id="rId19" Type="http://schemas.openxmlformats.org/officeDocument/2006/relationships/image" Target="../media/image17.png"/><Relationship Id="rId18" Type="http://schemas.openxmlformats.org/officeDocument/2006/relationships/tags" Target="../tags/tag29.xml"/><Relationship Id="rId17" Type="http://schemas.openxmlformats.org/officeDocument/2006/relationships/image" Target="../media/image16.svg"/><Relationship Id="rId16" Type="http://schemas.openxmlformats.org/officeDocument/2006/relationships/image" Target="../media/image15.png"/><Relationship Id="rId15" Type="http://schemas.openxmlformats.org/officeDocument/2006/relationships/tags" Target="../tags/tag28.xml"/><Relationship Id="rId14" Type="http://schemas.openxmlformats.org/officeDocument/2006/relationships/tags" Target="../tags/tag27.xml"/><Relationship Id="rId13" Type="http://schemas.openxmlformats.org/officeDocument/2006/relationships/image" Target="../media/image14.svg"/><Relationship Id="rId12" Type="http://schemas.openxmlformats.org/officeDocument/2006/relationships/image" Target="../media/image13.png"/><Relationship Id="rId11" Type="http://schemas.openxmlformats.org/officeDocument/2006/relationships/tags" Target="../tags/tag26.xml"/><Relationship Id="rId10" Type="http://schemas.openxmlformats.org/officeDocument/2006/relationships/tags" Target="../tags/tag25.xml"/><Relationship Id="rId1" Type="http://schemas.openxmlformats.org/officeDocument/2006/relationships/tags" Target="../tags/tag22.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12.png"/><Relationship Id="rId1" Type="http://schemas.openxmlformats.org/officeDocument/2006/relationships/tags" Target="../tags/tag248.xml"/></Relationships>
</file>

<file path=ppt/slides/_rels/slide71.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250.xml"/><Relationship Id="rId2" Type="http://schemas.openxmlformats.org/officeDocument/2006/relationships/image" Target="../media/image112.png"/><Relationship Id="rId1" Type="http://schemas.openxmlformats.org/officeDocument/2006/relationships/tags" Target="../tags/tag249.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12.png"/><Relationship Id="rId1" Type="http://schemas.openxmlformats.org/officeDocument/2006/relationships/tags" Target="../tags/tag251.xml"/></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13.png"/></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13.png"/></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13.png"/></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1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52.xml"/></Relationships>
</file>

<file path=ppt/slides/_rels/slide79.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tags" Target="../tags/tag253.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54.xml"/><Relationship Id="rId2" Type="http://schemas.openxmlformats.org/officeDocument/2006/relationships/image" Target="../media/image51.png"/><Relationship Id="rId1" Type="http://schemas.openxmlformats.org/officeDocument/2006/relationships/tags" Target="../tags/tag53.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16.png"/><Relationship Id="rId1" Type="http://schemas.openxmlformats.org/officeDocument/2006/relationships/tags" Target="../tags/tag254.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55.xml"/></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56.xml"/><Relationship Id="rId2" Type="http://schemas.openxmlformats.org/officeDocument/2006/relationships/image" Target="../media/image52.png"/><Relationship Id="rId1" Type="http://schemas.openxmlformats.org/officeDocument/2006/relationships/tags" Target="../tags/tag5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 name="图片 27" descr="图片包含 游戏机&#10;&#10;描述已自动生成"/>
          <p:cNvPicPr>
            <a:picLocks noChangeAspect="1"/>
          </p:cNvPicPr>
          <p:nvPr/>
        </p:nvPicPr>
        <p:blipFill>
          <a:blip r:embed="rId1" cstate="print"/>
          <a:srcRect l="617" t="8328" r="617" b="8328"/>
          <a:stretch>
            <a:fillRect/>
          </a:stretch>
        </p:blipFill>
        <p:spPr>
          <a:xfrm flipH="1">
            <a:off x="0" y="0"/>
            <a:ext cx="12192000" cy="6858000"/>
          </a:xfrm>
          <a:custGeom>
            <a:avLst/>
            <a:gdLst>
              <a:gd name="connsiteX0" fmla="*/ 12192000 w 12192000"/>
              <a:gd name="connsiteY0" fmla="*/ 0 h 6858000"/>
              <a:gd name="connsiteX1" fmla="*/ 0 w 12192000"/>
              <a:gd name="connsiteY1" fmla="*/ 0 h 6858000"/>
              <a:gd name="connsiteX2" fmla="*/ 0 w 12192000"/>
              <a:gd name="connsiteY2" fmla="*/ 6858000 h 6858000"/>
              <a:gd name="connsiteX3" fmla="*/ 1219200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12192000" y="0"/>
                </a:moveTo>
                <a:lnTo>
                  <a:pt x="0" y="0"/>
                </a:lnTo>
                <a:lnTo>
                  <a:pt x="0" y="6858000"/>
                </a:lnTo>
                <a:lnTo>
                  <a:pt x="12192000" y="6858000"/>
                </a:lnTo>
                <a:close/>
              </a:path>
            </a:pathLst>
          </a:custGeom>
        </p:spPr>
      </p:pic>
      <p:cxnSp>
        <p:nvCxnSpPr>
          <p:cNvPr id="4" name="直接连接符 3"/>
          <p:cNvCxnSpPr/>
          <p:nvPr/>
        </p:nvCxnSpPr>
        <p:spPr>
          <a:xfrm>
            <a:off x="2734833" y="4611172"/>
            <a:ext cx="678624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标题 7" descr="7b0a20202020227461726765744d6f64756c65223a202270726f636573734f6e6c696e65466f6e7473220a7d0a"/>
          <p:cNvSpPr>
            <a:spLocks noGrp="1"/>
          </p:cNvSpPr>
          <p:nvPr>
            <p:custDataLst>
              <p:tags r:id="rId2"/>
            </p:custDataLst>
          </p:nvPr>
        </p:nvSpPr>
        <p:spPr>
          <a:xfrm>
            <a:off x="1345565" y="1408430"/>
            <a:ext cx="9715500" cy="2740660"/>
          </a:xfrm>
          <a:prstGeom prst="rect">
            <a:avLst/>
          </a:prstGeom>
        </p:spPr>
        <p:txBody>
          <a:bodyPr vert="horz" lIns="90000" tIns="46800" rIns="90000" bIns="46800" rtlCol="0" anchor="b" anchorCtr="0">
            <a:normAutofit fontScale="82500" lnSpcReduction="20000"/>
          </a:bodyPr>
          <a:lstStyle>
            <a:lvl1pPr algn="ctr" defTabSz="685800" rtl="0" eaLnBrk="1" fontAlgn="auto" latinLnBrk="0" hangingPunct="1">
              <a:lnSpc>
                <a:spcPct val="100000"/>
              </a:lnSpc>
              <a:spcBef>
                <a:spcPct val="0"/>
              </a:spcBef>
              <a:buNone/>
              <a:defRPr sz="8625" b="1" u="none" strike="noStrike" kern="1200" cap="none" spc="600" normalizeH="0" baseline="0">
                <a:solidFill>
                  <a:schemeClr val="tx1">
                    <a:lumMod val="85000"/>
                    <a:lumOff val="15000"/>
                  </a:schemeClr>
                </a:solidFill>
                <a:uFillTx/>
                <a:latin typeface="Arial" panose="020B0604020202020204" pitchFamily="34" charset="0"/>
                <a:ea typeface="汉仪尚巍手书W" panose="00020600040101010101" pitchFamily="18" charset="-122"/>
                <a:cs typeface="+mj-cs"/>
              </a:defRPr>
            </a:lvl1pPr>
          </a:lstStyle>
          <a:p>
            <a:pPr marL="0" indent="0" algn="ctr">
              <a:lnSpc>
                <a:spcPct val="100000"/>
              </a:lnSpc>
              <a:spcBef>
                <a:spcPts val="0"/>
              </a:spcBef>
              <a:spcAft>
                <a:spcPts val="0"/>
              </a:spcAft>
              <a:buSzPct val="100000"/>
              <a:buNone/>
            </a:pPr>
            <a:r>
              <a:rPr lang="en-US" altLang="zh-CN" sz="9000" b="0" dirty="0">
                <a:solidFill>
                  <a:schemeClr val="tx1"/>
                </a:solidFill>
                <a:latin typeface="汉仪程行简" panose="00020600040101010101" pitchFamily="18" charset="-122"/>
                <a:ea typeface="汉仪程行简" panose="00020600040101010101" pitchFamily="18" charset="-122"/>
                <a:cs typeface="汉仪程行简" panose="00020600040101010101" pitchFamily="18" charset="-122"/>
                <a:sym typeface="汉仪雪君体简" panose="02010600000101010101" charset="-122"/>
              </a:rPr>
              <a:t>2024</a:t>
            </a:r>
            <a:r>
              <a:rPr lang="en-US" altLang="zh-CN" sz="9000" b="0" dirty="0">
                <a:solidFill>
                  <a:schemeClr val="tx1"/>
                </a:solidFill>
                <a:latin typeface="汉仪程行简" panose="00020600040101010101" pitchFamily="18" charset="-122"/>
                <a:ea typeface="汉仪程行简" panose="00020600040101010101" pitchFamily="18" charset="-122"/>
                <a:cs typeface="汉仪程行简" panose="00020600040101010101" pitchFamily="18" charset="-122"/>
              </a:rPr>
              <a:t>年企业研究开发活动统计业务培训</a:t>
            </a:r>
            <a:r>
              <a:rPr lang="en-US" altLang="zh-CN" sz="7800" b="0" dirty="0">
                <a:solidFill>
                  <a:schemeClr val="accent1">
                    <a:lumMod val="75000"/>
                  </a:schemeClr>
                </a:solidFill>
              </a:rPr>
              <a:t> </a:t>
            </a:r>
            <a:r>
              <a:rPr lang="en-US" altLang="zh-CN" sz="7800" dirty="0">
                <a:solidFill>
                  <a:schemeClr val="accent1">
                    <a:lumMod val="75000"/>
                  </a:schemeClr>
                </a:solidFill>
              </a:rPr>
              <a:t>        </a:t>
            </a:r>
            <a:endParaRPr lang="en-US" altLang="zh-CN" sz="7800" dirty="0">
              <a:solidFill>
                <a:schemeClr val="accent1">
                  <a:lumMod val="75000"/>
                </a:schemeClr>
              </a:solidFill>
            </a:endParaRPr>
          </a:p>
        </p:txBody>
      </p:sp>
      <p:sp>
        <p:nvSpPr>
          <p:cNvPr id="12" name="文本占位符 11"/>
          <p:cNvSpPr>
            <a:spLocks noGrp="1"/>
          </p:cNvSpPr>
          <p:nvPr>
            <p:custDataLst>
              <p:tags r:id="rId3"/>
            </p:custDataLst>
          </p:nvPr>
        </p:nvSpPr>
        <p:spPr>
          <a:xfrm>
            <a:off x="2476500" y="4251325"/>
            <a:ext cx="7239000" cy="2454275"/>
          </a:xfrm>
          <a:prstGeom prst="rect">
            <a:avLst/>
          </a:prstGeom>
        </p:spPr>
        <p:txBody>
          <a:bodyPr vert="horz" lIns="90000" tIns="46800" rIns="90000" bIns="46800" rtlCol="0" anchor="ctr"/>
          <a:lstStyle>
            <a:lvl1pPr marL="0" indent="0" algn="ctr" defTabSz="685800" rtl="0" eaLnBrk="1" fontAlgn="auto" latinLnBrk="0" hangingPunct="1">
              <a:lnSpc>
                <a:spcPct val="130000"/>
              </a:lnSpc>
              <a:spcBef>
                <a:spcPts val="0"/>
              </a:spcBef>
              <a:spcAft>
                <a:spcPts val="1000"/>
              </a:spcAft>
              <a:buFont typeface="Arial" panose="020B0604020202020204" pitchFamily="34" charset="0"/>
              <a:buNone/>
              <a:defRPr sz="12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1pPr>
            <a:lvl2pPr marL="514350" indent="-171450" algn="l" defTabSz="685800" rtl="0" eaLnBrk="1" fontAlgn="auto" latinLnBrk="0" hangingPunct="1">
              <a:lnSpc>
                <a:spcPct val="130000"/>
              </a:lnSpc>
              <a:spcBef>
                <a:spcPts val="0"/>
              </a:spcBef>
              <a:spcAft>
                <a:spcPts val="1000"/>
              </a:spcAft>
              <a:buFont typeface="Arial" panose="020B0604020202020204" pitchFamily="34" charset="0"/>
              <a:buChar char="•"/>
              <a:tabLst>
                <a:tab pos="1207135" algn="l"/>
              </a:tabLst>
              <a:defRPr sz="12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285750" algn="ctr" fontAlgn="ctr">
              <a:lnSpc>
                <a:spcPct val="130000"/>
              </a:lnSpc>
              <a:spcBef>
                <a:spcPts val="1000"/>
              </a:spcBef>
              <a:spcAft>
                <a:spcPts val="0"/>
              </a:spcAft>
              <a:buSzPct val="100000"/>
              <a:buFont typeface="Wingdings" panose="05000000000000000000" charset="0"/>
              <a:buNone/>
            </a:pPr>
            <a:r>
              <a:rPr lang="zh-CN" altLang="en-US" sz="2800" dirty="0">
                <a:solidFill>
                  <a:schemeClr val="dk1">
                    <a:lumMod val="85000"/>
                    <a:lumOff val="15000"/>
                  </a:schemeClr>
                </a:solidFill>
              </a:rPr>
              <a:t>主讲人：李欣棠    联系方式：83126229</a:t>
            </a:r>
            <a:endParaRPr lang="zh-CN" altLang="en-US" sz="2800" dirty="0">
              <a:solidFill>
                <a:schemeClr val="dk1">
                  <a:lumMod val="85000"/>
                  <a:lumOff val="15000"/>
                </a:schemeClr>
              </a:solidFill>
            </a:endParaRPr>
          </a:p>
          <a:p>
            <a:pPr marL="0" lvl="0" indent="-285750" algn="ctr" fontAlgn="ctr">
              <a:lnSpc>
                <a:spcPct val="130000"/>
              </a:lnSpc>
              <a:spcBef>
                <a:spcPts val="1000"/>
              </a:spcBef>
              <a:spcAft>
                <a:spcPts val="0"/>
              </a:spcAft>
              <a:buSzPct val="100000"/>
              <a:buFont typeface="Wingdings" panose="05000000000000000000" charset="0"/>
              <a:buNone/>
            </a:pPr>
            <a:r>
              <a:rPr lang="zh-CN" altLang="en-US" sz="2800" dirty="0">
                <a:solidFill>
                  <a:schemeClr val="dk1">
                    <a:lumMod val="85000"/>
                    <a:lumOff val="15000"/>
                  </a:schemeClr>
                </a:solidFill>
                <a:sym typeface="+mn-ea"/>
              </a:rPr>
              <a:t>广州市统计局    社会</a:t>
            </a:r>
            <a:r>
              <a:rPr lang="zh-CN" altLang="en-US" sz="2800" dirty="0">
                <a:solidFill>
                  <a:schemeClr val="dk1">
                    <a:lumMod val="85000"/>
                    <a:lumOff val="15000"/>
                  </a:schemeClr>
                </a:solidFill>
                <a:sym typeface="+mn-ea"/>
              </a:rPr>
              <a:t>和</a:t>
            </a:r>
            <a:r>
              <a:rPr lang="zh-CN" altLang="en-US" sz="2800" dirty="0">
                <a:solidFill>
                  <a:schemeClr val="dk1">
                    <a:lumMod val="85000"/>
                    <a:lumOff val="15000"/>
                  </a:schemeClr>
                </a:solidFill>
                <a:sym typeface="+mn-ea"/>
              </a:rPr>
              <a:t>科技统计处</a:t>
            </a:r>
            <a:endParaRPr lang="zh-CN" altLang="en-US" sz="2800" dirty="0">
              <a:solidFill>
                <a:schemeClr val="dk1">
                  <a:lumMod val="85000"/>
                  <a:lumOff val="15000"/>
                </a:schemeClr>
              </a:solidFill>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descr="7b0a20202020227461726765744d6f64756c65223a202270726f636573734f6e6c696e65466f6e7473220a7d0a"/>
          <p:cNvSpPr>
            <a:spLocks noGrp="1"/>
          </p:cNvSpPr>
          <p:nvPr>
            <p:ph type="title"/>
          </p:nvPr>
        </p:nvSpPr>
        <p:spPr>
          <a:xfrm>
            <a:off x="609600" y="316230"/>
            <a:ext cx="10530205"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《企业研究开发项目情况》（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07-1）</a:t>
            </a:r>
            <a:endParaRPr lang="zh-CN" altLang="en-US">
              <a:cs typeface="汉仪程行简" panose="00020600040101010101" pitchFamily="18" charset="-122"/>
              <a:sym typeface="汉仪瘦金书简" panose="02010600000101010101" charset="-122"/>
            </a:endParaRPr>
          </a:p>
        </p:txBody>
      </p:sp>
      <p:sp>
        <p:nvSpPr>
          <p:cNvPr id="24579" name="Rectangle 3"/>
          <p:cNvSpPr txBox="1">
            <a:spLocks noChangeArrowheads="1"/>
          </p:cNvSpPr>
          <p:nvPr/>
        </p:nvSpPr>
        <p:spPr bwMode="auto">
          <a:xfrm>
            <a:off x="1028700" y="1311275"/>
            <a:ext cx="10134600" cy="4696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marL="0" marR="0" lvl="0" indent="0" algn="l" defTabSz="914400" rtl="0" eaLnBrk="0" fontAlgn="base" latinLnBrk="0" hangingPunct="0">
              <a:lnSpc>
                <a:spcPts val="5000"/>
              </a:lnSpc>
              <a:spcBef>
                <a:spcPts val="1000"/>
              </a:spcBef>
              <a:spcAft>
                <a:spcPct val="0"/>
              </a:spcAft>
              <a:buClrTx/>
              <a:buSzTx/>
              <a:buFont typeface="Arial" panose="020B0604020202020204" pitchFamily="34" charset="0"/>
              <a:buNone/>
              <a:defRPr/>
            </a:pPr>
            <a:r>
              <a:rPr kumimoji="0" lang="zh-CN" altLang="en-US" sz="3200" b="1" i="0" u="none" strike="noStrike" kern="1200" cap="none" spc="0" normalizeH="0" baseline="0" noProof="0" dirty="0" smtClean="0">
                <a:ln>
                  <a:noFill/>
                </a:ln>
                <a:solidFill>
                  <a:srgbClr val="FF0000"/>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【重点指标】</a:t>
            </a:r>
            <a:r>
              <a:rPr kumimoji="0" lang="zh-CN" altLang="zh-CN" sz="3200" b="1" i="0" u="none" strike="noStrike" kern="1200" cap="none" spc="0" normalizeH="0" baseline="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项目名称</a:t>
            </a:r>
            <a:r>
              <a:rPr kumimoji="0" lang="zh-CN" altLang="en-US" sz="3200" b="1" i="0" u="none" strike="noStrike" kern="1200" cap="none" spc="0" normalizeH="0" baseline="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（乙）</a:t>
            </a:r>
            <a:endParaRPr kumimoji="0" lang="en-US" altLang="zh-CN" sz="3200" b="1" i="0" u="none" strike="noStrike" kern="1200" cap="none" spc="0" normalizeH="0" baseline="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endParaRPr>
          </a:p>
          <a:p>
            <a:pPr marL="0" marR="0" lvl="0" indent="0" algn="l" defTabSz="914400" rtl="0" eaLnBrk="0" fontAlgn="base" latinLnBrk="0" hangingPunct="0">
              <a:lnSpc>
                <a:spcPts val="5000"/>
              </a:lnSpc>
              <a:spcBef>
                <a:spcPts val="1000"/>
              </a:spcBef>
              <a:spcAft>
                <a:spcPct val="0"/>
              </a:spcAft>
              <a:buClrTx/>
              <a:buSzTx/>
              <a:buFont typeface="Arial" panose="020B0604020202020204" pitchFamily="34" charset="0"/>
              <a:buNone/>
              <a:defRPr/>
            </a:pPr>
            <a:r>
              <a:rPr kumimoji="0" lang="zh-CN" altLang="zh-CN" sz="3200" b="1" i="0" u="none" strike="noStrike" kern="1200" cap="none" spc="0" normalizeH="0" baseline="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按企业研究开发项目的立项计划书、项目任务书或项目合同书等有关立项资料中确定的项目名称填写。</a:t>
            </a:r>
            <a:endParaRPr kumimoji="0" lang="zh-CN" altLang="zh-CN" sz="3200" b="1" i="0" u="none" strike="noStrike" kern="1200" cap="none" spc="0" normalizeH="0" baseline="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endParaRPr>
          </a:p>
          <a:p>
            <a:pPr marL="0" marR="0" lvl="0" indent="0" algn="l" defTabSz="914400" rtl="0" eaLnBrk="0" fontAlgn="base" latinLnBrk="0" hangingPunct="0">
              <a:lnSpc>
                <a:spcPts val="5000"/>
              </a:lnSpc>
              <a:spcBef>
                <a:spcPts val="1000"/>
              </a:spcBef>
              <a:spcAft>
                <a:spcPct val="0"/>
              </a:spcAft>
              <a:buClrTx/>
              <a:buSzTx/>
              <a:buFont typeface="Arial" panose="020B0604020202020204" pitchFamily="34" charset="0"/>
              <a:buNone/>
              <a:defRPr/>
            </a:pPr>
            <a:r>
              <a:rPr kumimoji="0" lang="zh-CN" altLang="zh-CN" sz="3200" b="1" i="0" u="none" strike="noStrike" kern="1200" cap="none" spc="0" normalizeH="0" baseline="0" noProof="0" dirty="0" smtClean="0">
                <a:ln>
                  <a:noFill/>
                </a:ln>
                <a:solidFill>
                  <a:srgbClr val="FF0000"/>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应与企业有关研究开发会计科目，或向税务部门提供的研发辅助账中归集的项目具体名称对应。</a:t>
            </a:r>
            <a:endParaRPr kumimoji="0" lang="zh-CN" altLang="zh-CN" sz="3200" b="1" i="0" u="none" strike="noStrike" kern="1200" cap="none" spc="0" normalizeH="0" baseline="0" noProof="0" dirty="0" smtClean="0">
              <a:ln>
                <a:noFill/>
              </a:ln>
              <a:solidFill>
                <a:srgbClr val="FF0000"/>
              </a:solidFill>
              <a:effectLst/>
              <a:uLnTx/>
              <a:uFillTx/>
              <a:latin typeface="隶书" panose="02010509060101010101" pitchFamily="49" charset="-122"/>
              <a:ea typeface="隶书" panose="02010509060101010101" pitchFamily="49" charset="-122"/>
              <a:cs typeface="隶书"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descr="7b0a20202020227461726765744d6f64756c65223a202270726f636573734f6e6c696e65466f6e7473220a7d0a"/>
          <p:cNvSpPr>
            <a:spLocks noGrp="1"/>
          </p:cNvSpPr>
          <p:nvPr>
            <p:ph type="title"/>
          </p:nvPr>
        </p:nvSpPr>
        <p:spPr>
          <a:xfrm>
            <a:off x="609600" y="316230"/>
            <a:ext cx="10530205"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《企业研究开发项目情况》（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07-1）</a:t>
            </a:r>
            <a:endParaRPr lang="zh-CN" altLang="en-US">
              <a:cs typeface="汉仪程行简" panose="00020600040101010101" pitchFamily="18" charset="-122"/>
              <a:sym typeface="汉仪瘦金书简" panose="02010600000101010101" charset="-122"/>
            </a:endParaRPr>
          </a:p>
        </p:txBody>
      </p:sp>
      <p:sp>
        <p:nvSpPr>
          <p:cNvPr id="24579" name="Rectangle 3"/>
          <p:cNvSpPr txBox="1">
            <a:spLocks noChangeArrowheads="1"/>
          </p:cNvSpPr>
          <p:nvPr/>
        </p:nvSpPr>
        <p:spPr bwMode="auto">
          <a:xfrm>
            <a:off x="1028700" y="1311275"/>
            <a:ext cx="10550525" cy="4696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marL="0" marR="0" lvl="0" indent="0" algn="l" defTabSz="914400" rtl="0" eaLnBrk="0" fontAlgn="base" latinLnBrk="0" hangingPunct="0">
              <a:lnSpc>
                <a:spcPts val="5000"/>
              </a:lnSpc>
              <a:spcBef>
                <a:spcPts val="1000"/>
              </a:spcBef>
              <a:spcAft>
                <a:spcPct val="0"/>
              </a:spcAft>
              <a:buClrTx/>
              <a:buSzTx/>
              <a:buFont typeface="Arial" panose="020B0604020202020204" pitchFamily="34" charset="0"/>
              <a:buNone/>
              <a:defRPr/>
            </a:pPr>
            <a:r>
              <a:rPr kumimoji="0" lang="zh-CN" altLang="en-US" sz="3200" b="1" i="0" u="none" strike="noStrike" kern="1200" cap="none" spc="0" normalizeH="0" baseline="0" noProof="0" dirty="0" smtClean="0">
                <a:ln>
                  <a:noFill/>
                </a:ln>
                <a:solidFill>
                  <a:srgbClr val="FF0000"/>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【重点指标】</a:t>
            </a:r>
            <a:r>
              <a:rPr kumimoji="0" lang="zh-CN" altLang="zh-CN" sz="3200" b="1" i="0" u="none" strike="noStrike" kern="1200" cap="none" spc="0" normalizeH="0" baseline="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项目名称</a:t>
            </a:r>
            <a:r>
              <a:rPr kumimoji="0" lang="zh-CN" altLang="en-US" sz="3200" b="1" i="0" u="none" strike="noStrike" kern="1200" cap="none" spc="0" normalizeH="0" baseline="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（乙）</a:t>
            </a:r>
            <a:endParaRPr kumimoji="0" lang="en-US" altLang="zh-CN" sz="3200" b="1" i="0" u="none" strike="noStrike" kern="1200" cap="none" spc="0" normalizeH="0" baseline="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endParaRPr>
          </a:p>
          <a:p>
            <a:pPr lvl="0" algn="l" defTabSz="914400">
              <a:buClrTx/>
              <a:buSzTx/>
              <a:buFontTx/>
            </a:pPr>
            <a:r>
              <a:rPr lang="zh-CN" altLang="en-US" sz="3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注意事项：</a:t>
            </a:r>
            <a:endParaRPr lang="zh-CN" altLang="en-US" sz="3200" kern="1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endParaRPr>
          </a:p>
          <a:p>
            <a:pPr lvl="0" algn="l" defTabSz="914400">
              <a:buClrTx/>
              <a:buSzTx/>
              <a:buFontTx/>
            </a:pPr>
            <a:r>
              <a:rPr lang="zh-CN" altLang="en-US" sz="3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1.填报</a:t>
            </a:r>
            <a:r>
              <a:rPr lang="zh-CN" altLang="en-US" sz="3200" dirty="0" smtClean="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时使用</a:t>
            </a:r>
            <a:r>
              <a:rPr lang="zh-CN" altLang="en-US" sz="3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简体汉字；</a:t>
            </a:r>
            <a:endParaRPr lang="zh-CN" altLang="en-US" sz="3200" kern="1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endParaRPr>
          </a:p>
          <a:p>
            <a:pPr lvl="0" algn="l" defTabSz="914400">
              <a:buClrTx/>
              <a:buSzTx/>
              <a:buFontTx/>
            </a:pPr>
            <a:r>
              <a:rPr lang="zh-CN" altLang="en-US" sz="3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2.顶格填写，不能留有空格； </a:t>
            </a:r>
            <a:endParaRPr lang="zh-CN" altLang="en-US" sz="3200" kern="1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endParaRPr>
          </a:p>
          <a:p>
            <a:pPr lvl="0" algn="l" defTabSz="914400">
              <a:buClrTx/>
              <a:buSzTx/>
              <a:buFontTx/>
            </a:pPr>
            <a:r>
              <a:rPr lang="zh-CN" altLang="en-US" sz="3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3.投资性、建设性的项目不属于研发项目；</a:t>
            </a:r>
            <a:endParaRPr lang="zh-CN" altLang="en-US" sz="3200" kern="1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endParaRPr>
          </a:p>
          <a:p>
            <a:pPr lvl="0" algn="l" defTabSz="914400">
              <a:buClrTx/>
              <a:buSzTx/>
              <a:buFontTx/>
            </a:pPr>
            <a:r>
              <a:rPr lang="zh-CN" altLang="en-US" sz="3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例如：单纯购置科研设备、建设实验大楼、增设一条生产线等；</a:t>
            </a:r>
            <a:endParaRPr lang="zh-CN" altLang="en-US" sz="3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endParaRPr>
          </a:p>
          <a:p>
            <a:pPr lvl="0" algn="l" defTabSz="914400">
              <a:buClrTx/>
              <a:buSzTx/>
              <a:buFontTx/>
            </a:pPr>
            <a:r>
              <a:rPr kumimoji="0" lang="en-US" altLang="zh-CN" sz="3200" i="0" u="none" strike="noStrike" kern="1200" cap="none" spc="0" normalizeH="0" baseline="0" noProof="0" dirty="0" smtClean="0">
                <a:ln>
                  <a:noFill/>
                </a:ln>
                <a:solidFill>
                  <a:schemeClr val="tx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4.</a:t>
            </a:r>
            <a:r>
              <a:rPr kumimoji="0" lang="zh-CN" altLang="en-US" sz="3200" i="0" u="none" strike="noStrike" kern="1200" cap="none" spc="0" normalizeH="0" baseline="0" noProof="0" dirty="0" smtClean="0">
                <a:ln>
                  <a:noFill/>
                </a:ln>
                <a:solidFill>
                  <a:schemeClr val="tx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项目名称中的引号请使用中文状态，请勿使用英文状态；</a:t>
            </a:r>
            <a:endParaRPr kumimoji="0" lang="zh-CN" altLang="en-US" sz="3200" i="0" u="none" strike="noStrike" kern="1200" cap="none" spc="0" normalizeH="0" baseline="0" noProof="0" dirty="0" smtClean="0">
              <a:ln>
                <a:noFill/>
              </a:ln>
              <a:solidFill>
                <a:schemeClr val="tx1"/>
              </a:solidFill>
              <a:effectLst/>
              <a:uLnTx/>
              <a:uFillTx/>
              <a:latin typeface="隶书" panose="02010509060101010101" pitchFamily="49" charset="-122"/>
              <a:ea typeface="隶书" panose="02010509060101010101" pitchFamily="49" charset="-122"/>
              <a:cs typeface="隶书"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descr="7b0a20202020227461726765744d6f64756c65223a202270726f636573734f6e6c696e65466f6e7473220a7d0a"/>
          <p:cNvSpPr>
            <a:spLocks noGrp="1"/>
          </p:cNvSpPr>
          <p:nvPr>
            <p:ph type="title"/>
          </p:nvPr>
        </p:nvSpPr>
        <p:spPr>
          <a:xfrm>
            <a:off x="609600" y="316230"/>
            <a:ext cx="10530205"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《企业研究开发项目情况》（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07-1）</a:t>
            </a:r>
            <a:endParaRPr lang="zh-CN" altLang="en-US">
              <a:cs typeface="汉仪程行简" panose="00020600040101010101" pitchFamily="18" charset="-122"/>
              <a:sym typeface="汉仪瘦金书简" panose="02010600000101010101" charset="-122"/>
            </a:endParaRPr>
          </a:p>
        </p:txBody>
      </p:sp>
      <p:sp>
        <p:nvSpPr>
          <p:cNvPr id="24579" name="Rectangle 3"/>
          <p:cNvSpPr txBox="1">
            <a:spLocks noChangeArrowheads="1"/>
          </p:cNvSpPr>
          <p:nvPr/>
        </p:nvSpPr>
        <p:spPr bwMode="auto">
          <a:xfrm>
            <a:off x="1028700" y="1311275"/>
            <a:ext cx="10446385" cy="4696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marL="0" marR="0" lvl="0" indent="0" algn="l" defTabSz="914400" rtl="0" eaLnBrk="0" fontAlgn="base" latinLnBrk="0" hangingPunct="0">
              <a:lnSpc>
                <a:spcPts val="5000"/>
              </a:lnSpc>
              <a:spcBef>
                <a:spcPts val="1000"/>
              </a:spcBef>
              <a:spcAft>
                <a:spcPct val="0"/>
              </a:spcAft>
              <a:buClrTx/>
              <a:buSzTx/>
              <a:buFont typeface="Arial" panose="020B0604020202020204" pitchFamily="34" charset="0"/>
              <a:buNone/>
              <a:defRPr/>
            </a:pPr>
            <a:r>
              <a:rPr kumimoji="0" lang="zh-CN" altLang="en-US" sz="3200" b="1" i="0" u="none" strike="noStrike" kern="1200" cap="none" spc="0" normalizeH="0" baseline="0" noProof="0" dirty="0" smtClean="0">
                <a:ln>
                  <a:noFill/>
                </a:ln>
                <a:solidFill>
                  <a:srgbClr val="FF0000"/>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【重点指标】</a:t>
            </a:r>
            <a:r>
              <a:rPr kumimoji="0" lang="zh-CN" altLang="zh-CN" sz="3200" b="1" i="0" u="none" strike="noStrike" kern="1200" cap="none" spc="0" normalizeH="0" baseline="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项目名称</a:t>
            </a:r>
            <a:r>
              <a:rPr kumimoji="0" lang="zh-CN" altLang="en-US" sz="3200" b="1" i="0" u="none" strike="noStrike" kern="1200" cap="none" spc="0" normalizeH="0" baseline="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（乙）</a:t>
            </a:r>
            <a:endParaRPr kumimoji="0" lang="en-US" altLang="zh-CN" sz="3200" b="1" i="0" u="none" strike="noStrike" kern="1200" cap="none" spc="0" normalizeH="0" baseline="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endParaRPr>
          </a:p>
          <a:p>
            <a:pPr lvl="0" algn="l" defTabSz="914400">
              <a:buClrTx/>
              <a:buSzTx/>
              <a:buFontTx/>
            </a:pPr>
            <a:r>
              <a:rPr lang="zh-CN" altLang="en-US" sz="3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注意事项：</a:t>
            </a:r>
            <a:endParaRPr lang="zh-CN" altLang="en-US" sz="3200" kern="1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endParaRPr>
          </a:p>
          <a:p>
            <a:pPr lvl="0" algn="l" defTabSz="914400">
              <a:buClrTx/>
              <a:buSzTx/>
              <a:buFontTx/>
            </a:pPr>
            <a:r>
              <a:rPr lang="en-US" altLang="zh-CN" sz="3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5</a:t>
            </a:r>
            <a:r>
              <a:rPr lang="zh-CN" altLang="en-US" sz="3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.无论是企业立项还是政府立项，均需填报；</a:t>
            </a:r>
            <a:endParaRPr lang="zh-CN" altLang="en-US" sz="3200" kern="1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endParaRPr>
          </a:p>
          <a:p>
            <a:pPr lvl="0" algn="l" defTabSz="914400">
              <a:buClrTx/>
              <a:buSzTx/>
              <a:buFontTx/>
            </a:pPr>
            <a:r>
              <a:rPr lang="en-US" altLang="zh-CN" sz="3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6</a:t>
            </a:r>
            <a:r>
              <a:rPr lang="zh-CN" altLang="en-US" sz="3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.无论是自研项目还是委托项目，均需填报；</a:t>
            </a:r>
            <a:endParaRPr lang="zh-CN" altLang="en-US" sz="3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endParaRPr>
          </a:p>
          <a:p>
            <a:pPr lvl="0" algn="l" defTabSz="914400">
              <a:buClrTx/>
              <a:buSzTx/>
              <a:buFontTx/>
            </a:pPr>
            <a:r>
              <a:rPr lang="en-US" altLang="zh-CN" sz="3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7.</a:t>
            </a:r>
            <a:r>
              <a:rPr lang="zh-CN" altLang="en-US" sz="3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无论是成功还是失败的项目，均需填报。</a:t>
            </a:r>
            <a:endParaRPr kumimoji="0" lang="zh-CN" altLang="zh-CN" sz="3200" b="1" i="0" u="none" strike="noStrike" kern="1200" cap="none" spc="0" normalizeH="0" baseline="0" noProof="0" dirty="0" smtClean="0">
              <a:ln>
                <a:noFill/>
              </a:ln>
              <a:solidFill>
                <a:srgbClr val="FF0000"/>
              </a:solidFill>
              <a:effectLst/>
              <a:uLnTx/>
              <a:uFillTx/>
              <a:latin typeface="隶书" panose="02010509060101010101" pitchFamily="49" charset="-122"/>
              <a:ea typeface="隶书" panose="02010509060101010101" pitchFamily="49" charset="-122"/>
              <a:cs typeface="隶书"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custDataLst>
              <p:tags r:id="rId1"/>
            </p:custDataLst>
          </p:nvPr>
        </p:nvPicPr>
        <p:blipFill>
          <a:blip r:embed="rId2"/>
          <a:srcRect l="167" t="1609"/>
          <a:stretch>
            <a:fillRect/>
          </a:stretch>
        </p:blipFill>
        <p:spPr>
          <a:xfrm>
            <a:off x="429260" y="1575435"/>
            <a:ext cx="11332845" cy="3150235"/>
          </a:xfrm>
          <a:prstGeom prst="rect">
            <a:avLst/>
          </a:prstGeom>
        </p:spPr>
      </p:pic>
      <p:sp>
        <p:nvSpPr>
          <p:cNvPr id="4" name="标题 3" descr="7b0a20202020227461726765744d6f64756c65223a202270726f636573734f6e6c696e65466f6e7473220a7d0a"/>
          <p:cNvSpPr>
            <a:spLocks noGrp="1"/>
          </p:cNvSpPr>
          <p:nvPr>
            <p:ph type="title"/>
          </p:nvPr>
        </p:nvSpPr>
        <p:spPr>
          <a:xfrm>
            <a:off x="609600" y="316230"/>
            <a:ext cx="10530205"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《企业研究开发项目情况》（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07-1）</a:t>
            </a:r>
            <a:endParaRPr lang="zh-CN" altLang="en-US">
              <a:cs typeface="汉仪程行简" panose="00020600040101010101" pitchFamily="18" charset="-122"/>
              <a:sym typeface="汉仪瘦金书简" panose="02010600000101010101" charset="-122"/>
            </a:endParaRPr>
          </a:p>
        </p:txBody>
      </p:sp>
      <p:sp>
        <p:nvSpPr>
          <p:cNvPr id="5" name="矩形 4"/>
          <p:cNvSpPr/>
          <p:nvPr>
            <p:custDataLst>
              <p:tags r:id="rId3"/>
            </p:custDataLst>
          </p:nvPr>
        </p:nvSpPr>
        <p:spPr>
          <a:xfrm>
            <a:off x="968375" y="1694815"/>
            <a:ext cx="516255" cy="2355850"/>
          </a:xfrm>
          <a:prstGeom prst="rect">
            <a:avLst/>
          </a:prstGeom>
          <a:noFill/>
          <a:ln w="25400" cmpd="sng">
            <a:solidFill>
              <a:srgbClr val="FF0000"/>
            </a:solidFill>
            <a:prstDash val="solid"/>
          </a:ln>
        </p:spPr>
        <p:txBody>
          <a:bodyPr vert="horz" wrap="square" lIns="91440" tIns="45720" rIns="91440" bIns="45720" numCol="1" anchor="t"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3600" b="0" i="0" u="none" strike="noStrike" cap="none" normalizeH="0" baseline="0" smtClean="0">
              <a:ln>
                <a:noFill/>
              </a:ln>
              <a:solidFill>
                <a:schemeClr val="dk1"/>
              </a:solidFill>
              <a:effectLst/>
              <a:latin typeface="隶书" panose="02010509060101010101" pitchFamily="49" charset="-122"/>
              <a:ea typeface="隶书" panose="02010509060101010101" pitchFamily="49" charset="-122"/>
            </a:endParaRPr>
          </a:p>
        </p:txBody>
      </p:sp>
      <p:sp>
        <p:nvSpPr>
          <p:cNvPr id="6" name="文本框 5"/>
          <p:cNvSpPr txBox="1"/>
          <p:nvPr/>
        </p:nvSpPr>
        <p:spPr>
          <a:xfrm>
            <a:off x="1484630" y="5374005"/>
            <a:ext cx="9406255" cy="1076325"/>
          </a:xfrm>
          <a:prstGeom prst="rect">
            <a:avLst/>
          </a:prstGeom>
          <a:noFill/>
        </p:spPr>
        <p:txBody>
          <a:bodyPr wrap="square" rtlCol="0" anchor="t">
            <a:spAutoFit/>
          </a:bodyPr>
          <a:lstStyle/>
          <a:p>
            <a:r>
              <a:rPr lang="zh-CN" altLang="en-US" sz="3200" spc="150" dirty="0">
                <a:solidFill>
                  <a:srgbClr val="FF0000"/>
                </a:solidFill>
                <a:uFillTx/>
                <a:latin typeface="隶书" panose="02010509060101010101" pitchFamily="49" charset="-122"/>
                <a:ea typeface="隶书" panose="02010509060101010101" pitchFamily="49" charset="-122"/>
                <a:cs typeface="隶书" panose="02010509060101010101" pitchFamily="49" charset="-122"/>
                <a:sym typeface="+mn-ea"/>
              </a:rPr>
              <a:t>注意：</a:t>
            </a:r>
            <a:r>
              <a:rPr lang="zh-CN" altLang="en-US" sz="3200" spc="150" dirty="0">
                <a:solidFill>
                  <a:schemeClr val="dk1"/>
                </a:solidFill>
                <a:uFillTx/>
                <a:latin typeface="隶书" panose="02010509060101010101" pitchFamily="49" charset="-122"/>
                <a:ea typeface="隶书" panose="02010509060101010101" pitchFamily="49" charset="-122"/>
                <a:cs typeface="隶书" panose="02010509060101010101" pitchFamily="49" charset="-122"/>
                <a:sym typeface="+mn-ea"/>
              </a:rPr>
              <a:t>若项目来源为</a:t>
            </a:r>
            <a:r>
              <a:rPr lang="zh-CN" altLang="en-US" sz="3200" b="1" spc="150" dirty="0">
                <a:solidFill>
                  <a:srgbClr val="FF0000"/>
                </a:solidFill>
                <a:uFillTx/>
                <a:latin typeface="隶书" panose="02010509060101010101" pitchFamily="49" charset="-122"/>
                <a:ea typeface="隶书" panose="02010509060101010101" pitchFamily="49" charset="-122"/>
                <a:cs typeface="隶书" panose="02010509060101010101" pitchFamily="49" charset="-122"/>
                <a:sym typeface="+mn-ea"/>
              </a:rPr>
              <a:t>2</a:t>
            </a:r>
            <a:r>
              <a:rPr lang="zh-CN" altLang="en-US" sz="3200" spc="150" dirty="0">
                <a:solidFill>
                  <a:schemeClr val="dk1"/>
                </a:solidFill>
                <a:uFillTx/>
                <a:latin typeface="隶书" panose="02010509060101010101" pitchFamily="49" charset="-122"/>
                <a:ea typeface="隶书" panose="02010509060101010101" pitchFamily="49" charset="-122"/>
                <a:cs typeface="隶书" panose="02010509060101010101" pitchFamily="49" charset="-122"/>
                <a:sym typeface="+mn-ea"/>
              </a:rPr>
              <a:t>（政府部门科技项目），则该项目的政府资金一般应大于0</a:t>
            </a:r>
            <a:endParaRPr lang="zh-CN" altLang="en-US" sz="3200" spc="150" dirty="0">
              <a:solidFill>
                <a:schemeClr val="dk1"/>
              </a:solidFill>
              <a:uFillTx/>
              <a:latin typeface="隶书" panose="02010509060101010101" pitchFamily="49" charset="-122"/>
              <a:ea typeface="隶书" panose="02010509060101010101" pitchFamily="49" charset="-122"/>
              <a:cs typeface="隶书" panose="02010509060101010101" pitchFamily="49" charset="-122"/>
              <a:sym typeface="+mn-ea"/>
            </a:endParaRPr>
          </a:p>
        </p:txBody>
      </p:sp>
      <p:sp>
        <p:nvSpPr>
          <p:cNvPr id="7" name="矩形 6"/>
          <p:cNvSpPr/>
          <p:nvPr>
            <p:custDataLst>
              <p:tags r:id="rId4"/>
            </p:custDataLst>
          </p:nvPr>
        </p:nvSpPr>
        <p:spPr>
          <a:xfrm>
            <a:off x="8886190" y="2131695"/>
            <a:ext cx="683895" cy="1918970"/>
          </a:xfrm>
          <a:prstGeom prst="rect">
            <a:avLst/>
          </a:prstGeom>
          <a:noFill/>
          <a:ln w="25400" cmpd="sng">
            <a:solidFill>
              <a:srgbClr val="FF0000"/>
            </a:solidFill>
            <a:prstDash val="solid"/>
          </a:ln>
        </p:spPr>
        <p:txBody>
          <a:bodyPr vert="horz" wrap="square" lIns="91440" tIns="45720" rIns="91440" bIns="45720" numCol="1" anchor="t"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3600" b="0" i="0" u="none" strike="noStrike" cap="none" normalizeH="0" baseline="0" smtClean="0">
              <a:ln>
                <a:noFill/>
              </a:ln>
              <a:solidFill>
                <a:schemeClr val="dk1"/>
              </a:solidFill>
              <a:effectLst/>
              <a:latin typeface="隶书" panose="02010509060101010101" pitchFamily="49" charset="-122"/>
              <a:ea typeface="隶书" panose="02010509060101010101" pitchFamily="49" charset="-122"/>
            </a:endParaRPr>
          </a:p>
        </p:txBody>
      </p:sp>
      <p:sp>
        <p:nvSpPr>
          <p:cNvPr id="8" name="文本框 7"/>
          <p:cNvSpPr txBox="1"/>
          <p:nvPr/>
        </p:nvSpPr>
        <p:spPr>
          <a:xfrm>
            <a:off x="1590040" y="4106545"/>
            <a:ext cx="415925" cy="521970"/>
          </a:xfrm>
          <a:prstGeom prst="rect">
            <a:avLst/>
          </a:prstGeom>
          <a:noFill/>
        </p:spPr>
        <p:txBody>
          <a:bodyPr wrap="square" rtlCol="0">
            <a:spAutoFit/>
          </a:bodyPr>
          <a:lstStyle/>
          <a:p>
            <a:r>
              <a:rPr lang="en-US" altLang="zh-CN" sz="2800">
                <a:solidFill>
                  <a:srgbClr val="FF0000"/>
                </a:solidFill>
              </a:rPr>
              <a:t>2</a:t>
            </a:r>
            <a:endParaRPr lang="en-US" altLang="zh-CN" sz="2800">
              <a:solidFill>
                <a:srgbClr val="FF0000"/>
              </a:solidFill>
            </a:endParaRPr>
          </a:p>
        </p:txBody>
      </p:sp>
      <p:sp>
        <p:nvSpPr>
          <p:cNvPr id="9" name="文本框 8"/>
          <p:cNvSpPr txBox="1"/>
          <p:nvPr/>
        </p:nvSpPr>
        <p:spPr>
          <a:xfrm>
            <a:off x="8834120" y="4106545"/>
            <a:ext cx="788670" cy="521970"/>
          </a:xfrm>
          <a:prstGeom prst="rect">
            <a:avLst/>
          </a:prstGeom>
          <a:noFill/>
        </p:spPr>
        <p:txBody>
          <a:bodyPr wrap="square" rtlCol="0">
            <a:spAutoFit/>
          </a:bodyPr>
          <a:lstStyle/>
          <a:p>
            <a:r>
              <a:rPr lang="en-US" altLang="zh-CN" sz="2800">
                <a:solidFill>
                  <a:srgbClr val="FF0000"/>
                </a:solidFill>
              </a:rPr>
              <a:t>&gt;0</a:t>
            </a:r>
            <a:endParaRPr lang="en-US" altLang="zh-CN" sz="2800">
              <a:solidFill>
                <a:srgbClr val="FF0000"/>
              </a:solidFill>
            </a:endParaRPr>
          </a:p>
        </p:txBody>
      </p:sp>
      <p:pic>
        <p:nvPicPr>
          <p:cNvPr id="12" name="图片 11"/>
          <p:cNvPicPr>
            <a:picLocks noChangeAspect="1"/>
          </p:cNvPicPr>
          <p:nvPr/>
        </p:nvPicPr>
        <p:blipFill>
          <a:blip r:embed="rId5"/>
          <a:stretch>
            <a:fillRect/>
          </a:stretch>
        </p:blipFill>
        <p:spPr>
          <a:xfrm>
            <a:off x="2714625" y="1852295"/>
            <a:ext cx="4221480" cy="2595880"/>
          </a:xfrm>
          <a:prstGeom prst="rect">
            <a:avLst/>
          </a:prstGeom>
          <a:effectLst>
            <a:glow rad="228600">
              <a:schemeClr val="accent3">
                <a:satMod val="175000"/>
                <a:alpha val="40000"/>
              </a:schemeClr>
            </a:glow>
          </a:effectLst>
        </p:spPr>
      </p:pic>
      <p:sp>
        <p:nvSpPr>
          <p:cNvPr id="10" name="矩形 9"/>
          <p:cNvSpPr/>
          <p:nvPr/>
        </p:nvSpPr>
        <p:spPr>
          <a:xfrm>
            <a:off x="2966085" y="2896870"/>
            <a:ext cx="3888740" cy="38925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0461458 0 " pathEditMode="relative" rAng="0" ptsTypes="">
                                      <p:cBhvr>
                                        <p:cTn id="6" dur="2000" fill="hold"/>
                                        <p:tgtEl>
                                          <p:spTgt spid="5"/>
                                        </p:tgtEl>
                                        <p:attrNameLst>
                                          <p:attrName>ppt_x</p:attrName>
                                          <p:attrName>ppt_y</p:attrName>
                                        </p:attrNameLst>
                                      </p:cBhvr>
                                      <p:rCtr x="24" y="0"/>
                                    </p:animMotion>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p:tgtEl>
                                          <p:spTgt spid="12"/>
                                        </p:tgtEl>
                                        <p:attrNameLst>
                                          <p:attrName>ppt_y</p:attrName>
                                        </p:attrNameLst>
                                      </p:cBhvr>
                                      <p:tavLst>
                                        <p:tav tm="0">
                                          <p:val>
                                            <p:strVal val="#ppt_y+#ppt_h*1.125000"/>
                                          </p:val>
                                        </p:tav>
                                        <p:tav tm="100000">
                                          <p:val>
                                            <p:strVal val="#ppt_y"/>
                                          </p:val>
                                        </p:tav>
                                      </p:tavLst>
                                    </p:anim>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500" fill="hold">
                                          <p:stCondLst>
                                            <p:cond delay="0"/>
                                          </p:stCondLst>
                                        </p:cTn>
                                        <p:tgtEl>
                                          <p:spTgt spid="8"/>
                                        </p:tgtEl>
                                        <p:attrNameLst>
                                          <p:attrName>style.visibility</p:attrName>
                                        </p:attrNameLst>
                                      </p:cBhvr>
                                      <p:to>
                                        <p:strVal val="visible"/>
                                      </p:to>
                                    </p:set>
                                    <p:animEffect transition="in" filter="wheel(1)">
                                      <p:cBhvr>
                                        <p:cTn id="17" dur="500"/>
                                        <p:tgtEl>
                                          <p:spTgt spid="8"/>
                                        </p:tgtEl>
                                      </p:cBhvr>
                                    </p:animEffect>
                                  </p:childTnLst>
                                </p:cTn>
                              </p:par>
                              <p:par>
                                <p:cTn id="18" presetID="21" presetClass="entr" presetSubtype="1" fill="hold" grpId="0" nodeType="withEffect">
                                  <p:stCondLst>
                                    <p:cond delay="0"/>
                                  </p:stCondLst>
                                  <p:childTnLst>
                                    <p:set>
                                      <p:cBhvr>
                                        <p:cTn id="19" dur="500" fill="hold">
                                          <p:stCondLst>
                                            <p:cond delay="0"/>
                                          </p:stCondLst>
                                        </p:cTn>
                                        <p:tgtEl>
                                          <p:spTgt spid="10"/>
                                        </p:tgtEl>
                                        <p:attrNameLst>
                                          <p:attrName>style.visibility</p:attrName>
                                        </p:attrNameLst>
                                      </p:cBhvr>
                                      <p:to>
                                        <p:strVal val="visible"/>
                                      </p:to>
                                    </p:set>
                                    <p:animEffect transition="in" filter="wheel(1)">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grpId="0" nodeType="clickEffect">
                                  <p:stCondLst>
                                    <p:cond delay="0"/>
                                  </p:stCondLst>
                                  <p:childTnLst>
                                    <p:set>
                                      <p:cBhvr>
                                        <p:cTn id="24" dur="1000" fill="hold">
                                          <p:stCondLst>
                                            <p:cond delay="0"/>
                                          </p:stCondLst>
                                        </p:cTn>
                                        <p:tgtEl>
                                          <p:spTgt spid="9"/>
                                        </p:tgtEl>
                                        <p:attrNameLst>
                                          <p:attrName>style.visibility</p:attrName>
                                        </p:attrNameLst>
                                      </p:cBhvr>
                                      <p:to>
                                        <p:strVal val="visible"/>
                                      </p:to>
                                    </p:set>
                                    <p:animEffect transition="in" filter="diamond(in)">
                                      <p:cBhvr>
                                        <p:cTn id="25" dur="1000"/>
                                        <p:tgtEl>
                                          <p:spTgt spid="9"/>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linds(horizontal)">
                                      <p:cBhvr>
                                        <p:cTn id="28" dur="500"/>
                                        <p:tgtEl>
                                          <p:spTgt spid="7"/>
                                        </p:tgtEl>
                                      </p:cBhvr>
                                    </p:animEffect>
                                  </p:childTnLst>
                                </p:cTn>
                              </p:par>
                              <p:par>
                                <p:cTn id="29" presetID="55"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strVal val="#ppt_w*0.70"/>
                                          </p:val>
                                        </p:tav>
                                        <p:tav tm="100000">
                                          <p:val>
                                            <p:strVal val="#ppt_w"/>
                                          </p:val>
                                        </p:tav>
                                      </p:tavLst>
                                    </p:anim>
                                    <p:anim calcmode="lin" valueType="num">
                                      <p:cBhvr>
                                        <p:cTn id="32" dur="1000" fill="hold"/>
                                        <p:tgtEl>
                                          <p:spTgt spid="6"/>
                                        </p:tgtEl>
                                        <p:attrNameLst>
                                          <p:attrName>ppt_h</p:attrName>
                                        </p:attrNameLst>
                                      </p:cBhvr>
                                      <p:tavLst>
                                        <p:tav tm="0">
                                          <p:val>
                                            <p:strVal val="#ppt_h"/>
                                          </p:val>
                                        </p:tav>
                                        <p:tav tm="100000">
                                          <p:val>
                                            <p:strVal val="#ppt_h"/>
                                          </p:val>
                                        </p:tav>
                                      </p:tavLst>
                                    </p:anim>
                                    <p:animEffect transition="in" filter="fade">
                                      <p:cBhvr>
                                        <p:cTn id="3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7" grpId="0" bldLvl="0" animBg="1"/>
      <p:bldP spid="7" grpId="1" animBg="1"/>
      <p:bldP spid="8" grpId="0"/>
      <p:bldP spid="8" grpId="1"/>
      <p:bldP spid="9" grpId="0"/>
      <p:bldP spid="9" grpId="1"/>
      <p:bldP spid="10" grpId="0" bldLvl="0" animBg="1"/>
      <p:bldP spid="1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custDataLst>
              <p:tags r:id="rId1"/>
            </p:custDataLst>
          </p:nvPr>
        </p:nvPicPr>
        <p:blipFill>
          <a:blip r:embed="rId2"/>
          <a:srcRect l="167" t="1609"/>
          <a:stretch>
            <a:fillRect/>
          </a:stretch>
        </p:blipFill>
        <p:spPr>
          <a:xfrm>
            <a:off x="429260" y="1147445"/>
            <a:ext cx="11332845" cy="3150235"/>
          </a:xfrm>
          <a:prstGeom prst="rect">
            <a:avLst/>
          </a:prstGeom>
        </p:spPr>
      </p:pic>
      <p:sp>
        <p:nvSpPr>
          <p:cNvPr id="4" name="标题 3" descr="7b0a20202020227461726765744d6f64756c65223a202270726f636573734f6e6c696e65466f6e7473220a7d0a"/>
          <p:cNvSpPr>
            <a:spLocks noGrp="1"/>
          </p:cNvSpPr>
          <p:nvPr>
            <p:ph type="title"/>
          </p:nvPr>
        </p:nvSpPr>
        <p:spPr>
          <a:xfrm>
            <a:off x="609600" y="316230"/>
            <a:ext cx="10530205"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《企业研究开发项目情况》（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07-1）</a:t>
            </a:r>
            <a:endParaRPr lang="zh-CN" altLang="en-US">
              <a:cs typeface="汉仪程行简" panose="00020600040101010101" pitchFamily="18" charset="-122"/>
              <a:sym typeface="汉仪瘦金书简" panose="02010600000101010101" charset="-122"/>
            </a:endParaRPr>
          </a:p>
        </p:txBody>
      </p:sp>
      <p:sp>
        <p:nvSpPr>
          <p:cNvPr id="5" name="矩形 4"/>
          <p:cNvSpPr/>
          <p:nvPr>
            <p:custDataLst>
              <p:tags r:id="rId3"/>
            </p:custDataLst>
          </p:nvPr>
        </p:nvSpPr>
        <p:spPr>
          <a:xfrm>
            <a:off x="2217420" y="1280160"/>
            <a:ext cx="460375" cy="2355850"/>
          </a:xfrm>
          <a:prstGeom prst="rect">
            <a:avLst/>
          </a:prstGeom>
          <a:noFill/>
          <a:ln w="25400" cmpd="sng">
            <a:solidFill>
              <a:srgbClr val="FF0000"/>
            </a:solidFill>
            <a:prstDash val="solid"/>
          </a:ln>
        </p:spPr>
        <p:txBody>
          <a:bodyPr vert="horz" wrap="square" lIns="91440" tIns="45720" rIns="91440" bIns="45720" numCol="1" anchor="t"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3600" b="0" i="0" u="none" strike="noStrike" cap="none" normalizeH="0" baseline="0" smtClean="0">
              <a:ln>
                <a:noFill/>
              </a:ln>
              <a:solidFill>
                <a:schemeClr val="dk1"/>
              </a:solidFill>
              <a:effectLst/>
              <a:latin typeface="隶书" panose="02010509060101010101" pitchFamily="49" charset="-122"/>
              <a:ea typeface="隶书" panose="02010509060101010101" pitchFamily="49" charset="-122"/>
            </a:endParaRPr>
          </a:p>
        </p:txBody>
      </p:sp>
      <p:sp>
        <p:nvSpPr>
          <p:cNvPr id="7" name="文本框 6"/>
          <p:cNvSpPr txBox="1"/>
          <p:nvPr/>
        </p:nvSpPr>
        <p:spPr>
          <a:xfrm>
            <a:off x="309245" y="4471670"/>
            <a:ext cx="11572875" cy="1420495"/>
          </a:xfrm>
          <a:prstGeom prst="rect">
            <a:avLst/>
          </a:prstGeom>
          <a:noFill/>
        </p:spPr>
        <p:txBody>
          <a:bodyPr wrap="square" rtlCol="0" anchor="t">
            <a:spAutoFit/>
          </a:bodyPr>
          <a:lstStyle/>
          <a:p>
            <a:pPr marL="0" marR="0" lvl="0" indent="0" algn="l" defTabSz="914400" rtl="0" eaLnBrk="1" latinLnBrk="0" hangingPunct="1">
              <a:lnSpc>
                <a:spcPct val="90000"/>
              </a:lnSpc>
              <a:spcBef>
                <a:spcPts val="1000"/>
              </a:spcBef>
              <a:spcAft>
                <a:spcPct val="0"/>
              </a:spcAft>
              <a:buClrTx/>
              <a:buSzTx/>
              <a:buFont typeface="Arial" panose="020B0604020202020204" pitchFamily="34" charset="0"/>
              <a:buNone/>
              <a:defRPr/>
            </a:pPr>
            <a:r>
              <a:rPr lang="zh-CN" altLang="en-US" sz="3200" spc="150" dirty="0">
                <a:solidFill>
                  <a:schemeClr val="dk1"/>
                </a:solidFill>
                <a:uFillTx/>
                <a:latin typeface="隶书" panose="02010509060101010101" pitchFamily="49" charset="-122"/>
                <a:ea typeface="隶书" panose="02010509060101010101" pitchFamily="49" charset="-122"/>
                <a:cs typeface="隶书" panose="02010509060101010101" pitchFamily="49" charset="-122"/>
                <a:sym typeface="+mn-ea"/>
              </a:rPr>
              <a:t>若项目开展形式为</a:t>
            </a:r>
            <a:r>
              <a:rPr lang="zh-CN" altLang="en-US" sz="3200" spc="150" dirty="0">
                <a:solidFill>
                  <a:srgbClr val="FF0000"/>
                </a:solidFill>
                <a:uFillTx/>
                <a:latin typeface="隶书" panose="02010509060101010101" pitchFamily="49" charset="-122"/>
                <a:ea typeface="隶书" panose="02010509060101010101" pitchFamily="49" charset="-122"/>
                <a:cs typeface="隶书" panose="02010509060101010101" pitchFamily="49" charset="-122"/>
                <a:sym typeface="+mn-ea"/>
              </a:rPr>
              <a:t>“</a:t>
            </a:r>
            <a:r>
              <a:rPr lang="en-US" altLang="zh-CN" sz="3200" spc="150" dirty="0">
                <a:solidFill>
                  <a:srgbClr val="FF0000"/>
                </a:solidFill>
                <a:uFillTx/>
                <a:latin typeface="隶书" panose="02010509060101010101" pitchFamily="49" charset="-122"/>
                <a:ea typeface="隶书" panose="02010509060101010101" pitchFamily="49" charset="-122"/>
                <a:cs typeface="隶书" panose="02010509060101010101" pitchFamily="49" charset="-122"/>
                <a:sym typeface="+mn-ea"/>
              </a:rPr>
              <a:t>31/32/33</a:t>
            </a:r>
            <a:r>
              <a:rPr lang="zh-CN" altLang="en-US" sz="3200" spc="150" dirty="0">
                <a:solidFill>
                  <a:srgbClr val="FF0000"/>
                </a:solidFill>
                <a:uFillTx/>
                <a:latin typeface="隶书" panose="02010509060101010101" pitchFamily="49" charset="-122"/>
                <a:ea typeface="隶书" panose="02010509060101010101" pitchFamily="49" charset="-122"/>
                <a:cs typeface="隶书" panose="02010509060101010101" pitchFamily="49" charset="-122"/>
                <a:sym typeface="+mn-ea"/>
              </a:rPr>
              <a:t>”</a:t>
            </a:r>
            <a:r>
              <a:rPr lang="zh-CN" altLang="en-US" sz="3200" spc="150" dirty="0">
                <a:solidFill>
                  <a:schemeClr val="tx1"/>
                </a:solidFill>
                <a:uFillTx/>
                <a:latin typeface="隶书" panose="02010509060101010101" pitchFamily="49" charset="-122"/>
                <a:ea typeface="隶书" panose="02010509060101010101" pitchFamily="49" charset="-122"/>
                <a:cs typeface="隶书" panose="02010509060101010101" pitchFamily="49" charset="-122"/>
                <a:sym typeface="+mn-ea"/>
              </a:rPr>
              <a:t>等委外项目</a:t>
            </a:r>
            <a:r>
              <a:rPr lang="zh-CN" altLang="en-US" sz="3200" spc="150" dirty="0">
                <a:solidFill>
                  <a:schemeClr val="dk1"/>
                </a:solidFill>
                <a:uFillTx/>
                <a:latin typeface="隶书" panose="02010509060101010101" pitchFamily="49" charset="-122"/>
                <a:ea typeface="隶书" panose="02010509060101010101" pitchFamily="49" charset="-122"/>
                <a:cs typeface="隶书" panose="02010509060101010101" pitchFamily="49" charset="-122"/>
                <a:sym typeface="+mn-ea"/>
              </a:rPr>
              <a:t>，则跨年项目当年所处主要进展阶段（7）、项目研究开发人员（8）和项目人员实际工作时间（9）</a:t>
            </a:r>
            <a:r>
              <a:rPr lang="zh-CN" altLang="en-US" sz="3200" spc="150" dirty="0">
                <a:solidFill>
                  <a:srgbClr val="FF0000"/>
                </a:solidFill>
                <a:uFillTx/>
                <a:latin typeface="隶书" panose="02010509060101010101" pitchFamily="49" charset="-122"/>
                <a:ea typeface="隶书" panose="02010509060101010101" pitchFamily="49" charset="-122"/>
                <a:cs typeface="隶书" panose="02010509060101010101" pitchFamily="49" charset="-122"/>
                <a:sym typeface="+mn-ea"/>
              </a:rPr>
              <a:t>免填</a:t>
            </a:r>
            <a:r>
              <a:rPr lang="zh-CN" altLang="en-US" sz="3200" spc="150" dirty="0">
                <a:solidFill>
                  <a:schemeClr val="dk1"/>
                </a:solidFill>
                <a:uFillTx/>
                <a:latin typeface="隶书" panose="02010509060101010101" pitchFamily="49" charset="-122"/>
                <a:ea typeface="隶书" panose="02010509060101010101" pitchFamily="49" charset="-122"/>
                <a:cs typeface="隶书" panose="02010509060101010101" pitchFamily="49" charset="-122"/>
                <a:sym typeface="+mn-ea"/>
              </a:rPr>
              <a:t>。</a:t>
            </a:r>
            <a:endParaRPr lang="zh-CN" altLang="en-US" sz="3200" spc="150" dirty="0">
              <a:solidFill>
                <a:schemeClr val="dk1"/>
              </a:solidFill>
              <a:uFillTx/>
              <a:latin typeface="隶书" panose="02010509060101010101" pitchFamily="49" charset="-122"/>
              <a:ea typeface="隶书" panose="02010509060101010101" pitchFamily="49" charset="-122"/>
              <a:cs typeface="隶书" panose="02010509060101010101" pitchFamily="49" charset="-122"/>
            </a:endParaRPr>
          </a:p>
        </p:txBody>
      </p:sp>
      <p:sp>
        <p:nvSpPr>
          <p:cNvPr id="8" name="矩形 7"/>
          <p:cNvSpPr/>
          <p:nvPr>
            <p:custDataLst>
              <p:tags r:id="rId4"/>
            </p:custDataLst>
          </p:nvPr>
        </p:nvSpPr>
        <p:spPr>
          <a:xfrm>
            <a:off x="5603240" y="1243330"/>
            <a:ext cx="2491105" cy="2911475"/>
          </a:xfrm>
          <a:prstGeom prst="rect">
            <a:avLst/>
          </a:prstGeom>
          <a:noFill/>
          <a:ln w="25400" cmpd="sng">
            <a:solidFill>
              <a:srgbClr val="FF0000"/>
            </a:solidFill>
            <a:prstDash val="solid"/>
          </a:ln>
        </p:spPr>
        <p:txBody>
          <a:bodyPr vert="horz" wrap="square" lIns="91440" tIns="45720" rIns="91440" bIns="45720" numCol="1" anchor="t"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3600" b="0" i="0" u="none" strike="noStrike" cap="none" normalizeH="0" baseline="0" smtClean="0">
              <a:ln>
                <a:noFill/>
              </a:ln>
              <a:solidFill>
                <a:schemeClr val="dk1"/>
              </a:solidFill>
              <a:effectLst/>
              <a:latin typeface="隶书" panose="02010509060101010101" pitchFamily="49" charset="-122"/>
              <a:ea typeface="隶书" panose="02010509060101010101" pitchFamily="49" charset="-122"/>
            </a:endParaRPr>
          </a:p>
        </p:txBody>
      </p:sp>
      <p:sp>
        <p:nvSpPr>
          <p:cNvPr id="9" name="文本框 8"/>
          <p:cNvSpPr txBox="1"/>
          <p:nvPr/>
        </p:nvSpPr>
        <p:spPr>
          <a:xfrm>
            <a:off x="1996440" y="3786505"/>
            <a:ext cx="1095375" cy="368300"/>
          </a:xfrm>
          <a:prstGeom prst="rect">
            <a:avLst/>
          </a:prstGeom>
          <a:noFill/>
        </p:spPr>
        <p:txBody>
          <a:bodyPr wrap="square" rtlCol="0">
            <a:spAutoFit/>
          </a:bodyPr>
          <a:lstStyle/>
          <a:p>
            <a:r>
              <a:rPr lang="en-US" altLang="zh-CN">
                <a:solidFill>
                  <a:srgbClr val="FF0000"/>
                </a:solidFill>
              </a:rPr>
              <a:t>31/32/33</a:t>
            </a:r>
            <a:endParaRPr lang="zh-CN" altLang="en-US">
              <a:solidFill>
                <a:srgbClr val="FF0000"/>
              </a:solidFill>
            </a:endParaRPr>
          </a:p>
        </p:txBody>
      </p:sp>
      <p:pic>
        <p:nvPicPr>
          <p:cNvPr id="13" name="图片 12"/>
          <p:cNvPicPr>
            <a:picLocks noChangeAspect="1"/>
          </p:cNvPicPr>
          <p:nvPr/>
        </p:nvPicPr>
        <p:blipFill>
          <a:blip r:embed="rId5"/>
          <a:stretch>
            <a:fillRect/>
          </a:stretch>
        </p:blipFill>
        <p:spPr>
          <a:xfrm>
            <a:off x="8252460" y="929005"/>
            <a:ext cx="3874135" cy="3225800"/>
          </a:xfrm>
          <a:prstGeom prst="rect">
            <a:avLst/>
          </a:prstGeom>
          <a:effectLst>
            <a:glow rad="228600">
              <a:schemeClr val="accent3">
                <a:satMod val="175000"/>
                <a:alpha val="40000"/>
              </a:schemeClr>
            </a:glow>
          </a:effectLst>
        </p:spPr>
      </p:pic>
      <p:sp>
        <p:nvSpPr>
          <p:cNvPr id="10" name="矩形 9"/>
          <p:cNvSpPr/>
          <p:nvPr/>
        </p:nvSpPr>
        <p:spPr>
          <a:xfrm>
            <a:off x="8261985" y="2980690"/>
            <a:ext cx="3839845" cy="79184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6208395" y="3710940"/>
            <a:ext cx="1570355" cy="514985"/>
          </a:xfrm>
          <a:prstGeom prst="rect">
            <a:avLst/>
          </a:prstGeom>
          <a:noFill/>
        </p:spPr>
        <p:txBody>
          <a:bodyPr wrap="square" rtlCol="0">
            <a:noAutofit/>
          </a:bodyPr>
          <a:lstStyle/>
          <a:p>
            <a:r>
              <a:rPr lang="zh-CN" altLang="en-US" sz="2400">
                <a:solidFill>
                  <a:srgbClr val="FF0000"/>
                </a:solidFill>
              </a:rPr>
              <a:t>免</a:t>
            </a:r>
            <a:r>
              <a:rPr lang="en-US" altLang="zh-CN" sz="2400">
                <a:solidFill>
                  <a:srgbClr val="FF0000"/>
                </a:solidFill>
              </a:rPr>
              <a:t>    </a:t>
            </a:r>
            <a:r>
              <a:rPr lang="zh-CN" altLang="en-US" sz="2400">
                <a:solidFill>
                  <a:srgbClr val="FF0000"/>
                </a:solidFill>
              </a:rPr>
              <a:t>填</a:t>
            </a:r>
            <a:endParaRPr lang="zh-CN" altLang="en-US" sz="240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000" fill="hold">
                                          <p:stCondLst>
                                            <p:cond delay="0"/>
                                          </p:stCondLst>
                                        </p:cTn>
                                        <p:tgtEl>
                                          <p:spTgt spid="5"/>
                                        </p:tgtEl>
                                        <p:attrNameLst>
                                          <p:attrName>style.visibility</p:attrName>
                                        </p:attrNameLst>
                                      </p:cBhvr>
                                      <p:to>
                                        <p:strVal val="visible"/>
                                      </p:to>
                                    </p:set>
                                    <p:animEffect transition="in" filter="diamond(i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000" fill="hold">
                                          <p:stCondLst>
                                            <p:cond delay="0"/>
                                          </p:stCondLst>
                                        </p:cTn>
                                        <p:tgtEl>
                                          <p:spTgt spid="9"/>
                                        </p:tgtEl>
                                        <p:attrNameLst>
                                          <p:attrName>style.visibility</p:attrName>
                                        </p:attrNameLst>
                                      </p:cBhvr>
                                      <p:to>
                                        <p:strVal val="visible"/>
                                      </p:to>
                                    </p:set>
                                    <p:animEffect transition="in" filter="wheel(1)">
                                      <p:cBhvr>
                                        <p:cTn id="16" dur="1000"/>
                                        <p:tgtEl>
                                          <p:spTgt spid="9"/>
                                        </p:tgtEl>
                                      </p:cBhvr>
                                    </p:animEffect>
                                  </p:childTnLst>
                                </p:cTn>
                              </p:par>
                              <p:par>
                                <p:cTn id="17" presetID="21" presetClass="entr" presetSubtype="1" fill="hold" grpId="0" nodeType="withEffect">
                                  <p:stCondLst>
                                    <p:cond delay="0"/>
                                  </p:stCondLst>
                                  <p:childTnLst>
                                    <p:set>
                                      <p:cBhvr>
                                        <p:cTn id="18" dur="1000" fill="hold">
                                          <p:stCondLst>
                                            <p:cond delay="0"/>
                                          </p:stCondLst>
                                        </p:cTn>
                                        <p:tgtEl>
                                          <p:spTgt spid="10"/>
                                        </p:tgtEl>
                                        <p:attrNameLst>
                                          <p:attrName>style.visibility</p:attrName>
                                        </p:attrNameLst>
                                      </p:cBhvr>
                                      <p:to>
                                        <p:strVal val="visible"/>
                                      </p:to>
                                    </p:set>
                                    <p:animEffect transition="in" filter="wheel(1)">
                                      <p:cBhvr>
                                        <p:cTn id="19" dur="1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ox(in)">
                                      <p:cBhvr>
                                        <p:cTn id="24" dur="2000"/>
                                        <p:tgtEl>
                                          <p:spTgt spid="8"/>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ox(in)">
                                      <p:cBhvr>
                                        <p:cTn id="27" dur="2000"/>
                                        <p:tgtEl>
                                          <p:spTgt spid="7"/>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ox(in)">
                                      <p:cBhvr>
                                        <p:cTn id="3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p:bldP spid="7" grpId="1"/>
      <p:bldP spid="8" grpId="0" bldLvl="0" animBg="1"/>
      <p:bldP spid="8" grpId="1" animBg="1"/>
      <p:bldP spid="9" grpId="0"/>
      <p:bldP spid="9" grpId="1"/>
      <p:bldP spid="10" grpId="0" bldLvl="0" animBg="1"/>
      <p:bldP spid="10" grpId="1" animBg="1"/>
      <p:bldP spid="11" grpId="0"/>
      <p:bldP spid="11"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rcRect l="167" t="1609"/>
          <a:stretch>
            <a:fillRect/>
          </a:stretch>
        </p:blipFill>
        <p:spPr>
          <a:xfrm>
            <a:off x="381000" y="1225550"/>
            <a:ext cx="11332845" cy="3150235"/>
          </a:xfrm>
          <a:prstGeom prst="rect">
            <a:avLst/>
          </a:prstGeom>
        </p:spPr>
      </p:pic>
      <p:sp>
        <p:nvSpPr>
          <p:cNvPr id="4" name="标题 3" descr="7b0a20202020227461726765744d6f64756c65223a202270726f636573734f6e6c696e65466f6e7473220a7d0a"/>
          <p:cNvSpPr>
            <a:spLocks noGrp="1"/>
          </p:cNvSpPr>
          <p:nvPr>
            <p:ph type="title"/>
          </p:nvPr>
        </p:nvSpPr>
        <p:spPr>
          <a:xfrm>
            <a:off x="609600" y="316230"/>
            <a:ext cx="10530205"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《企业研究开发项目情况》（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07-1）</a:t>
            </a:r>
            <a:endParaRPr lang="zh-CN" altLang="en-US">
              <a:cs typeface="汉仪程行简" panose="00020600040101010101" pitchFamily="18" charset="-122"/>
              <a:sym typeface="汉仪瘦金书简" panose="02010600000101010101" charset="-122"/>
            </a:endParaRPr>
          </a:p>
        </p:txBody>
      </p:sp>
      <p:sp>
        <p:nvSpPr>
          <p:cNvPr id="5" name="矩形 4"/>
          <p:cNvSpPr/>
          <p:nvPr>
            <p:custDataLst>
              <p:tags r:id="rId3"/>
            </p:custDataLst>
          </p:nvPr>
        </p:nvSpPr>
        <p:spPr>
          <a:xfrm>
            <a:off x="2831465" y="1313815"/>
            <a:ext cx="533400" cy="2404110"/>
          </a:xfrm>
          <a:prstGeom prst="rect">
            <a:avLst/>
          </a:prstGeom>
          <a:noFill/>
          <a:ln w="25400" cmpd="sng">
            <a:solidFill>
              <a:srgbClr val="FF0000"/>
            </a:solidFill>
            <a:prstDash val="solid"/>
          </a:ln>
        </p:spPr>
        <p:txBody>
          <a:bodyPr vert="horz" wrap="square" lIns="91440" tIns="45720" rIns="91440" bIns="45720" numCol="1" anchor="t"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3600" b="0" i="0" u="none" strike="noStrike" cap="none" normalizeH="0" baseline="0" smtClean="0">
              <a:ln>
                <a:noFill/>
              </a:ln>
              <a:solidFill>
                <a:schemeClr val="dk1"/>
              </a:solidFill>
              <a:effectLst/>
              <a:latin typeface="隶书" panose="02010509060101010101" pitchFamily="49" charset="-122"/>
              <a:ea typeface="隶书" panose="02010509060101010101" pitchFamily="49" charset="-122"/>
            </a:endParaRPr>
          </a:p>
        </p:txBody>
      </p:sp>
      <p:pic>
        <p:nvPicPr>
          <p:cNvPr id="6" name="图片 5"/>
          <p:cNvPicPr>
            <a:picLocks noChangeAspect="1"/>
          </p:cNvPicPr>
          <p:nvPr/>
        </p:nvPicPr>
        <p:blipFill>
          <a:blip r:embed="rId4"/>
          <a:stretch>
            <a:fillRect/>
          </a:stretch>
        </p:blipFill>
        <p:spPr>
          <a:xfrm>
            <a:off x="3855720" y="1107440"/>
            <a:ext cx="8220075" cy="4827270"/>
          </a:xfrm>
          <a:prstGeom prst="rect">
            <a:avLst/>
          </a:prstGeom>
          <a:effectLst>
            <a:glow rad="228600">
              <a:schemeClr val="accent3">
                <a:satMod val="175000"/>
                <a:alpha val="40000"/>
              </a:schemeClr>
            </a:glo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custDataLst>
              <p:tags r:id="rId1"/>
            </p:custDataLst>
          </p:nvPr>
        </p:nvPicPr>
        <p:blipFill>
          <a:blip r:embed="rId2"/>
          <a:srcRect l="167" t="1609"/>
          <a:stretch>
            <a:fillRect/>
          </a:stretch>
        </p:blipFill>
        <p:spPr>
          <a:xfrm>
            <a:off x="429260" y="1147445"/>
            <a:ext cx="11332845" cy="3150235"/>
          </a:xfrm>
          <a:prstGeom prst="rect">
            <a:avLst/>
          </a:prstGeom>
        </p:spPr>
      </p:pic>
      <p:sp>
        <p:nvSpPr>
          <p:cNvPr id="4" name="标题 3" descr="7b0a20202020227461726765744d6f64756c65223a202270726f636573734f6e6c696e65466f6e7473220a7d0a"/>
          <p:cNvSpPr>
            <a:spLocks noGrp="1"/>
          </p:cNvSpPr>
          <p:nvPr>
            <p:ph type="title"/>
          </p:nvPr>
        </p:nvSpPr>
        <p:spPr>
          <a:xfrm>
            <a:off x="609600" y="316230"/>
            <a:ext cx="10530205"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《企业研究开发项目情况》（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07-1）</a:t>
            </a:r>
            <a:endParaRPr lang="zh-CN" altLang="en-US">
              <a:cs typeface="汉仪程行简" panose="00020600040101010101" pitchFamily="18" charset="-122"/>
              <a:sym typeface="汉仪瘦金书简" panose="02010600000101010101" charset="-122"/>
            </a:endParaRPr>
          </a:p>
        </p:txBody>
      </p:sp>
      <p:sp>
        <p:nvSpPr>
          <p:cNvPr id="5" name="矩形 4"/>
          <p:cNvSpPr/>
          <p:nvPr>
            <p:custDataLst>
              <p:tags r:id="rId3"/>
            </p:custDataLst>
          </p:nvPr>
        </p:nvSpPr>
        <p:spPr>
          <a:xfrm>
            <a:off x="3628390" y="1250950"/>
            <a:ext cx="492125" cy="2355850"/>
          </a:xfrm>
          <a:prstGeom prst="rect">
            <a:avLst/>
          </a:prstGeom>
          <a:noFill/>
          <a:ln w="25400" cmpd="sng">
            <a:solidFill>
              <a:srgbClr val="FF0000"/>
            </a:solidFill>
            <a:prstDash val="solid"/>
          </a:ln>
        </p:spPr>
        <p:txBody>
          <a:bodyPr vert="horz" wrap="square" lIns="91440" tIns="45720" rIns="91440" bIns="45720" numCol="1" anchor="t"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3600" b="0" i="0" u="none" strike="noStrike" cap="none" normalizeH="0" baseline="0" smtClean="0">
              <a:ln>
                <a:noFill/>
              </a:ln>
              <a:solidFill>
                <a:schemeClr val="dk1"/>
              </a:solidFill>
              <a:effectLst/>
              <a:latin typeface="隶书" panose="02010509060101010101" pitchFamily="49" charset="-122"/>
              <a:ea typeface="隶书" panose="02010509060101010101" pitchFamily="49" charset="-122"/>
            </a:endParaRPr>
          </a:p>
        </p:txBody>
      </p:sp>
      <p:pic>
        <p:nvPicPr>
          <p:cNvPr id="7" name="图片 6"/>
          <p:cNvPicPr>
            <a:picLocks noChangeAspect="1"/>
          </p:cNvPicPr>
          <p:nvPr/>
        </p:nvPicPr>
        <p:blipFill>
          <a:blip r:embed="rId4"/>
          <a:stretch>
            <a:fillRect/>
          </a:stretch>
        </p:blipFill>
        <p:spPr>
          <a:xfrm>
            <a:off x="5193665" y="1066800"/>
            <a:ext cx="6037580" cy="4432300"/>
          </a:xfrm>
          <a:prstGeom prst="rect">
            <a:avLst/>
          </a:prstGeom>
          <a:effectLst>
            <a:glow rad="228600">
              <a:schemeClr val="accent3">
                <a:satMod val="175000"/>
                <a:alpha val="40000"/>
              </a:schemeClr>
            </a:glo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000" fill="hold">
                                          <p:stCondLst>
                                            <p:cond delay="0"/>
                                          </p:stCondLst>
                                        </p:cTn>
                                        <p:tgtEl>
                                          <p:spTgt spid="5"/>
                                        </p:tgtEl>
                                        <p:attrNameLst>
                                          <p:attrName>style.visibility</p:attrName>
                                        </p:attrNameLst>
                                      </p:cBhvr>
                                      <p:to>
                                        <p:strVal val="visible"/>
                                      </p:to>
                                    </p:set>
                                    <p:animEffect transition="in" filter="diamond(i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custDataLst>
              <p:tags r:id="rId1"/>
            </p:custDataLst>
          </p:nvPr>
        </p:nvPicPr>
        <p:blipFill>
          <a:blip r:embed="rId2"/>
          <a:srcRect l="167" t="1609"/>
          <a:stretch>
            <a:fillRect/>
          </a:stretch>
        </p:blipFill>
        <p:spPr>
          <a:xfrm>
            <a:off x="429260" y="1064260"/>
            <a:ext cx="11332845" cy="3150235"/>
          </a:xfrm>
          <a:prstGeom prst="rect">
            <a:avLst/>
          </a:prstGeom>
        </p:spPr>
      </p:pic>
      <p:sp>
        <p:nvSpPr>
          <p:cNvPr id="4" name="标题 3" descr="7b0a20202020227461726765744d6f64756c65223a202270726f636573734f6e6c696e65466f6e7473220a7d0a"/>
          <p:cNvSpPr>
            <a:spLocks noGrp="1"/>
          </p:cNvSpPr>
          <p:nvPr>
            <p:ph type="title"/>
          </p:nvPr>
        </p:nvSpPr>
        <p:spPr>
          <a:xfrm>
            <a:off x="609600" y="316230"/>
            <a:ext cx="10530205"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《企业研究开发项目情况》（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07-1）</a:t>
            </a:r>
            <a:endParaRPr lang="zh-CN" altLang="en-US">
              <a:cs typeface="汉仪程行简" panose="00020600040101010101" pitchFamily="18" charset="-122"/>
              <a:sym typeface="汉仪瘦金书简" panose="02010600000101010101" charset="-122"/>
            </a:endParaRPr>
          </a:p>
        </p:txBody>
      </p:sp>
      <p:sp>
        <p:nvSpPr>
          <p:cNvPr id="5" name="矩形 4"/>
          <p:cNvSpPr/>
          <p:nvPr>
            <p:custDataLst>
              <p:tags r:id="rId3"/>
            </p:custDataLst>
          </p:nvPr>
        </p:nvSpPr>
        <p:spPr>
          <a:xfrm>
            <a:off x="4313555" y="1172845"/>
            <a:ext cx="1138555" cy="2355850"/>
          </a:xfrm>
          <a:prstGeom prst="rect">
            <a:avLst/>
          </a:prstGeom>
          <a:noFill/>
          <a:ln w="25400" cmpd="sng">
            <a:solidFill>
              <a:srgbClr val="FF0000"/>
            </a:solidFill>
            <a:prstDash val="solid"/>
          </a:ln>
        </p:spPr>
        <p:txBody>
          <a:bodyPr vert="horz" wrap="square" lIns="91440" tIns="45720" rIns="91440" bIns="45720" numCol="1" anchor="t"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3600" b="0" i="0" u="none" strike="noStrike" cap="none" normalizeH="0" baseline="0" smtClean="0">
              <a:ln>
                <a:noFill/>
              </a:ln>
              <a:solidFill>
                <a:schemeClr val="dk1"/>
              </a:solidFill>
              <a:effectLst/>
              <a:latin typeface="隶书" panose="02010509060101010101" pitchFamily="49" charset="-122"/>
              <a:ea typeface="隶书" panose="02010509060101010101" pitchFamily="49" charset="-122"/>
            </a:endParaRPr>
          </a:p>
        </p:txBody>
      </p:sp>
      <p:sp>
        <p:nvSpPr>
          <p:cNvPr id="18437" name="TextBox 13"/>
          <p:cNvSpPr txBox="1"/>
          <p:nvPr/>
        </p:nvSpPr>
        <p:spPr>
          <a:xfrm>
            <a:off x="773430" y="4352290"/>
            <a:ext cx="10988675" cy="1358265"/>
          </a:xfrm>
          <a:prstGeom prst="rect">
            <a:avLst/>
          </a:prstGeom>
          <a:noFill/>
          <a:ln w="9525">
            <a:noFill/>
          </a:ln>
        </p:spPr>
        <p:txBody>
          <a:bodyPr wrap="square" anchor="t">
            <a:noAutofit/>
          </a:bodyPr>
          <a:lstStyle/>
          <a:p>
            <a:pPr fontAlgn="auto">
              <a:lnSpc>
                <a:spcPct val="100000"/>
              </a:lnSpc>
            </a:pPr>
            <a:r>
              <a:rPr lang="en-US" altLang="zh-CN" sz="2800" dirty="0">
                <a:solidFill>
                  <a:schemeClr val="dk1"/>
                </a:solidFill>
                <a:latin typeface="隶书" panose="02010509060101010101" pitchFamily="49" charset="-122"/>
                <a:ea typeface="隶书" panose="02010509060101010101" pitchFamily="49" charset="-122"/>
                <a:cs typeface="隶书" panose="02010509060101010101" pitchFamily="49" charset="-122"/>
              </a:rPr>
              <a:t>1.</a:t>
            </a:r>
            <a:r>
              <a:rPr lang="zh-CN" altLang="en-US" sz="2800" dirty="0">
                <a:solidFill>
                  <a:schemeClr val="dk1"/>
                </a:solidFill>
                <a:latin typeface="隶书" panose="02010509060101010101" pitchFamily="49" charset="-122"/>
                <a:ea typeface="隶书" panose="02010509060101010101" pitchFamily="49" charset="-122"/>
                <a:cs typeface="隶书" panose="02010509060101010101" pitchFamily="49" charset="-122"/>
              </a:rPr>
              <a:t>如项目至当年底仍在继续进行，项目完成日期填写预计完成的时间，不要</a:t>
            </a:r>
            <a:r>
              <a:rPr lang="zh-CN" altLang="en-US" sz="28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随意填报为当年12月</a:t>
            </a:r>
            <a:r>
              <a:rPr lang="zh-CN" altLang="en-US" sz="2800" dirty="0">
                <a:solidFill>
                  <a:schemeClr val="dk1"/>
                </a:solidFill>
                <a:latin typeface="隶书" panose="02010509060101010101" pitchFamily="49" charset="-122"/>
                <a:ea typeface="隶书" panose="02010509060101010101" pitchFamily="49" charset="-122"/>
                <a:cs typeface="隶书" panose="02010509060101010101" pitchFamily="49" charset="-122"/>
              </a:rPr>
              <a:t>；</a:t>
            </a:r>
            <a:endParaRPr lang="zh-CN" altLang="en-US" sz="2800" dirty="0">
              <a:solidFill>
                <a:schemeClr val="dk1"/>
              </a:solidFill>
              <a:latin typeface="隶书" panose="02010509060101010101" pitchFamily="49" charset="-122"/>
              <a:ea typeface="隶书" panose="02010509060101010101" pitchFamily="49" charset="-122"/>
              <a:cs typeface="隶书" panose="02010509060101010101" pitchFamily="49" charset="-122"/>
            </a:endParaRPr>
          </a:p>
          <a:p>
            <a:pPr fontAlgn="auto">
              <a:lnSpc>
                <a:spcPct val="100000"/>
              </a:lnSpc>
            </a:pPr>
            <a:r>
              <a:rPr lang="en-US" altLang="zh-CN" sz="2800" dirty="0">
                <a:solidFill>
                  <a:schemeClr val="dk1"/>
                </a:solidFill>
                <a:latin typeface="隶书" panose="02010509060101010101" pitchFamily="49" charset="-122"/>
                <a:ea typeface="隶书" panose="02010509060101010101" pitchFamily="49" charset="-122"/>
                <a:cs typeface="隶书" panose="02010509060101010101" pitchFamily="49" charset="-122"/>
              </a:rPr>
              <a:t>2.</a:t>
            </a:r>
            <a:r>
              <a:rPr lang="zh-CN" altLang="en-US" sz="2800" dirty="0">
                <a:solidFill>
                  <a:schemeClr val="dk1"/>
                </a:solidFill>
                <a:latin typeface="隶书" panose="02010509060101010101" pitchFamily="49" charset="-122"/>
                <a:ea typeface="隶书" panose="02010509060101010101" pitchFamily="49" charset="-122"/>
                <a:cs typeface="隶书" panose="02010509060101010101" pitchFamily="49" charset="-122"/>
              </a:rPr>
              <a:t>如项目年内以失败告终，项目完成日期填写000000；</a:t>
            </a:r>
            <a:endParaRPr lang="zh-CN" altLang="en-US" sz="2800" dirty="0">
              <a:solidFill>
                <a:schemeClr val="dk1"/>
              </a:solidFill>
              <a:latin typeface="隶书" panose="02010509060101010101" pitchFamily="49" charset="-122"/>
              <a:ea typeface="隶书" panose="02010509060101010101" pitchFamily="49" charset="-122"/>
              <a:cs typeface="隶书" panose="02010509060101010101" pitchFamily="49" charset="-122"/>
            </a:endParaRPr>
          </a:p>
        </p:txBody>
      </p:sp>
      <p:sp>
        <p:nvSpPr>
          <p:cNvPr id="2" name="文本框 1"/>
          <p:cNvSpPr txBox="1"/>
          <p:nvPr/>
        </p:nvSpPr>
        <p:spPr>
          <a:xfrm>
            <a:off x="2915920" y="3621405"/>
            <a:ext cx="4930140" cy="521970"/>
          </a:xfrm>
          <a:prstGeom prst="rect">
            <a:avLst/>
          </a:prstGeom>
          <a:noFill/>
        </p:spPr>
        <p:txBody>
          <a:bodyPr wrap="square" rtlCol="0" anchor="t">
            <a:spAutoFit/>
          </a:bodyPr>
          <a:lstStyle/>
          <a:p>
            <a:r>
              <a:rPr lang="zh-CN" altLang="en-US" sz="28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日期均为6位编码，如</a:t>
            </a:r>
            <a:r>
              <a:rPr lang="en-US" altLang="zh-CN" sz="28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202406</a:t>
            </a:r>
            <a:endParaRPr lang="zh-CN" altLang="en-US" sz="28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84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18437"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custDataLst>
              <p:tags r:id="rId1"/>
            </p:custDataLst>
          </p:nvPr>
        </p:nvPicPr>
        <p:blipFill>
          <a:blip r:embed="rId2"/>
          <a:srcRect l="167" t="1609"/>
          <a:stretch>
            <a:fillRect/>
          </a:stretch>
        </p:blipFill>
        <p:spPr>
          <a:xfrm>
            <a:off x="424815" y="1022985"/>
            <a:ext cx="11332845" cy="3150235"/>
          </a:xfrm>
          <a:prstGeom prst="rect">
            <a:avLst/>
          </a:prstGeom>
        </p:spPr>
      </p:pic>
      <p:sp>
        <p:nvSpPr>
          <p:cNvPr id="4" name="标题 3" descr="7b0a20202020227461726765744d6f64756c65223a202270726f636573734f6e6c696e65466f6e7473220a7d0a"/>
          <p:cNvSpPr>
            <a:spLocks noGrp="1"/>
          </p:cNvSpPr>
          <p:nvPr>
            <p:ph type="title"/>
          </p:nvPr>
        </p:nvSpPr>
        <p:spPr>
          <a:xfrm>
            <a:off x="609600" y="316230"/>
            <a:ext cx="10530205"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《企业研究开发项目情况》（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07-1）</a:t>
            </a:r>
            <a:endParaRPr lang="zh-CN" altLang="en-US">
              <a:cs typeface="汉仪程行简" panose="00020600040101010101" pitchFamily="18" charset="-122"/>
              <a:sym typeface="汉仪瘦金书简" panose="02010600000101010101" charset="-122"/>
            </a:endParaRPr>
          </a:p>
        </p:txBody>
      </p:sp>
      <p:sp>
        <p:nvSpPr>
          <p:cNvPr id="5" name="矩形 4"/>
          <p:cNvSpPr/>
          <p:nvPr>
            <p:custDataLst>
              <p:tags r:id="rId3"/>
            </p:custDataLst>
          </p:nvPr>
        </p:nvSpPr>
        <p:spPr>
          <a:xfrm>
            <a:off x="5557520" y="1082040"/>
            <a:ext cx="883285" cy="2458720"/>
          </a:xfrm>
          <a:prstGeom prst="rect">
            <a:avLst/>
          </a:prstGeom>
          <a:noFill/>
          <a:ln w="25400" cmpd="sng">
            <a:solidFill>
              <a:srgbClr val="FF0000"/>
            </a:solidFill>
            <a:prstDash val="solid"/>
          </a:ln>
        </p:spPr>
        <p:txBody>
          <a:bodyPr vert="horz" wrap="square" lIns="91440" tIns="45720" rIns="91440" bIns="45720" numCol="1" anchor="t"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3600" b="0" i="0" u="none" strike="noStrike" cap="none" normalizeH="0" baseline="0" smtClean="0">
              <a:ln>
                <a:noFill/>
              </a:ln>
              <a:solidFill>
                <a:schemeClr val="dk1"/>
              </a:solidFill>
              <a:effectLst/>
              <a:latin typeface="隶书" panose="02010509060101010101" pitchFamily="49" charset="-122"/>
              <a:ea typeface="隶书" panose="02010509060101010101" pitchFamily="49" charset="-122"/>
            </a:endParaRPr>
          </a:p>
        </p:txBody>
      </p:sp>
      <p:sp>
        <p:nvSpPr>
          <p:cNvPr id="2" name="文本框 1"/>
          <p:cNvSpPr txBox="1"/>
          <p:nvPr/>
        </p:nvSpPr>
        <p:spPr>
          <a:xfrm>
            <a:off x="1576705" y="4269740"/>
            <a:ext cx="6508750" cy="1568450"/>
          </a:xfrm>
          <a:prstGeom prst="rect">
            <a:avLst/>
          </a:prstGeom>
          <a:noFill/>
        </p:spPr>
        <p:txBody>
          <a:bodyPr wrap="square" rtlCol="0" anchor="t">
            <a:spAutoFit/>
          </a:bodyPr>
          <a:lstStyle/>
          <a:p>
            <a:r>
              <a:rPr lang="zh-CN" altLang="en-US" sz="3200" dirty="0" smtClean="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项目</a:t>
            </a:r>
            <a:r>
              <a:rPr lang="zh-CN" altLang="en-US" sz="3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起始时间</a:t>
            </a:r>
            <a:r>
              <a:rPr lang="zh-CN" altLang="en-US" sz="3200" dirty="0">
                <a:solidFill>
                  <a:srgbClr val="FF0000"/>
                </a:solidFill>
                <a:latin typeface="隶书" panose="02010509060101010101" pitchFamily="49" charset="-122"/>
                <a:ea typeface="隶书" panose="02010509060101010101" pitchFamily="49" charset="-122"/>
                <a:cs typeface="隶书" panose="02010509060101010101" pitchFamily="49" charset="-122"/>
                <a:sym typeface="+mn-ea"/>
              </a:rPr>
              <a:t>早</a:t>
            </a:r>
            <a:r>
              <a:rPr lang="zh-CN" altLang="en-US" sz="3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于</a:t>
            </a:r>
            <a:r>
              <a:rPr lang="en-US" altLang="zh-CN" sz="3200" dirty="0" smtClean="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2024</a:t>
            </a:r>
            <a:r>
              <a:rPr lang="zh-CN" altLang="en-US" sz="3200" dirty="0" smtClean="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年</a:t>
            </a:r>
            <a:r>
              <a:rPr lang="en-US" altLang="zh-CN" sz="3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1</a:t>
            </a:r>
            <a:r>
              <a:rPr lang="zh-CN" altLang="en-US" sz="3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月</a:t>
            </a:r>
            <a:r>
              <a:rPr lang="en-US" altLang="zh-CN" sz="3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1</a:t>
            </a:r>
            <a:r>
              <a:rPr lang="zh-CN" altLang="en-US" sz="3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日；</a:t>
            </a:r>
            <a:endParaRPr lang="zh-CN" altLang="en-US" sz="3200" dirty="0">
              <a:solidFill>
                <a:schemeClr val="dk1"/>
              </a:solidFill>
              <a:latin typeface="隶书" panose="02010509060101010101" pitchFamily="49" charset="-122"/>
              <a:ea typeface="隶书" panose="02010509060101010101" pitchFamily="49" charset="-122"/>
              <a:cs typeface="隶书" panose="02010509060101010101" pitchFamily="49" charset="-122"/>
            </a:endParaRPr>
          </a:p>
          <a:p>
            <a:r>
              <a:rPr lang="zh-CN" altLang="en-US" sz="3200" dirty="0" smtClean="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            或</a:t>
            </a:r>
            <a:endParaRPr lang="en-US" altLang="zh-CN" sz="3200" dirty="0" smtClean="0">
              <a:solidFill>
                <a:schemeClr val="dk1"/>
              </a:solidFill>
              <a:latin typeface="隶书" panose="02010509060101010101" pitchFamily="49" charset="-122"/>
              <a:ea typeface="隶书" panose="02010509060101010101" pitchFamily="49" charset="-122"/>
              <a:cs typeface="隶书" panose="02010509060101010101" pitchFamily="49" charset="-122"/>
            </a:endParaRPr>
          </a:p>
          <a:p>
            <a:r>
              <a:rPr lang="zh-CN" altLang="en-US" sz="3200" dirty="0" smtClean="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项目</a:t>
            </a:r>
            <a:r>
              <a:rPr lang="zh-CN" altLang="en-US" sz="3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结束时间</a:t>
            </a:r>
            <a:r>
              <a:rPr lang="zh-CN" altLang="en-US" sz="3200" dirty="0">
                <a:solidFill>
                  <a:srgbClr val="FF0000"/>
                </a:solidFill>
                <a:latin typeface="隶书" panose="02010509060101010101" pitchFamily="49" charset="-122"/>
                <a:ea typeface="隶书" panose="02010509060101010101" pitchFamily="49" charset="-122"/>
                <a:cs typeface="隶书" panose="02010509060101010101" pitchFamily="49" charset="-122"/>
                <a:sym typeface="+mn-ea"/>
              </a:rPr>
              <a:t>晚</a:t>
            </a:r>
            <a:r>
              <a:rPr lang="zh-CN" altLang="en-US" sz="3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于</a:t>
            </a:r>
            <a:r>
              <a:rPr lang="en-US" altLang="zh-CN" sz="3200" dirty="0" smtClean="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2024</a:t>
            </a:r>
            <a:r>
              <a:rPr lang="zh-CN" altLang="en-US" sz="3200" dirty="0" smtClean="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年</a:t>
            </a:r>
            <a:r>
              <a:rPr lang="en-US" altLang="zh-CN" sz="3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12</a:t>
            </a:r>
            <a:r>
              <a:rPr lang="zh-CN" altLang="en-US" sz="3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月</a:t>
            </a:r>
            <a:r>
              <a:rPr lang="en-US" altLang="zh-CN" sz="3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31</a:t>
            </a:r>
            <a:r>
              <a:rPr lang="zh-CN" altLang="en-US" sz="3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日；</a:t>
            </a:r>
            <a:endParaRPr lang="zh-CN" altLang="en-US" sz="3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endParaRPr>
          </a:p>
        </p:txBody>
      </p:sp>
      <p:sp>
        <p:nvSpPr>
          <p:cNvPr id="8" name="文本框 7"/>
          <p:cNvSpPr txBox="1"/>
          <p:nvPr/>
        </p:nvSpPr>
        <p:spPr>
          <a:xfrm>
            <a:off x="4497705" y="3589655"/>
            <a:ext cx="3196590" cy="583565"/>
          </a:xfrm>
          <a:prstGeom prst="rect">
            <a:avLst/>
          </a:prstGeom>
          <a:noFill/>
        </p:spPr>
        <p:txBody>
          <a:bodyPr wrap="square" rtlCol="0">
            <a:spAutoFit/>
          </a:bodyPr>
          <a:lstStyle/>
          <a:p>
            <a:r>
              <a:rPr lang="zh-CN" altLang="en-US" sz="3200">
                <a:solidFill>
                  <a:srgbClr val="FF0000"/>
                </a:solidFill>
                <a:latin typeface="隶书" panose="02010509060101010101" pitchFamily="49" charset="-122"/>
                <a:ea typeface="隶书" panose="02010509060101010101" pitchFamily="49" charset="-122"/>
              </a:rPr>
              <a:t>非跨年项目免填</a:t>
            </a:r>
            <a:endParaRPr lang="zh-CN" altLang="en-US" sz="3200">
              <a:solidFill>
                <a:srgbClr val="FF0000"/>
              </a:solidFill>
              <a:latin typeface="隶书" panose="02010509060101010101" pitchFamily="49" charset="-122"/>
              <a:ea typeface="隶书" panose="02010509060101010101" pitchFamily="49" charset="-122"/>
            </a:endParaRPr>
          </a:p>
        </p:txBody>
      </p:sp>
      <p:pic>
        <p:nvPicPr>
          <p:cNvPr id="12" name="图片 11"/>
          <p:cNvPicPr>
            <a:picLocks noChangeAspect="1"/>
          </p:cNvPicPr>
          <p:nvPr/>
        </p:nvPicPr>
        <p:blipFill>
          <a:blip r:embed="rId4"/>
          <a:stretch>
            <a:fillRect/>
          </a:stretch>
        </p:blipFill>
        <p:spPr>
          <a:xfrm>
            <a:off x="7275830" y="1082040"/>
            <a:ext cx="4409440" cy="2666365"/>
          </a:xfrm>
          <a:prstGeom prst="rect">
            <a:avLst/>
          </a:prstGeom>
          <a:effectLst>
            <a:glow rad="228600">
              <a:schemeClr val="accent3">
                <a:satMod val="175000"/>
                <a:alpha val="40000"/>
              </a:schemeClr>
            </a:glo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strVal val="#ppt_w*0.70"/>
                                          </p:val>
                                        </p:tav>
                                        <p:tav tm="100000">
                                          <p:val>
                                            <p:strVal val="#ppt_w"/>
                                          </p:val>
                                        </p:tav>
                                      </p:tavLst>
                                    </p:anim>
                                    <p:anim calcmode="lin" valueType="num">
                                      <p:cBhvr>
                                        <p:cTn id="17" dur="1000" fill="hold"/>
                                        <p:tgtEl>
                                          <p:spTgt spid="8"/>
                                        </p:tgtEl>
                                        <p:attrNameLst>
                                          <p:attrName>ppt_h</p:attrName>
                                        </p:attrNameLst>
                                      </p:cBhvr>
                                      <p:tavLst>
                                        <p:tav tm="0">
                                          <p:val>
                                            <p:strVal val="#ppt_h"/>
                                          </p:val>
                                        </p:tav>
                                        <p:tav tm="100000">
                                          <p:val>
                                            <p:strVal val="#ppt_h"/>
                                          </p:val>
                                        </p:tav>
                                      </p:tavLst>
                                    </p:anim>
                                    <p:animEffect transition="in" filter="fad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2"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descr="7b0a20202020227461726765744d6f64756c65223a202270726f636573734f6e6c696e65466f6e7473220a7d0a"/>
          <p:cNvSpPr>
            <a:spLocks noGrp="1"/>
          </p:cNvSpPr>
          <p:nvPr>
            <p:ph type="title"/>
          </p:nvPr>
        </p:nvSpPr>
        <p:spPr>
          <a:xfrm>
            <a:off x="609600" y="316230"/>
            <a:ext cx="10530205"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《企业研究开发项目情况》（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07-1）</a:t>
            </a:r>
            <a:endParaRPr lang="zh-CN" altLang="en-US">
              <a:cs typeface="汉仪程行简" panose="00020600040101010101" pitchFamily="18" charset="-122"/>
              <a:sym typeface="汉仪瘦金书简" panose="02010600000101010101" charset="-122"/>
            </a:endParaRPr>
          </a:p>
        </p:txBody>
      </p:sp>
      <p:graphicFrame>
        <p:nvGraphicFramePr>
          <p:cNvPr id="2" name="表格 1"/>
          <p:cNvGraphicFramePr/>
          <p:nvPr>
            <p:custDataLst>
              <p:tags r:id="rId1"/>
            </p:custDataLst>
          </p:nvPr>
        </p:nvGraphicFramePr>
        <p:xfrm>
          <a:off x="549275" y="1490980"/>
          <a:ext cx="10747375" cy="3787775"/>
        </p:xfrm>
        <a:graphic>
          <a:graphicData uri="http://schemas.openxmlformats.org/drawingml/2006/table">
            <a:tbl>
              <a:tblPr/>
              <a:tblGrid>
                <a:gridCol w="1607820"/>
                <a:gridCol w="1610360"/>
                <a:gridCol w="1608455"/>
                <a:gridCol w="1609725"/>
                <a:gridCol w="1607185"/>
                <a:gridCol w="2703830"/>
              </a:tblGrid>
              <a:tr h="1186815">
                <a:tc>
                  <a:txBody>
                    <a:bodyPr/>
                    <a:p>
                      <a:pPr indent="0">
                        <a:buNone/>
                      </a:pPr>
                      <a:endParaRPr lang="en-US" altLang="en-US" sz="2800" b="0">
                        <a:solidFill>
                          <a:srgbClr val="000000"/>
                        </a:solidFill>
                        <a:latin typeface="隶书" panose="020105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2800" b="0">
                          <a:solidFill>
                            <a:srgbClr val="000000"/>
                          </a:solidFill>
                          <a:latin typeface="Arial" panose="020B0604020202020204" pitchFamily="34" charset="0"/>
                          <a:ea typeface="隶书" panose="02010509060101010101" pitchFamily="49" charset="-122"/>
                        </a:rPr>
                        <a:t>202</a:t>
                      </a:r>
                      <a:r>
                        <a:rPr lang="en-US" altLang="zh-CN" sz="2800" b="0">
                          <a:solidFill>
                            <a:srgbClr val="000000"/>
                          </a:solidFill>
                          <a:latin typeface="Arial" panose="020B0604020202020204" pitchFamily="34" charset="0"/>
                          <a:ea typeface="隶书" panose="02010509060101010101" pitchFamily="49" charset="-122"/>
                        </a:rPr>
                        <a:t>2</a:t>
                      </a:r>
                      <a:r>
                        <a:rPr lang="zh-CN" sz="2800" b="0">
                          <a:solidFill>
                            <a:srgbClr val="000000"/>
                          </a:solidFill>
                          <a:latin typeface="Arial" panose="020B0604020202020204" pitchFamily="34" charset="0"/>
                          <a:ea typeface="隶书" panose="02010509060101010101" pitchFamily="49" charset="-122"/>
                        </a:rPr>
                        <a:t>年</a:t>
                      </a:r>
                      <a:endParaRPr lang="zh-CN" altLang="en-US" sz="2800" b="0">
                        <a:solidFill>
                          <a:srgbClr val="000000"/>
                        </a:solidFill>
                        <a:latin typeface="Arial" panose="020B0604020202020204" pitchFamily="34" charset="0"/>
                        <a:ea typeface="隶书" panose="020105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2800" b="0">
                          <a:solidFill>
                            <a:srgbClr val="000000"/>
                          </a:solidFill>
                          <a:latin typeface="Arial" panose="020B0604020202020204" pitchFamily="34" charset="0"/>
                          <a:ea typeface="隶书" panose="02010509060101010101" pitchFamily="49" charset="-122"/>
                        </a:rPr>
                        <a:t>202</a:t>
                      </a:r>
                      <a:r>
                        <a:rPr lang="en-US" altLang="zh-CN" sz="2800" b="0">
                          <a:solidFill>
                            <a:srgbClr val="000000"/>
                          </a:solidFill>
                          <a:latin typeface="Arial" panose="020B0604020202020204" pitchFamily="34" charset="0"/>
                          <a:ea typeface="隶书" panose="02010509060101010101" pitchFamily="49" charset="-122"/>
                        </a:rPr>
                        <a:t>3</a:t>
                      </a:r>
                      <a:r>
                        <a:rPr lang="zh-CN" sz="2800" b="0">
                          <a:solidFill>
                            <a:srgbClr val="000000"/>
                          </a:solidFill>
                          <a:latin typeface="Arial" panose="020B0604020202020204" pitchFamily="34" charset="0"/>
                          <a:ea typeface="隶书" panose="02010509060101010101" pitchFamily="49" charset="-122"/>
                        </a:rPr>
                        <a:t>年</a:t>
                      </a:r>
                      <a:endParaRPr lang="zh-CN" altLang="en-US" sz="2800" b="0">
                        <a:solidFill>
                          <a:srgbClr val="000000"/>
                        </a:solidFill>
                        <a:latin typeface="Arial" panose="020B0604020202020204" pitchFamily="34" charset="0"/>
                        <a:ea typeface="隶书" panose="020105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2800" b="0">
                          <a:solidFill>
                            <a:srgbClr val="000000"/>
                          </a:solidFill>
                          <a:latin typeface="Arial" panose="020B0604020202020204" pitchFamily="34" charset="0"/>
                          <a:ea typeface="隶书" panose="02010509060101010101" pitchFamily="49" charset="-122"/>
                        </a:rPr>
                        <a:t>202</a:t>
                      </a:r>
                      <a:r>
                        <a:rPr lang="en-US" altLang="zh-CN" sz="2800" b="0">
                          <a:solidFill>
                            <a:srgbClr val="000000"/>
                          </a:solidFill>
                          <a:latin typeface="Arial" panose="020B0604020202020204" pitchFamily="34" charset="0"/>
                          <a:ea typeface="隶书" panose="02010509060101010101" pitchFamily="49" charset="-122"/>
                        </a:rPr>
                        <a:t>4</a:t>
                      </a:r>
                      <a:r>
                        <a:rPr lang="zh-CN" sz="2800" b="0">
                          <a:solidFill>
                            <a:srgbClr val="000000"/>
                          </a:solidFill>
                          <a:latin typeface="Arial" panose="020B0604020202020204" pitchFamily="34" charset="0"/>
                          <a:ea typeface="隶书" panose="02010509060101010101" pitchFamily="49" charset="-122"/>
                        </a:rPr>
                        <a:t>年</a:t>
                      </a:r>
                      <a:endParaRPr lang="zh-CN" altLang="en-US" sz="2800" b="0">
                        <a:solidFill>
                          <a:srgbClr val="000000"/>
                        </a:solidFill>
                        <a:latin typeface="Arial" panose="020B0604020202020204" pitchFamily="34" charset="0"/>
                        <a:ea typeface="隶书" panose="020105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2800" b="0">
                          <a:solidFill>
                            <a:srgbClr val="000000"/>
                          </a:solidFill>
                          <a:latin typeface="Arial" panose="020B0604020202020204" pitchFamily="34" charset="0"/>
                          <a:ea typeface="隶书" panose="02010509060101010101" pitchFamily="49" charset="-122"/>
                        </a:rPr>
                        <a:t>202</a:t>
                      </a:r>
                      <a:r>
                        <a:rPr lang="en-US" altLang="zh-CN" sz="2800" b="0">
                          <a:solidFill>
                            <a:srgbClr val="000000"/>
                          </a:solidFill>
                          <a:latin typeface="Arial" panose="020B0604020202020204" pitchFamily="34" charset="0"/>
                          <a:ea typeface="隶书" panose="02010509060101010101" pitchFamily="49" charset="-122"/>
                        </a:rPr>
                        <a:t>5</a:t>
                      </a:r>
                      <a:r>
                        <a:rPr lang="zh-CN" sz="2800" b="0">
                          <a:solidFill>
                            <a:srgbClr val="000000"/>
                          </a:solidFill>
                          <a:latin typeface="Arial" panose="020B0604020202020204" pitchFamily="34" charset="0"/>
                          <a:ea typeface="隶书" panose="02010509060101010101" pitchFamily="49" charset="-122"/>
                        </a:rPr>
                        <a:t>年</a:t>
                      </a:r>
                      <a:endParaRPr lang="zh-CN" altLang="en-US" sz="2800" b="0">
                        <a:solidFill>
                          <a:srgbClr val="000000"/>
                        </a:solidFill>
                        <a:latin typeface="Arial" panose="020B0604020202020204" pitchFamily="34" charset="0"/>
                        <a:ea typeface="隶书" panose="020105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2800" b="0">
                          <a:solidFill>
                            <a:srgbClr val="000000"/>
                          </a:solidFill>
                          <a:latin typeface="Arial" panose="020B0604020202020204" pitchFamily="34" charset="0"/>
                          <a:ea typeface="隶书" panose="02010509060101010101" pitchFamily="49" charset="-122"/>
                        </a:rPr>
                        <a:t>跨年项目所处</a:t>
                      </a:r>
                      <a:endParaRPr lang="zh-CN" sz="2800" b="0">
                        <a:solidFill>
                          <a:srgbClr val="000000"/>
                        </a:solidFill>
                        <a:latin typeface="Arial" panose="020B0604020202020204" pitchFamily="34" charset="0"/>
                        <a:ea typeface="隶书" panose="02010509060101010101" pitchFamily="49" charset="-122"/>
                      </a:endParaRPr>
                    </a:p>
                    <a:p>
                      <a:pPr indent="0" algn="ctr">
                        <a:buNone/>
                      </a:pPr>
                      <a:r>
                        <a:rPr lang="zh-CN" sz="2800" b="0">
                          <a:solidFill>
                            <a:srgbClr val="000000"/>
                          </a:solidFill>
                          <a:latin typeface="Arial" panose="020B0604020202020204" pitchFamily="34" charset="0"/>
                          <a:ea typeface="隶书" panose="02010509060101010101" pitchFamily="49" charset="-122"/>
                        </a:rPr>
                        <a:t>主要进展阶段</a:t>
                      </a:r>
                      <a:endParaRPr lang="zh-CN" altLang="en-US" sz="2800" b="0">
                        <a:solidFill>
                          <a:srgbClr val="000000"/>
                        </a:solidFill>
                        <a:latin typeface="Arial" panose="020B0604020202020204" pitchFamily="34" charset="0"/>
                        <a:ea typeface="隶书" panose="020105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650240">
                <a:tc>
                  <a:txBody>
                    <a:bodyPr/>
                    <a:p>
                      <a:pPr indent="0" algn="ctr">
                        <a:buNone/>
                      </a:pPr>
                      <a:r>
                        <a:rPr lang="zh-CN" sz="2800" b="0">
                          <a:solidFill>
                            <a:srgbClr val="000000"/>
                          </a:solidFill>
                          <a:latin typeface="Arial" panose="020B0604020202020204" pitchFamily="34" charset="0"/>
                          <a:ea typeface="隶书" panose="02010509060101010101" pitchFamily="49" charset="-122"/>
                        </a:rPr>
                        <a:t>A项目</a:t>
                      </a:r>
                      <a:endParaRPr lang="zh-CN" altLang="en-US" sz="2800" b="0">
                        <a:solidFill>
                          <a:srgbClr val="000000"/>
                        </a:solidFill>
                        <a:latin typeface="Arial" panose="020B0604020202020204" pitchFamily="34" charset="0"/>
                        <a:ea typeface="隶书" panose="020105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endParaRPr lang="en-US" altLang="en-US" sz="2800" b="0">
                        <a:solidFill>
                          <a:srgbClr val="000000"/>
                        </a:solidFill>
                        <a:latin typeface="隶书" panose="020105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endParaRPr lang="en-US" altLang="en-US" sz="2800" b="0">
                        <a:solidFill>
                          <a:srgbClr val="000000"/>
                        </a:solidFill>
                        <a:latin typeface="隶书" panose="020105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endParaRPr lang="en-US" altLang="en-US" sz="2800" b="0">
                        <a:solidFill>
                          <a:srgbClr val="000000"/>
                        </a:solidFill>
                        <a:latin typeface="隶书" panose="020105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buNone/>
                      </a:pPr>
                      <a:endParaRPr lang="en-US" altLang="en-US" sz="2800" b="0">
                        <a:solidFill>
                          <a:srgbClr val="000000"/>
                        </a:solidFill>
                        <a:latin typeface="隶书" panose="020105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2800" b="0">
                          <a:solidFill>
                            <a:srgbClr val="000000"/>
                          </a:solidFill>
                          <a:latin typeface="Arial" panose="020B0604020202020204" pitchFamily="34" charset="0"/>
                          <a:ea typeface="隶书" panose="02010509060101010101" pitchFamily="49" charset="-122"/>
                        </a:rPr>
                        <a:t>免填</a:t>
                      </a:r>
                      <a:endParaRPr lang="zh-CN" altLang="en-US" sz="2800" b="0">
                        <a:solidFill>
                          <a:srgbClr val="000000"/>
                        </a:solidFill>
                        <a:latin typeface="Arial" panose="020B0604020202020204" pitchFamily="34" charset="0"/>
                        <a:ea typeface="隶书" panose="020105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650240">
                <a:tc>
                  <a:txBody>
                    <a:bodyPr/>
                    <a:p>
                      <a:pPr indent="0" algn="ctr">
                        <a:buNone/>
                      </a:pPr>
                      <a:r>
                        <a:rPr lang="zh-CN" sz="2800" b="0">
                          <a:solidFill>
                            <a:srgbClr val="000000"/>
                          </a:solidFill>
                          <a:latin typeface="Arial" panose="020B0604020202020204" pitchFamily="34" charset="0"/>
                          <a:ea typeface="隶书" panose="02010509060101010101" pitchFamily="49" charset="-122"/>
                        </a:rPr>
                        <a:t>B项目</a:t>
                      </a:r>
                      <a:endParaRPr lang="zh-CN" altLang="en-US" sz="2800" b="0">
                        <a:solidFill>
                          <a:srgbClr val="000000"/>
                        </a:solidFill>
                        <a:latin typeface="Arial" panose="020B0604020202020204" pitchFamily="34" charset="0"/>
                        <a:ea typeface="隶书" panose="020105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endParaRPr lang="en-US" altLang="en-US" sz="2800" b="0">
                        <a:solidFill>
                          <a:srgbClr val="000000"/>
                        </a:solidFill>
                        <a:latin typeface="隶书" panose="020105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endParaRPr lang="en-US" altLang="en-US" sz="2800" b="0">
                        <a:solidFill>
                          <a:srgbClr val="000000"/>
                        </a:solidFill>
                        <a:latin typeface="隶书" panose="020105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endParaRPr lang="en-US" altLang="en-US" sz="2800" b="0">
                        <a:solidFill>
                          <a:srgbClr val="000000"/>
                        </a:solidFill>
                        <a:latin typeface="隶书" panose="020105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buNone/>
                      </a:pPr>
                      <a:endParaRPr lang="en-US" altLang="en-US" sz="2800" b="0">
                        <a:solidFill>
                          <a:srgbClr val="000000"/>
                        </a:solidFill>
                        <a:latin typeface="隶书" panose="020105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2800" b="0">
                          <a:solidFill>
                            <a:srgbClr val="000000"/>
                          </a:solidFill>
                          <a:latin typeface="Arial" panose="020B0604020202020204" pitchFamily="34" charset="0"/>
                          <a:ea typeface="隶书" panose="02010509060101010101" pitchFamily="49" charset="-122"/>
                        </a:rPr>
                        <a:t>中试、试生产</a:t>
                      </a:r>
                      <a:endParaRPr lang="zh-CN" altLang="en-US" sz="2800" b="0">
                        <a:solidFill>
                          <a:srgbClr val="000000"/>
                        </a:solidFill>
                        <a:latin typeface="Arial" panose="020B0604020202020204" pitchFamily="34" charset="0"/>
                        <a:ea typeface="隶书" panose="020105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650240">
                <a:tc>
                  <a:txBody>
                    <a:bodyPr/>
                    <a:p>
                      <a:pPr indent="0" algn="ctr">
                        <a:buNone/>
                      </a:pPr>
                      <a:r>
                        <a:rPr lang="zh-CN" sz="2800" b="0">
                          <a:solidFill>
                            <a:srgbClr val="000000"/>
                          </a:solidFill>
                          <a:latin typeface="Arial" panose="020B0604020202020204" pitchFamily="34" charset="0"/>
                          <a:ea typeface="隶书" panose="02010509060101010101" pitchFamily="49" charset="-122"/>
                        </a:rPr>
                        <a:t>C项目</a:t>
                      </a:r>
                      <a:endParaRPr lang="zh-CN" altLang="en-US" sz="2800" b="0">
                        <a:solidFill>
                          <a:srgbClr val="000000"/>
                        </a:solidFill>
                        <a:latin typeface="Arial" panose="020B0604020202020204" pitchFamily="34" charset="0"/>
                        <a:ea typeface="隶书" panose="020105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endParaRPr lang="en-US" altLang="en-US" sz="2800" b="0">
                        <a:solidFill>
                          <a:srgbClr val="000000"/>
                        </a:solidFill>
                        <a:latin typeface="隶书" panose="020105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endParaRPr lang="en-US" altLang="en-US" sz="2800" b="0">
                        <a:solidFill>
                          <a:srgbClr val="000000"/>
                        </a:solidFill>
                        <a:latin typeface="隶书" panose="020105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endParaRPr lang="en-US" altLang="en-US" sz="2800" b="0">
                        <a:solidFill>
                          <a:srgbClr val="000000"/>
                        </a:solidFill>
                        <a:latin typeface="隶书" panose="020105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buNone/>
                      </a:pPr>
                      <a:endParaRPr lang="en-US" altLang="en-US" sz="2800" b="0">
                        <a:solidFill>
                          <a:srgbClr val="000000"/>
                        </a:solidFill>
                        <a:latin typeface="隶书" panose="020105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2800" b="0">
                          <a:solidFill>
                            <a:srgbClr val="000000"/>
                          </a:solidFill>
                          <a:latin typeface="Arial" panose="020B0604020202020204" pitchFamily="34" charset="0"/>
                          <a:ea typeface="隶书" panose="02010509060101010101" pitchFamily="49" charset="-122"/>
                        </a:rPr>
                        <a:t>小试、中试</a:t>
                      </a:r>
                      <a:endParaRPr lang="zh-CN" altLang="en-US" sz="2800" b="0">
                        <a:solidFill>
                          <a:srgbClr val="000000"/>
                        </a:solidFill>
                        <a:latin typeface="Arial" panose="020B0604020202020204" pitchFamily="34" charset="0"/>
                        <a:ea typeface="隶书" panose="020105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650240">
                <a:tc>
                  <a:txBody>
                    <a:bodyPr/>
                    <a:p>
                      <a:pPr indent="0" algn="ctr">
                        <a:buNone/>
                      </a:pPr>
                      <a:r>
                        <a:rPr lang="zh-CN" sz="2800" b="0">
                          <a:solidFill>
                            <a:srgbClr val="000000"/>
                          </a:solidFill>
                          <a:latin typeface="Arial" panose="020B0604020202020204" pitchFamily="34" charset="0"/>
                          <a:ea typeface="隶书" panose="02010509060101010101" pitchFamily="49" charset="-122"/>
                        </a:rPr>
                        <a:t>D项目</a:t>
                      </a:r>
                      <a:endParaRPr lang="zh-CN" altLang="en-US" sz="2800" b="0">
                        <a:solidFill>
                          <a:srgbClr val="000000"/>
                        </a:solidFill>
                        <a:latin typeface="Arial" panose="020B0604020202020204" pitchFamily="34" charset="0"/>
                        <a:ea typeface="隶书" panose="020105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endParaRPr lang="en-US" altLang="en-US" sz="2800" b="0">
                        <a:solidFill>
                          <a:srgbClr val="000000"/>
                        </a:solidFill>
                        <a:latin typeface="隶书" panose="020105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endParaRPr lang="en-US" altLang="en-US" sz="2800" b="0">
                        <a:solidFill>
                          <a:srgbClr val="000000"/>
                        </a:solidFill>
                        <a:latin typeface="隶书" panose="020105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buNone/>
                      </a:pPr>
                      <a:endParaRPr lang="en-US" altLang="en-US" sz="2800" b="0">
                        <a:solidFill>
                          <a:srgbClr val="000000"/>
                        </a:solidFill>
                        <a:latin typeface="隶书" panose="020105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buNone/>
                      </a:pPr>
                      <a:endParaRPr lang="en-US" altLang="en-US" sz="2800" b="0">
                        <a:solidFill>
                          <a:srgbClr val="000000"/>
                        </a:solidFill>
                        <a:latin typeface="隶书" panose="020105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2800" b="0">
                          <a:solidFill>
                            <a:srgbClr val="000000"/>
                          </a:solidFill>
                          <a:latin typeface="Arial" panose="020B0604020202020204" pitchFamily="34" charset="0"/>
                          <a:ea typeface="隶书" panose="02010509060101010101" pitchFamily="49" charset="-122"/>
                        </a:rPr>
                        <a:t>研究、小试</a:t>
                      </a:r>
                      <a:endParaRPr lang="zh-CN" altLang="en-US" sz="2800" b="0">
                        <a:solidFill>
                          <a:srgbClr val="000000"/>
                        </a:solidFill>
                        <a:latin typeface="Arial" panose="020B0604020202020204" pitchFamily="34" charset="0"/>
                        <a:ea typeface="隶书" panose="020105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9" name="右箭头 8"/>
          <p:cNvSpPr/>
          <p:nvPr/>
        </p:nvSpPr>
        <p:spPr>
          <a:xfrm>
            <a:off x="5729605" y="2783205"/>
            <a:ext cx="904240" cy="462280"/>
          </a:xfrm>
          <a:prstGeom prst="rightArrow">
            <a:avLst/>
          </a:prstGeom>
          <a:solidFill>
            <a:srgbClr val="BAE2F6"/>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右箭头 9"/>
          <p:cNvSpPr/>
          <p:nvPr/>
        </p:nvSpPr>
        <p:spPr>
          <a:xfrm>
            <a:off x="2874010" y="3429000"/>
            <a:ext cx="3016885" cy="462280"/>
          </a:xfrm>
          <a:prstGeom prst="rightArrow">
            <a:avLst/>
          </a:prstGeom>
          <a:solidFill>
            <a:srgbClr val="BAE2F6"/>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右箭头 10"/>
          <p:cNvSpPr/>
          <p:nvPr/>
        </p:nvSpPr>
        <p:spPr>
          <a:xfrm>
            <a:off x="6022340" y="4069715"/>
            <a:ext cx="1393825" cy="462280"/>
          </a:xfrm>
          <a:prstGeom prst="rightArrow">
            <a:avLst/>
          </a:prstGeom>
          <a:solidFill>
            <a:srgbClr val="BAE2F6"/>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右箭头 11"/>
          <p:cNvSpPr/>
          <p:nvPr/>
        </p:nvSpPr>
        <p:spPr>
          <a:xfrm>
            <a:off x="6850380" y="4705350"/>
            <a:ext cx="1670685" cy="462280"/>
          </a:xfrm>
          <a:prstGeom prst="rightArrow">
            <a:avLst/>
          </a:prstGeom>
          <a:solidFill>
            <a:srgbClr val="BAE2F6"/>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10;&#10;描述已自动生成"/>
          <p:cNvPicPr>
            <a:picLocks noChangeAspect="1"/>
          </p:cNvPicPr>
          <p:nvPr>
            <p:custDataLst>
              <p:tags r:id="rId1"/>
            </p:custDataLst>
          </p:nvPr>
        </p:nvPicPr>
        <p:blipFill>
          <a:blip r:embed="rId2" cstate="print"/>
          <a:srcRect l="617" t="8328" r="617" b="8328"/>
          <a:stretch>
            <a:fillRect/>
          </a:stretch>
        </p:blipFill>
        <p:spPr>
          <a:xfrm flipH="1" flipV="1">
            <a:off x="0" y="0"/>
            <a:ext cx="12192000" cy="6858000"/>
          </a:xfrm>
          <a:custGeom>
            <a:avLst/>
            <a:gdLst>
              <a:gd name="connsiteX0" fmla="*/ 12192000 w 12192000"/>
              <a:gd name="connsiteY0" fmla="*/ 0 h 6858000"/>
              <a:gd name="connsiteX1" fmla="*/ 0 w 12192000"/>
              <a:gd name="connsiteY1" fmla="*/ 0 h 6858000"/>
              <a:gd name="connsiteX2" fmla="*/ 0 w 12192000"/>
              <a:gd name="connsiteY2" fmla="*/ 6858000 h 6858000"/>
              <a:gd name="connsiteX3" fmla="*/ 1219200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12192000" y="0"/>
                </a:moveTo>
                <a:lnTo>
                  <a:pt x="0" y="0"/>
                </a:lnTo>
                <a:lnTo>
                  <a:pt x="0" y="6858000"/>
                </a:lnTo>
                <a:lnTo>
                  <a:pt x="12192000" y="6858000"/>
                </a:lnTo>
                <a:close/>
              </a:path>
            </a:pathLst>
          </a:custGeom>
        </p:spPr>
      </p:pic>
      <p:grpSp>
        <p:nvGrpSpPr>
          <p:cNvPr id="59" name="组合 58"/>
          <p:cNvGrpSpPr/>
          <p:nvPr/>
        </p:nvGrpSpPr>
        <p:grpSpPr>
          <a:xfrm>
            <a:off x="988369" y="467766"/>
            <a:ext cx="1031052" cy="2037450"/>
            <a:chOff x="33677" y="393453"/>
            <a:chExt cx="1227433" cy="2396680"/>
          </a:xfrm>
        </p:grpSpPr>
        <p:sp>
          <p:nvSpPr>
            <p:cNvPr id="60" name="矩形 59"/>
            <p:cNvSpPr/>
            <p:nvPr/>
          </p:nvSpPr>
          <p:spPr>
            <a:xfrm>
              <a:off x="33677" y="393453"/>
              <a:ext cx="1099193" cy="2281618"/>
            </a:xfrm>
            <a:prstGeom prst="rect">
              <a:avLst/>
            </a:prstGeom>
          </p:spPr>
          <p:txBody>
            <a:bodyPr vert="eaVert" wrap="square" lIns="0" tIns="0" rIns="0" bIns="0">
              <a:spAutoFit/>
            </a:bodyPr>
            <a:lstStyle/>
            <a:p>
              <a:pPr algn="ctr" fontAlgn="base"/>
              <a:r>
                <a:rPr lang="zh-CN" altLang="en-US" sz="6000">
                  <a:solidFill>
                    <a:schemeClr val="accent1"/>
                  </a:solidFill>
                  <a:latin typeface="汉仪程行简" panose="00020600040101010101" pitchFamily="18" charset="-122"/>
                  <a:ea typeface="汉仪程行简" panose="00020600040101010101" pitchFamily="18" charset="-122"/>
                </a:rPr>
                <a:t>目  录</a:t>
              </a:r>
              <a:endParaRPr lang="zh-CN" altLang="en-US" sz="6000" i="0">
                <a:solidFill>
                  <a:schemeClr val="accent1"/>
                </a:solidFill>
                <a:effectLst/>
                <a:latin typeface="汉仪程行简" panose="00020600040101010101" pitchFamily="18" charset="-122"/>
                <a:ea typeface="汉仪程行简" panose="00020600040101010101" pitchFamily="18" charset="-122"/>
              </a:endParaRPr>
            </a:p>
          </p:txBody>
        </p:sp>
        <p:sp>
          <p:nvSpPr>
            <p:cNvPr id="61" name="矩形 60"/>
            <p:cNvSpPr/>
            <p:nvPr/>
          </p:nvSpPr>
          <p:spPr>
            <a:xfrm>
              <a:off x="1004631" y="1250120"/>
              <a:ext cx="256479" cy="1540013"/>
            </a:xfrm>
            <a:prstGeom prst="rect">
              <a:avLst/>
            </a:prstGeom>
          </p:spPr>
          <p:txBody>
            <a:bodyPr vert="eaVert" wrap="square" lIns="0" tIns="0" rIns="0" bIns="0">
              <a:spAutoFit/>
            </a:bodyPr>
            <a:lstStyle/>
            <a:p>
              <a:pPr algn="dist" fontAlgn="base"/>
              <a:r>
                <a:rPr lang="en-US" altLang="zh-CN" sz="1400" b="0" i="0">
                  <a:solidFill>
                    <a:schemeClr val="accent2"/>
                  </a:solidFill>
                  <a:effectLst/>
                  <a:ea typeface="+mj-ea"/>
                </a:rPr>
                <a:t>CONTENT</a:t>
              </a:r>
              <a:endParaRPr lang="zh-CN" altLang="en-US" sz="1400" b="0" i="0">
                <a:solidFill>
                  <a:schemeClr val="accent2"/>
                </a:solidFill>
                <a:effectLst/>
                <a:ea typeface="+mj-ea"/>
              </a:endParaRPr>
            </a:p>
          </p:txBody>
        </p:sp>
      </p:grpSp>
      <p:cxnSp>
        <p:nvCxnSpPr>
          <p:cNvPr id="8" name="直接连接符 7"/>
          <p:cNvCxnSpPr/>
          <p:nvPr/>
        </p:nvCxnSpPr>
        <p:spPr>
          <a:xfrm flipV="1">
            <a:off x="2481793" y="1"/>
            <a:ext cx="0" cy="3428999"/>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3687445" y="1861820"/>
            <a:ext cx="5166995" cy="2290445"/>
            <a:chOff x="5164" y="2620"/>
            <a:chExt cx="8137" cy="3607"/>
          </a:xfrm>
        </p:grpSpPr>
        <p:sp>
          <p:nvSpPr>
            <p:cNvPr id="57" name="文本框 56"/>
            <p:cNvSpPr txBox="1"/>
            <p:nvPr/>
          </p:nvSpPr>
          <p:spPr>
            <a:xfrm>
              <a:off x="7276" y="2620"/>
              <a:ext cx="5861" cy="1113"/>
            </a:xfrm>
            <a:prstGeom prst="rect">
              <a:avLst/>
            </a:prstGeom>
            <a:noFill/>
          </p:spPr>
          <p:txBody>
            <a:bodyPr wrap="square" rtlCol="0">
              <a:spAutoFit/>
            </a:bodyPr>
            <a:lstStyle/>
            <a:p>
              <a:r>
                <a:rPr lang="zh-CN" altLang="en-US" sz="4000" spc="300">
                  <a:solidFill>
                    <a:schemeClr val="accent1"/>
                  </a:solidFill>
                  <a:latin typeface="汉仪程行简" panose="00020600040101010101" pitchFamily="18" charset="-122"/>
                  <a:ea typeface="汉仪程行简" panose="00020600040101010101" pitchFamily="18" charset="-122"/>
                </a:rPr>
                <a:t>报表基本情况</a:t>
              </a:r>
              <a:endParaRPr lang="zh-CN" altLang="en-US" sz="4000" spc="300" dirty="0">
                <a:solidFill>
                  <a:schemeClr val="accent1"/>
                </a:solidFill>
                <a:latin typeface="汉仪程行简" panose="00020600040101010101" pitchFamily="18" charset="-122"/>
                <a:ea typeface="汉仪程行简" panose="00020600040101010101" pitchFamily="18" charset="-122"/>
              </a:endParaRPr>
            </a:p>
          </p:txBody>
        </p:sp>
        <p:sp>
          <p:nvSpPr>
            <p:cNvPr id="51" name="文本框 50"/>
            <p:cNvSpPr txBox="1"/>
            <p:nvPr/>
          </p:nvSpPr>
          <p:spPr>
            <a:xfrm>
              <a:off x="7276" y="4894"/>
              <a:ext cx="6025" cy="1227"/>
            </a:xfrm>
            <a:prstGeom prst="rect">
              <a:avLst/>
            </a:prstGeom>
            <a:noFill/>
          </p:spPr>
          <p:txBody>
            <a:bodyPr wrap="square" rtlCol="0">
              <a:noAutofit/>
            </a:bodyPr>
            <a:lstStyle/>
            <a:p>
              <a:r>
                <a:rPr lang="zh-CN" altLang="en-US" sz="4000" spc="300">
                  <a:solidFill>
                    <a:schemeClr val="accent1"/>
                  </a:solidFill>
                  <a:latin typeface="汉仪程行简" panose="00020600040101010101" pitchFamily="18" charset="-122"/>
                  <a:ea typeface="汉仪程行简" panose="00020600040101010101" pitchFamily="18" charset="-122"/>
                </a:rPr>
                <a:t>填报须知</a:t>
              </a:r>
              <a:endParaRPr lang="zh-CN" altLang="en-US" sz="4000" spc="300">
                <a:solidFill>
                  <a:schemeClr val="accent1"/>
                </a:solidFill>
                <a:latin typeface="汉仪程行简" panose="00020600040101010101" pitchFamily="18" charset="-122"/>
                <a:ea typeface="汉仪程行简" panose="00020600040101010101" pitchFamily="18" charset="-122"/>
              </a:endParaRPr>
            </a:p>
          </p:txBody>
        </p:sp>
        <p:sp>
          <p:nvSpPr>
            <p:cNvPr id="16" name="文本占位符 15"/>
            <p:cNvSpPr>
              <a:spLocks noGrp="1"/>
            </p:cNvSpPr>
            <p:nvPr/>
          </p:nvSpPr>
          <p:spPr>
            <a:xfrm>
              <a:off x="5164" y="2620"/>
              <a:ext cx="2112" cy="1438"/>
            </a:xfrm>
            <a:custGeom>
              <a:avLst>
                <a:gd name="connsiteX0" fmla="*/ 0 w 65"/>
                <a:gd name="connsiteY0" fmla="*/ 0 h 276999"/>
                <a:gd name="connsiteX1" fmla="*/ 65 w 65"/>
                <a:gd name="connsiteY1" fmla="*/ 0 h 276999"/>
                <a:gd name="connsiteX2" fmla="*/ 65 w 65"/>
                <a:gd name="connsiteY2" fmla="*/ 276999 h 276999"/>
                <a:gd name="connsiteX3" fmla="*/ 0 w 65"/>
                <a:gd name="connsiteY3" fmla="*/ 276999 h 276999"/>
              </a:avLst>
              <a:gdLst>
                <a:gd name="connsiteX0-1" fmla="*/ 0 w 65"/>
                <a:gd name="connsiteY0-2" fmla="*/ 0 h 276999"/>
                <a:gd name="connsiteX1-3" fmla="*/ 65 w 65"/>
                <a:gd name="connsiteY1-4" fmla="*/ 0 h 276999"/>
                <a:gd name="connsiteX2-5" fmla="*/ 65 w 65"/>
                <a:gd name="connsiteY2-6" fmla="*/ 276999 h 276999"/>
                <a:gd name="connsiteX3-7" fmla="*/ 0 w 65"/>
                <a:gd name="connsiteY3-8" fmla="*/ 276999 h 276999"/>
              </a:gdLst>
              <a:ahLst/>
              <a:cxnLst>
                <a:cxn ang="0">
                  <a:pos x="connsiteX0" y="connsiteY0"/>
                </a:cxn>
                <a:cxn ang="0">
                  <a:pos x="connsiteX1" y="connsiteY1"/>
                </a:cxn>
                <a:cxn ang="0">
                  <a:pos x="connsiteX2" y="connsiteY2"/>
                </a:cxn>
                <a:cxn ang="0">
                  <a:pos x="connsiteX3" y="connsiteY3"/>
                </a:cxn>
                <a:cxn ang="0">
                  <a:pos x="connsiteX0-1" y="connsiteY0-2"/>
                </a:cxn>
                <a:cxn ang="0">
                  <a:pos x="connsiteX1-3" y="connsiteY1-4"/>
                </a:cxn>
                <a:cxn ang="0">
                  <a:pos x="connsiteX2-5" y="connsiteY2-6"/>
                </a:cxn>
                <a:cxn ang="0">
                  <a:pos x="connsiteX3-7" y="connsiteY3-8"/>
                </a:cxn>
              </a:cxnLst>
              <a:rect l="l" t="t" r="r" b="b"/>
              <a:pathLst>
                <a:path w="65" h="276999">
                  <a:moveTo>
                    <a:pt x="0" y="0"/>
                  </a:moveTo>
                  <a:lnTo>
                    <a:pt x="65" y="0"/>
                  </a:lnTo>
                  <a:lnTo>
                    <a:pt x="65" y="276999"/>
                  </a:lnTo>
                  <a:lnTo>
                    <a:pt x="0" y="276999"/>
                  </a:lnTo>
                  <a:close/>
                </a:path>
                <a:path w="65" h="276999">
                  <a:moveTo>
                    <a:pt x="0" y="0"/>
                  </a:moveTo>
                  <a:lnTo>
                    <a:pt x="65" y="0"/>
                  </a:lnTo>
                  <a:lnTo>
                    <a:pt x="65" y="276999"/>
                  </a:lnTo>
                  <a:lnTo>
                    <a:pt x="0" y="276999"/>
                  </a:lnTo>
                  <a:close/>
                </a:path>
              </a:pathLst>
            </a:custGeom>
          </p:spPr>
          <p:txBody>
            <a:bodyPr wrap="square" lIns="0" tIns="0" rIns="0" bIns="0" anchor="ctr" anchorCtr="1">
              <a:spAutoFit/>
            </a:bodyPr>
            <a:lstStyle>
              <a:lvl1pPr marL="0" indent="0" algn="ctr" defTabSz="914400" rtl="0" eaLnBrk="1" latinLnBrk="0" hangingPunct="1">
                <a:lnSpc>
                  <a:spcPct val="90000"/>
                </a:lnSpc>
                <a:spcBef>
                  <a:spcPts val="1000"/>
                </a:spcBef>
                <a:buFont typeface="Arial" panose="020B0604020202020204" pitchFamily="34" charset="0"/>
                <a:buNone/>
                <a:defRPr lang="zh-CN" altLang="en-US" sz="5400" b="0" kern="1200" smtClean="0">
                  <a:solidFill>
                    <a:schemeClr val="accent2"/>
                  </a:solidFill>
                  <a:latin typeface="汉仪程行简" panose="00020600040101010101" pitchFamily="18" charset="-122"/>
                  <a:ea typeface="汉仪程行简" panose="00020600040101010101"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zh-CN" altLang="en-US" sz="1800" kern="120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zh-CN" altLang="en-US" sz="1800" kern="120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zh-CN" altLang="en-US" sz="1800" kern="120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zh-CN" altLang="en-US"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6600"/>
                <a:t>壹</a:t>
              </a:r>
              <a:endParaRPr lang="zh-CN" altLang="en-US" sz="6600"/>
            </a:p>
          </p:txBody>
        </p:sp>
        <p:sp>
          <p:nvSpPr>
            <p:cNvPr id="7" name="文本占位符 15"/>
            <p:cNvSpPr>
              <a:spLocks noGrp="1"/>
            </p:cNvSpPr>
            <p:nvPr/>
          </p:nvSpPr>
          <p:spPr>
            <a:xfrm>
              <a:off x="5164" y="4789"/>
              <a:ext cx="2112" cy="1438"/>
            </a:xfrm>
            <a:custGeom>
              <a:avLst>
                <a:gd name="connsiteX0" fmla="*/ 0 w 65"/>
                <a:gd name="connsiteY0" fmla="*/ 0 h 276999"/>
                <a:gd name="connsiteX1" fmla="*/ 65 w 65"/>
                <a:gd name="connsiteY1" fmla="*/ 0 h 276999"/>
                <a:gd name="connsiteX2" fmla="*/ 65 w 65"/>
                <a:gd name="connsiteY2" fmla="*/ 276999 h 276999"/>
                <a:gd name="connsiteX3" fmla="*/ 0 w 65"/>
                <a:gd name="connsiteY3" fmla="*/ 276999 h 276999"/>
              </a:avLst>
              <a:gdLst>
                <a:gd name="connsiteX0-1" fmla="*/ 0 w 65"/>
                <a:gd name="connsiteY0-2" fmla="*/ 0 h 276999"/>
                <a:gd name="connsiteX1-3" fmla="*/ 65 w 65"/>
                <a:gd name="connsiteY1-4" fmla="*/ 0 h 276999"/>
                <a:gd name="connsiteX2-5" fmla="*/ 65 w 65"/>
                <a:gd name="connsiteY2-6" fmla="*/ 276999 h 276999"/>
                <a:gd name="connsiteX3-7" fmla="*/ 0 w 65"/>
                <a:gd name="connsiteY3-8" fmla="*/ 276999 h 276999"/>
              </a:gdLst>
              <a:ahLst/>
              <a:cxnLst>
                <a:cxn ang="0">
                  <a:pos x="connsiteX0" y="connsiteY0"/>
                </a:cxn>
                <a:cxn ang="0">
                  <a:pos x="connsiteX1" y="connsiteY1"/>
                </a:cxn>
                <a:cxn ang="0">
                  <a:pos x="connsiteX2" y="connsiteY2"/>
                </a:cxn>
                <a:cxn ang="0">
                  <a:pos x="connsiteX3" y="connsiteY3"/>
                </a:cxn>
                <a:cxn ang="0">
                  <a:pos x="connsiteX0-1" y="connsiteY0-2"/>
                </a:cxn>
                <a:cxn ang="0">
                  <a:pos x="connsiteX1-3" y="connsiteY1-4"/>
                </a:cxn>
                <a:cxn ang="0">
                  <a:pos x="connsiteX2-5" y="connsiteY2-6"/>
                </a:cxn>
                <a:cxn ang="0">
                  <a:pos x="connsiteX3-7" y="connsiteY3-8"/>
                </a:cxn>
              </a:cxnLst>
              <a:rect l="l" t="t" r="r" b="b"/>
              <a:pathLst>
                <a:path w="65" h="276999">
                  <a:moveTo>
                    <a:pt x="0" y="0"/>
                  </a:moveTo>
                  <a:lnTo>
                    <a:pt x="65" y="0"/>
                  </a:lnTo>
                  <a:lnTo>
                    <a:pt x="65" y="276999"/>
                  </a:lnTo>
                  <a:lnTo>
                    <a:pt x="0" y="276999"/>
                  </a:lnTo>
                  <a:close/>
                </a:path>
                <a:path w="65" h="276999">
                  <a:moveTo>
                    <a:pt x="0" y="0"/>
                  </a:moveTo>
                  <a:lnTo>
                    <a:pt x="65" y="0"/>
                  </a:lnTo>
                  <a:lnTo>
                    <a:pt x="65" y="276999"/>
                  </a:lnTo>
                  <a:lnTo>
                    <a:pt x="0" y="276999"/>
                  </a:lnTo>
                  <a:close/>
                </a:path>
              </a:pathLst>
            </a:custGeom>
          </p:spPr>
          <p:txBody>
            <a:bodyPr wrap="square" lIns="0" tIns="0" rIns="0" bIns="0" anchor="ctr" anchorCtr="1">
              <a:spAutoFit/>
            </a:bodyPr>
            <a:lstStyle>
              <a:lvl1pPr marL="0" indent="0" algn="ctr" defTabSz="914400" rtl="0" eaLnBrk="1" latinLnBrk="0" hangingPunct="1">
                <a:lnSpc>
                  <a:spcPct val="90000"/>
                </a:lnSpc>
                <a:spcBef>
                  <a:spcPts val="1000"/>
                </a:spcBef>
                <a:buFont typeface="Arial" panose="020B0604020202020204" pitchFamily="34" charset="0"/>
                <a:buNone/>
                <a:defRPr lang="zh-CN" altLang="en-US" sz="5400" b="0" kern="1200" smtClean="0">
                  <a:solidFill>
                    <a:schemeClr val="accent2"/>
                  </a:solidFill>
                  <a:latin typeface="汉仪程行简" panose="00020600040101010101" pitchFamily="18" charset="-122"/>
                  <a:ea typeface="汉仪程行简" panose="00020600040101010101"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zh-CN" altLang="en-US" sz="1800" kern="120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zh-CN" altLang="en-US" sz="1800" kern="120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zh-CN" altLang="en-US" sz="1800" kern="120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zh-CN" altLang="en-US"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6600"/>
                <a:t>贰</a:t>
              </a:r>
              <a:endParaRPr lang="zh-CN" altLang="en-US" sz="6600"/>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rcRect l="167" t="1609"/>
          <a:stretch>
            <a:fillRect/>
          </a:stretch>
        </p:blipFill>
        <p:spPr>
          <a:xfrm>
            <a:off x="381000" y="1225550"/>
            <a:ext cx="11332845" cy="3150235"/>
          </a:xfrm>
          <a:prstGeom prst="rect">
            <a:avLst/>
          </a:prstGeom>
        </p:spPr>
      </p:pic>
      <p:sp>
        <p:nvSpPr>
          <p:cNvPr id="4" name="标题 3" descr="7b0a20202020227461726765744d6f64756c65223a202270726f636573734f6e6c696e65466f6e7473220a7d0a"/>
          <p:cNvSpPr>
            <a:spLocks noGrp="1"/>
          </p:cNvSpPr>
          <p:nvPr>
            <p:ph type="title"/>
          </p:nvPr>
        </p:nvSpPr>
        <p:spPr>
          <a:xfrm>
            <a:off x="609600" y="316230"/>
            <a:ext cx="10530205"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《企业研究开发项目情况》（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07-1）</a:t>
            </a:r>
            <a:endParaRPr lang="zh-CN" altLang="en-US">
              <a:cs typeface="汉仪程行简" panose="00020600040101010101" pitchFamily="18" charset="-122"/>
              <a:sym typeface="汉仪瘦金书简" panose="02010600000101010101" charset="-122"/>
            </a:endParaRPr>
          </a:p>
        </p:txBody>
      </p:sp>
      <p:sp>
        <p:nvSpPr>
          <p:cNvPr id="5" name="矩形 4"/>
          <p:cNvSpPr/>
          <p:nvPr>
            <p:custDataLst>
              <p:tags r:id="rId3"/>
            </p:custDataLst>
          </p:nvPr>
        </p:nvSpPr>
        <p:spPr>
          <a:xfrm>
            <a:off x="6479540" y="1293495"/>
            <a:ext cx="594995" cy="2402840"/>
          </a:xfrm>
          <a:prstGeom prst="rect">
            <a:avLst/>
          </a:prstGeom>
          <a:noFill/>
          <a:ln w="25400" cmpd="sng">
            <a:solidFill>
              <a:srgbClr val="FF0000"/>
            </a:solidFill>
            <a:prstDash val="solid"/>
          </a:ln>
        </p:spPr>
        <p:txBody>
          <a:bodyPr vert="horz" wrap="square" lIns="91440" tIns="45720" rIns="91440" bIns="45720" numCol="1" anchor="t"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3600" b="0" i="0" u="none" strike="noStrike" cap="none" normalizeH="0" baseline="0" smtClean="0">
              <a:ln>
                <a:noFill/>
              </a:ln>
              <a:solidFill>
                <a:schemeClr val="dk1"/>
              </a:solidFill>
              <a:effectLst/>
              <a:latin typeface="隶书" panose="02010509060101010101" pitchFamily="49" charset="-122"/>
              <a:ea typeface="隶书" panose="02010509060101010101" pitchFamily="49" charset="-122"/>
            </a:endParaRPr>
          </a:p>
        </p:txBody>
      </p:sp>
      <p:sp>
        <p:nvSpPr>
          <p:cNvPr id="6" name="文本框 5"/>
          <p:cNvSpPr txBox="1"/>
          <p:nvPr/>
        </p:nvSpPr>
        <p:spPr>
          <a:xfrm>
            <a:off x="813435" y="4429760"/>
            <a:ext cx="10755630" cy="628650"/>
          </a:xfrm>
          <a:prstGeom prst="rect">
            <a:avLst/>
          </a:prstGeom>
          <a:noFill/>
        </p:spPr>
        <p:txBody>
          <a:bodyPr wrap="square" rtlCol="0" anchor="t">
            <a:noAutofit/>
          </a:bodyPr>
          <a:p>
            <a:r>
              <a:rPr lang="zh-CN" altLang="en-US" sz="3200" b="1" noProof="0" dirty="0" smtClean="0">
                <a:ln>
                  <a:noFill/>
                </a:ln>
                <a:solidFill>
                  <a:srgbClr val="FF0000"/>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【重点指标】</a:t>
            </a:r>
            <a:r>
              <a:rPr lang="zh-CN" altLang="zh-CN" sz="3200" b="1"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项目研究开发人员</a:t>
            </a:r>
            <a:endParaRPr kumimoji="0" lang="en-US" altLang="zh-CN" sz="3200" b="1" i="0" u="none" strike="noStrike" kern="1200" cap="none" spc="0" normalizeH="0" baseline="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endParaRPr>
          </a:p>
          <a:p>
            <a:r>
              <a:rPr altLang="zh-CN" sz="3200" b="1"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指报告期内编入研究开发项目并实际从事研究开发活动的人员。</a:t>
            </a:r>
            <a:endParaRPr lang="zh-CN" altLang="zh-CN" sz="3200" b="1"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6"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descr="7b0a20202020227461726765744d6f64756c65223a202270726f636573734f6e6c696e65466f6e7473220a7d0a"/>
          <p:cNvSpPr>
            <a:spLocks noGrp="1"/>
          </p:cNvSpPr>
          <p:nvPr>
            <p:ph type="title"/>
          </p:nvPr>
        </p:nvSpPr>
        <p:spPr>
          <a:xfrm>
            <a:off x="609600" y="316230"/>
            <a:ext cx="10530205"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《企业研究开发项目情况》（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07-1）</a:t>
            </a:r>
            <a:endParaRPr lang="zh-CN" altLang="en-US">
              <a:cs typeface="汉仪程行简" panose="00020600040101010101" pitchFamily="18" charset="-122"/>
              <a:sym typeface="汉仪瘦金书简" panose="02010600000101010101" charset="-122"/>
            </a:endParaRPr>
          </a:p>
        </p:txBody>
      </p:sp>
      <p:sp>
        <p:nvSpPr>
          <p:cNvPr id="2" name="文本框 1"/>
          <p:cNvSpPr txBox="1"/>
          <p:nvPr/>
        </p:nvSpPr>
        <p:spPr>
          <a:xfrm>
            <a:off x="909320" y="1172845"/>
            <a:ext cx="10605770" cy="4326255"/>
          </a:xfrm>
          <a:prstGeom prst="rect">
            <a:avLst/>
          </a:prstGeom>
          <a:noFill/>
        </p:spPr>
        <p:txBody>
          <a:bodyPr wrap="square" rtlCol="0" anchor="t">
            <a:noAutofit/>
          </a:bodyPr>
          <a:lstStyle/>
          <a:p>
            <a:pPr marL="0" marR="0" lvl="0" indent="0" algn="l" defTabSz="914400" rtl="0" eaLnBrk="1" fontAlgn="base" latinLnBrk="0" hangingPunct="1">
              <a:lnSpc>
                <a:spcPts val="5000"/>
              </a:lnSpc>
              <a:spcBef>
                <a:spcPts val="1000"/>
              </a:spcBef>
              <a:spcAft>
                <a:spcPct val="0"/>
              </a:spcAft>
              <a:buClrTx/>
              <a:buSzTx/>
              <a:buFont typeface="Arial" panose="020B0604020202020204" pitchFamily="34" charset="0"/>
              <a:buNone/>
              <a:defRPr/>
            </a:pPr>
            <a:r>
              <a:rPr lang="zh-CN" altLang="en-US" sz="3200" b="1" noProof="0" dirty="0" smtClean="0">
                <a:ln>
                  <a:noFill/>
                </a:ln>
                <a:solidFill>
                  <a:srgbClr val="FF0000"/>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【重点指标】</a:t>
            </a:r>
            <a:r>
              <a:rPr lang="zh-CN" altLang="zh-CN" sz="3200" b="1"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项目研究开发人员</a:t>
            </a:r>
            <a:endParaRPr kumimoji="0" lang="en-US" altLang="zh-CN" sz="3200" b="1" i="0" u="none" strike="noStrike" kern="1200" cap="none" spc="0" normalizeH="0" baseline="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endParaRPr>
          </a:p>
          <a:p>
            <a:pPr marL="0" marR="0" lvl="0" indent="0" algn="l" defTabSz="914400" rtl="0" eaLnBrk="1" fontAlgn="base" latinLnBrk="0" hangingPunct="1">
              <a:lnSpc>
                <a:spcPts val="5000"/>
              </a:lnSpc>
              <a:spcBef>
                <a:spcPts val="1000"/>
              </a:spcBef>
              <a:spcAft>
                <a:spcPct val="0"/>
              </a:spcAft>
              <a:buClrTx/>
              <a:buSzTx/>
              <a:buFont typeface="Arial" panose="020B0604020202020204" pitchFamily="34" charset="0"/>
              <a:buNone/>
              <a:defRPr/>
            </a:pPr>
            <a:r>
              <a:rPr altLang="zh-CN" sz="3200" b="1"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若研究开发人员同时参加两个及以上研究开发项目，可</a:t>
            </a:r>
            <a:r>
              <a:rPr altLang="zh-CN" sz="3200" b="1" noProof="0" dirty="0" smtClean="0">
                <a:ln>
                  <a:noFill/>
                </a:ln>
                <a:solidFill>
                  <a:srgbClr val="FF0000"/>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重复</a:t>
            </a:r>
            <a:r>
              <a:rPr altLang="zh-CN" sz="3200" b="1"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填报。</a:t>
            </a:r>
            <a:endParaRPr altLang="zh-CN" sz="3200" b="1"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endParaRPr>
          </a:p>
          <a:p>
            <a:pPr marL="0" marR="0" lvl="0" indent="0" algn="l" defTabSz="914400" rtl="0" eaLnBrk="1" fontAlgn="base" latinLnBrk="0" hangingPunct="1">
              <a:lnSpc>
                <a:spcPts val="5000"/>
              </a:lnSpc>
              <a:spcBef>
                <a:spcPts val="1000"/>
              </a:spcBef>
              <a:spcAft>
                <a:spcPct val="0"/>
              </a:spcAft>
              <a:buClrTx/>
              <a:buSzTx/>
              <a:buFont typeface="Arial" panose="020B0604020202020204" pitchFamily="34" charset="0"/>
              <a:buNone/>
              <a:defRPr/>
            </a:pPr>
            <a:r>
              <a:rPr altLang="zh-CN" sz="3200" b="1"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该指标应与企业有关</a:t>
            </a:r>
            <a:r>
              <a:rPr altLang="zh-CN" sz="3200" b="1" noProof="0" dirty="0" smtClean="0">
                <a:ln>
                  <a:noFill/>
                </a:ln>
                <a:solidFill>
                  <a:srgbClr val="FF0000"/>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研究开发会计科目</a:t>
            </a:r>
            <a:r>
              <a:rPr altLang="zh-CN" sz="3200" b="1"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或</a:t>
            </a:r>
            <a:r>
              <a:rPr altLang="zh-CN" sz="3200" b="1" noProof="0" dirty="0" smtClean="0">
                <a:ln>
                  <a:noFill/>
                </a:ln>
                <a:solidFill>
                  <a:srgbClr val="FF0000"/>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向税务部门提供的研究开发辅助账中人员人工费子科目</a:t>
            </a:r>
            <a:r>
              <a:rPr altLang="zh-CN" sz="3200" b="1"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参加该项目人员对应。</a:t>
            </a:r>
            <a:endParaRPr altLang="zh-CN" sz="3200" b="1"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descr="7b0a20202020227461726765744d6f64756c65223a202270726f636573734f6e6c696e65466f6e7473220a7d0a"/>
          <p:cNvSpPr>
            <a:spLocks noGrp="1"/>
          </p:cNvSpPr>
          <p:nvPr>
            <p:ph type="title"/>
          </p:nvPr>
        </p:nvSpPr>
        <p:spPr>
          <a:xfrm>
            <a:off x="609600" y="316230"/>
            <a:ext cx="10530205"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《企业研究开发项目情况》（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07-1）</a:t>
            </a:r>
            <a:endParaRPr lang="zh-CN" altLang="en-US">
              <a:cs typeface="汉仪程行简" panose="00020600040101010101" pitchFamily="18" charset="-122"/>
              <a:sym typeface="汉仪瘦金书简" panose="02010600000101010101" charset="-122"/>
            </a:endParaRPr>
          </a:p>
        </p:txBody>
      </p:sp>
      <p:graphicFrame>
        <p:nvGraphicFramePr>
          <p:cNvPr id="13" name="表格 12"/>
          <p:cNvGraphicFramePr/>
          <p:nvPr>
            <p:custDataLst>
              <p:tags r:id="rId1"/>
            </p:custDataLst>
          </p:nvPr>
        </p:nvGraphicFramePr>
        <p:xfrm>
          <a:off x="6810375" y="1174115"/>
          <a:ext cx="3049905" cy="3528060"/>
        </p:xfrm>
        <a:graphic>
          <a:graphicData uri="http://schemas.openxmlformats.org/drawingml/2006/table">
            <a:tbl>
              <a:tblPr firstRow="1" bandRow="1">
                <a:tableStyleId>{5C22544A-7EE6-4342-B048-85BDC9FD1C3A}</a:tableStyleId>
              </a:tblPr>
              <a:tblGrid>
                <a:gridCol w="3049905"/>
              </a:tblGrid>
              <a:tr h="868045">
                <a:tc>
                  <a:txBody>
                    <a:bodyPr/>
                    <a:lstStyle/>
                    <a:p>
                      <a:pPr algn="ctr">
                        <a:buNone/>
                      </a:pPr>
                      <a:r>
                        <a:rPr lang="zh-CN" altLang="en-US" sz="2800">
                          <a:solidFill>
                            <a:schemeClr val="tx1"/>
                          </a:solidFill>
                          <a:latin typeface="隶书" panose="02010509060101010101" pitchFamily="49" charset="-122"/>
                          <a:ea typeface="隶书" panose="02010509060101010101" pitchFamily="49" charset="-122"/>
                        </a:rPr>
                        <a:t>项目研究开发人员</a:t>
                      </a:r>
                      <a:endParaRPr lang="zh-CN" altLang="en-US" sz="2800">
                        <a:solidFill>
                          <a:schemeClr val="tx1"/>
                        </a:solidFill>
                        <a:latin typeface="隶书" panose="02010509060101010101" pitchFamily="49" charset="-122"/>
                        <a:ea typeface="隶书" panose="02010509060101010101" pitchFamily="49" charset="-122"/>
                      </a:endParaRPr>
                    </a:p>
                  </a:txBody>
                  <a:tcPr anchor="ctr">
                    <a:solidFill>
                      <a:srgbClr val="BAE2F6"/>
                    </a:solidFill>
                  </a:tcPr>
                </a:tc>
              </a:tr>
              <a:tr h="886460">
                <a:tc>
                  <a:txBody>
                    <a:bodyPr/>
                    <a:lstStyle/>
                    <a:p>
                      <a:pPr algn="ctr">
                        <a:buNone/>
                      </a:pPr>
                      <a:r>
                        <a:rPr lang="en-US" altLang="zh-CN" sz="2800">
                          <a:latin typeface="隶书" panose="02010509060101010101" pitchFamily="49" charset="-122"/>
                          <a:ea typeface="隶书" panose="02010509060101010101" pitchFamily="49" charset="-122"/>
                        </a:rPr>
                        <a:t>1</a:t>
                      </a:r>
                      <a:endParaRPr lang="en-US" altLang="zh-CN" sz="2800">
                        <a:latin typeface="隶书" panose="02010509060101010101" pitchFamily="49" charset="-122"/>
                        <a:ea typeface="隶书" panose="02010509060101010101" pitchFamily="49" charset="-122"/>
                      </a:endParaRPr>
                    </a:p>
                  </a:txBody>
                  <a:tcPr anchor="ctr">
                    <a:solidFill>
                      <a:schemeClr val="accent6">
                        <a:lumMod val="40000"/>
                        <a:lumOff val="60000"/>
                      </a:schemeClr>
                    </a:solidFill>
                  </a:tcPr>
                </a:tc>
              </a:tr>
              <a:tr h="887095">
                <a:tc>
                  <a:txBody>
                    <a:bodyPr/>
                    <a:lstStyle/>
                    <a:p>
                      <a:pPr algn="ctr">
                        <a:buNone/>
                      </a:pPr>
                      <a:r>
                        <a:rPr lang="en-US" altLang="zh-CN" sz="2800">
                          <a:latin typeface="隶书" panose="02010509060101010101" pitchFamily="49" charset="-122"/>
                          <a:ea typeface="隶书" panose="02010509060101010101" pitchFamily="49" charset="-122"/>
                        </a:rPr>
                        <a:t>1</a:t>
                      </a:r>
                      <a:endParaRPr lang="en-US" altLang="zh-CN" sz="2800">
                        <a:latin typeface="隶书" panose="02010509060101010101" pitchFamily="49" charset="-122"/>
                        <a:ea typeface="隶书" panose="02010509060101010101" pitchFamily="49" charset="-122"/>
                      </a:endParaRPr>
                    </a:p>
                  </a:txBody>
                  <a:tcPr anchor="ctr">
                    <a:solidFill>
                      <a:schemeClr val="accent6">
                        <a:lumMod val="40000"/>
                        <a:lumOff val="60000"/>
                      </a:schemeClr>
                    </a:solidFill>
                  </a:tcPr>
                </a:tc>
              </a:tr>
              <a:tr h="886460">
                <a:tc>
                  <a:txBody>
                    <a:bodyPr/>
                    <a:lstStyle/>
                    <a:p>
                      <a:pPr algn="ctr">
                        <a:buNone/>
                      </a:pPr>
                      <a:r>
                        <a:rPr lang="en-US" altLang="zh-CN" sz="2800">
                          <a:latin typeface="隶书" panose="02010509060101010101" pitchFamily="49" charset="-122"/>
                          <a:ea typeface="隶书" panose="02010509060101010101" pitchFamily="49" charset="-122"/>
                        </a:rPr>
                        <a:t>1</a:t>
                      </a:r>
                      <a:endParaRPr lang="en-US" altLang="zh-CN" sz="2800">
                        <a:latin typeface="隶书" panose="02010509060101010101" pitchFamily="49" charset="-122"/>
                        <a:ea typeface="隶书" panose="02010509060101010101" pitchFamily="49" charset="-122"/>
                      </a:endParaRPr>
                    </a:p>
                  </a:txBody>
                  <a:tcPr anchor="ctr">
                    <a:solidFill>
                      <a:schemeClr val="accent6">
                        <a:lumMod val="40000"/>
                        <a:lumOff val="60000"/>
                      </a:schemeClr>
                    </a:solidFill>
                  </a:tcPr>
                </a:tc>
              </a:tr>
            </a:tbl>
          </a:graphicData>
        </a:graphic>
      </p:graphicFrame>
      <p:grpSp>
        <p:nvGrpSpPr>
          <p:cNvPr id="2" name="组合 1"/>
          <p:cNvGrpSpPr/>
          <p:nvPr/>
        </p:nvGrpSpPr>
        <p:grpSpPr>
          <a:xfrm>
            <a:off x="2528570" y="1988820"/>
            <a:ext cx="4005580" cy="2880360"/>
            <a:chOff x="5789" y="3313"/>
            <a:chExt cx="6308" cy="4536"/>
          </a:xfrm>
        </p:grpSpPr>
        <p:grpSp>
          <p:nvGrpSpPr>
            <p:cNvPr id="14" name="组合 13"/>
            <p:cNvGrpSpPr/>
            <p:nvPr/>
          </p:nvGrpSpPr>
          <p:grpSpPr>
            <a:xfrm>
              <a:off x="5789" y="3313"/>
              <a:ext cx="5588" cy="4537"/>
              <a:chOff x="1262" y="3116"/>
              <a:chExt cx="5588" cy="4537"/>
            </a:xfrm>
          </p:grpSpPr>
          <p:pic>
            <p:nvPicPr>
              <p:cNvPr id="6" name="图片 5" descr="templates\docerresourceshop\icons\\32313537313839383b32313537313930313bbdaab1fdc8cb"/>
              <p:cNvPicPr>
                <a:picLocks noChangeAspect="1"/>
              </p:cNvPicPr>
              <p:nvPr/>
            </p:nvPicPr>
            <p:blipFill>
              <a:blip r:embed="rId2" cstate="print">
                <a:extLst>
                  <a:ext uri="{96DAC541-7B7A-43D3-8B79-37D633B846F1}">
                    <asvg:svgBlip xmlns:asvg="http://schemas.microsoft.com/office/drawing/2016/SVG/main" r:embed="rId3"/>
                  </a:ext>
                </a:extLst>
              </a:blip>
              <a:stretch>
                <a:fillRect/>
              </a:stretch>
            </p:blipFill>
            <p:spPr>
              <a:xfrm>
                <a:off x="1262" y="4680"/>
                <a:ext cx="1440" cy="1440"/>
              </a:xfrm>
              <a:prstGeom prst="rect">
                <a:avLst/>
              </a:prstGeom>
            </p:spPr>
          </p:pic>
          <p:pic>
            <p:nvPicPr>
              <p:cNvPr id="8" name="图片 7" descr="templates\docerresourceshop\icons\\31393935333134393b31373432333433343bb7d6b2e6bcfdcdb7"/>
              <p:cNvPicPr>
                <a:picLocks noChangeAspect="1"/>
              </p:cNvPicPr>
              <p:nvPr/>
            </p:nvPicPr>
            <p:blipFill>
              <a:blip r:embed="rId4" cstate="print">
                <a:extLst>
                  <a:ext uri="{96DAC541-7B7A-43D3-8B79-37D633B846F1}">
                    <asvg:svgBlip xmlns:asvg="http://schemas.microsoft.com/office/drawing/2016/SVG/main" r:embed="rId5"/>
                  </a:ext>
                </a:extLst>
              </a:blip>
              <a:stretch>
                <a:fillRect/>
              </a:stretch>
            </p:blipFill>
            <p:spPr>
              <a:xfrm rot="10800000">
                <a:off x="2863" y="4207"/>
                <a:ext cx="2386" cy="2386"/>
              </a:xfrm>
              <a:prstGeom prst="rect">
                <a:avLst/>
              </a:prstGeom>
            </p:spPr>
          </p:pic>
          <p:pic>
            <p:nvPicPr>
              <p:cNvPr id="9" name="图片 8" descr="templates\docerresourceshop\icons\\343435383032343b343538333737393bcfeec4bf"/>
              <p:cNvPicPr>
                <a:picLocks noChangeAspect="1"/>
              </p:cNvPicPr>
              <p:nvPr/>
            </p:nvPicPr>
            <p:blipFill>
              <a:blip r:embed="rId6" cstate="print">
                <a:extLst>
                  <a:ext uri="{96DAC541-7B7A-43D3-8B79-37D633B846F1}">
                    <asvg:svgBlip xmlns:asvg="http://schemas.microsoft.com/office/drawing/2016/SVG/main" r:embed="rId7"/>
                  </a:ext>
                </a:extLst>
              </a:blip>
              <a:stretch>
                <a:fillRect/>
              </a:stretch>
            </p:blipFill>
            <p:spPr>
              <a:xfrm>
                <a:off x="5410" y="3116"/>
                <a:ext cx="1440" cy="1440"/>
              </a:xfrm>
              <a:prstGeom prst="rect">
                <a:avLst/>
              </a:prstGeom>
            </p:spPr>
          </p:pic>
          <p:pic>
            <p:nvPicPr>
              <p:cNvPr id="10" name="图片 9" descr="templates\docerresourceshop\icons\\343435383032343b343538333737393bcfeec4bf"/>
              <p:cNvPicPr>
                <a:picLocks noChangeAspect="1"/>
              </p:cNvPicPr>
              <p:nvPr/>
            </p:nvPicPr>
            <p:blipFill>
              <a:blip r:embed="rId6" cstate="print">
                <a:extLst>
                  <a:ext uri="{96DAC541-7B7A-43D3-8B79-37D633B846F1}">
                    <asvg:svgBlip xmlns:asvg="http://schemas.microsoft.com/office/drawing/2016/SVG/main" r:embed="rId7"/>
                  </a:ext>
                </a:extLst>
              </a:blip>
              <a:stretch>
                <a:fillRect/>
              </a:stretch>
            </p:blipFill>
            <p:spPr>
              <a:xfrm>
                <a:off x="5410" y="4680"/>
                <a:ext cx="1440" cy="1440"/>
              </a:xfrm>
              <a:prstGeom prst="rect">
                <a:avLst/>
              </a:prstGeom>
            </p:spPr>
          </p:pic>
          <p:pic>
            <p:nvPicPr>
              <p:cNvPr id="11" name="图片 10" descr="templates\docerresourceshop\icons\\343435383032343b343538333737393bcfeec4bf"/>
              <p:cNvPicPr>
                <a:picLocks noChangeAspect="1"/>
              </p:cNvPicPr>
              <p:nvPr/>
            </p:nvPicPr>
            <p:blipFill>
              <a:blip r:embed="rId6" cstate="print">
                <a:extLst>
                  <a:ext uri="{96DAC541-7B7A-43D3-8B79-37D633B846F1}">
                    <asvg:svgBlip xmlns:asvg="http://schemas.microsoft.com/office/drawing/2016/SVG/main" r:embed="rId7"/>
                  </a:ext>
                </a:extLst>
              </a:blip>
              <a:stretch>
                <a:fillRect/>
              </a:stretch>
            </p:blipFill>
            <p:spPr>
              <a:xfrm>
                <a:off x="5410" y="6213"/>
                <a:ext cx="1440" cy="1440"/>
              </a:xfrm>
              <a:prstGeom prst="rect">
                <a:avLst/>
              </a:prstGeom>
            </p:spPr>
          </p:pic>
        </p:grpSp>
        <p:pic>
          <p:nvPicPr>
            <p:cNvPr id="15" name="图片 14" descr="templates\docerresourceshop\icons\\32313539363035383b32313539363032363bd7d6c4b841"/>
            <p:cNvPicPr>
              <a:picLocks noChangeAspect="1"/>
            </p:cNvPicPr>
            <p:nvPr/>
          </p:nvPicPr>
          <p:blipFill>
            <a:blip r:embed="rId8" cstate="print">
              <a:extLst>
                <a:ext uri="{96DAC541-7B7A-43D3-8B79-37D633B846F1}">
                  <asvg:svgBlip xmlns:asvg="http://schemas.microsoft.com/office/drawing/2016/SVG/main" r:embed="rId9"/>
                </a:ext>
              </a:extLst>
            </a:blip>
            <a:stretch>
              <a:fillRect/>
            </a:stretch>
          </p:blipFill>
          <p:spPr>
            <a:xfrm>
              <a:off x="11185" y="3492"/>
              <a:ext cx="912" cy="912"/>
            </a:xfrm>
            <a:prstGeom prst="rect">
              <a:avLst/>
            </a:prstGeom>
          </p:spPr>
        </p:pic>
        <p:pic>
          <p:nvPicPr>
            <p:cNvPr id="16" name="图片 15" descr="templates\docerresourceshop\icons\\32313539363035383b32313539383936303bd7d6c4b842"/>
            <p:cNvPicPr>
              <a:picLocks noChangeAspect="1"/>
            </p:cNvPicPr>
            <p:nvPr/>
          </p:nvPicPr>
          <p:blipFill>
            <a:blip r:embed="rId10" cstate="print">
              <a:extLst>
                <a:ext uri="{96DAC541-7B7A-43D3-8B79-37D633B846F1}">
                  <asvg:svgBlip xmlns:asvg="http://schemas.microsoft.com/office/drawing/2016/SVG/main" r:embed="rId11"/>
                </a:ext>
              </a:extLst>
            </a:blip>
            <a:stretch>
              <a:fillRect/>
            </a:stretch>
          </p:blipFill>
          <p:spPr>
            <a:xfrm>
              <a:off x="11184" y="5124"/>
              <a:ext cx="913" cy="913"/>
            </a:xfrm>
            <a:prstGeom prst="rect">
              <a:avLst/>
            </a:prstGeom>
          </p:spPr>
        </p:pic>
        <p:pic>
          <p:nvPicPr>
            <p:cNvPr id="17" name="图片 16" descr="templates\docerresourceshop\icons\\32313539363035383b32313539363032353bd7d6c4b843"/>
            <p:cNvPicPr>
              <a:picLocks noChangeAspect="1"/>
            </p:cNvPicPr>
            <p:nvPr/>
          </p:nvPicPr>
          <p:blipFill>
            <a:blip r:embed="rId12" cstate="print">
              <a:extLst>
                <a:ext uri="{96DAC541-7B7A-43D3-8B79-37D633B846F1}">
                  <asvg:svgBlip xmlns:asvg="http://schemas.microsoft.com/office/drawing/2016/SVG/main" r:embed="rId13"/>
                </a:ext>
              </a:extLst>
            </a:blip>
            <a:stretch>
              <a:fillRect/>
            </a:stretch>
          </p:blipFill>
          <p:spPr>
            <a:xfrm>
              <a:off x="11184" y="6673"/>
              <a:ext cx="913" cy="913"/>
            </a:xfrm>
            <a:prstGeom prst="rect">
              <a:avLst/>
            </a:prstGeom>
          </p:spPr>
        </p:pic>
      </p:grpSp>
      <p:sp>
        <p:nvSpPr>
          <p:cNvPr id="27" name="文本框 26"/>
          <p:cNvSpPr txBox="1"/>
          <p:nvPr/>
        </p:nvSpPr>
        <p:spPr>
          <a:xfrm>
            <a:off x="609600" y="1519555"/>
            <a:ext cx="5197475" cy="521970"/>
          </a:xfrm>
          <a:prstGeom prst="rect">
            <a:avLst/>
          </a:prstGeom>
          <a:noFill/>
        </p:spPr>
        <p:txBody>
          <a:bodyPr wrap="square" rtlCol="0">
            <a:spAutoFit/>
          </a:bodyPr>
          <a:lstStyle/>
          <a:p>
            <a:r>
              <a:rPr lang="zh-CN" altLang="en-US" sz="2800">
                <a:latin typeface="隶书" panose="02010509060101010101" pitchFamily="49" charset="-122"/>
                <a:ea typeface="隶书" panose="02010509060101010101" pitchFamily="49" charset="-122"/>
                <a:cs typeface="隶书" panose="02010509060101010101" pitchFamily="49" charset="-122"/>
              </a:rPr>
              <a:t>情况</a:t>
            </a:r>
            <a:r>
              <a:rPr lang="en-US" altLang="zh-CN" sz="2800">
                <a:latin typeface="隶书" panose="02010509060101010101" pitchFamily="49" charset="-122"/>
                <a:ea typeface="隶书" panose="02010509060101010101" pitchFamily="49" charset="-122"/>
                <a:cs typeface="隶书" panose="02010509060101010101" pitchFamily="49" charset="-122"/>
              </a:rPr>
              <a:t>1</a:t>
            </a:r>
            <a:r>
              <a:rPr lang="zh-CN" altLang="en-US" sz="2800">
                <a:latin typeface="隶书" panose="02010509060101010101" pitchFamily="49" charset="-122"/>
                <a:ea typeface="隶书" panose="02010509060101010101" pitchFamily="49" charset="-122"/>
                <a:cs typeface="隶书" panose="02010509060101010101" pitchFamily="49" charset="-122"/>
              </a:rPr>
              <a:t>：一个人从事多个项目</a:t>
            </a:r>
            <a:endParaRPr lang="zh-CN" altLang="en-US" sz="2800">
              <a:latin typeface="隶书" panose="02010509060101010101" pitchFamily="49" charset="-122"/>
              <a:ea typeface="隶书" panose="02010509060101010101" pitchFamily="49" charset="-122"/>
              <a:cs typeface="隶书" panose="02010509060101010101" pitchFamily="49" charset="-122"/>
            </a:endParaRPr>
          </a:p>
        </p:txBody>
      </p:sp>
      <p:sp>
        <p:nvSpPr>
          <p:cNvPr id="5" name="文本框 4"/>
          <p:cNvSpPr txBox="1"/>
          <p:nvPr/>
        </p:nvSpPr>
        <p:spPr>
          <a:xfrm>
            <a:off x="912495" y="5015230"/>
            <a:ext cx="10408920" cy="1042035"/>
          </a:xfrm>
          <a:prstGeom prst="rect">
            <a:avLst/>
          </a:prstGeom>
          <a:solidFill>
            <a:schemeClr val="bg1"/>
          </a:solidFill>
          <a:ln w="19050" cmpd="sng">
            <a:solidFill>
              <a:srgbClr val="FF0000"/>
            </a:solidFill>
            <a:prstDash val="solid"/>
          </a:ln>
        </p:spPr>
        <p:txBody>
          <a:bodyPr wrap="square" rtlCol="0" anchor="t">
            <a:noAutofit/>
          </a:bodyPr>
          <a:lstStyle/>
          <a:p>
            <a:pPr indent="0" eaLnBrk="0" hangingPunct="0"/>
            <a:r>
              <a:rPr lang="zh-CN" altLang="zh-CN" sz="2800" dirty="0">
                <a:solidFill>
                  <a:srgbClr val="FF0000"/>
                </a:solidFill>
                <a:latin typeface="隶书" panose="02010509060101010101" pitchFamily="49" charset="-122"/>
                <a:ea typeface="隶书" panose="02010509060101010101" pitchFamily="49" charset="-122"/>
                <a:sym typeface="+mn-ea"/>
              </a:rPr>
              <a:t>注意：参加项目人员可重复填报。因此，全部项目人员合计可能会大于</a:t>
            </a:r>
            <a:r>
              <a:rPr lang="zh-CN" altLang="zh-CN" sz="2800" dirty="0" smtClean="0">
                <a:solidFill>
                  <a:srgbClr val="FF0000"/>
                </a:solidFill>
                <a:latin typeface="隶书" panose="02010509060101010101" pitchFamily="49" charset="-122"/>
                <a:ea typeface="隶书" panose="02010509060101010101" pitchFamily="49" charset="-122"/>
                <a:sym typeface="+mn-ea"/>
              </a:rPr>
              <a:t>实际</a:t>
            </a:r>
            <a:r>
              <a:rPr lang="zh-CN" altLang="en-US" sz="2800" dirty="0" smtClean="0">
                <a:solidFill>
                  <a:srgbClr val="FF0000"/>
                </a:solidFill>
                <a:latin typeface="隶书" panose="02010509060101010101" pitchFamily="49" charset="-122"/>
                <a:ea typeface="隶书" panose="02010509060101010101" pitchFamily="49" charset="-122"/>
                <a:sym typeface="+mn-ea"/>
              </a:rPr>
              <a:t>研发</a:t>
            </a:r>
            <a:r>
              <a:rPr lang="zh-CN" altLang="zh-CN" sz="2800" dirty="0" smtClean="0">
                <a:solidFill>
                  <a:srgbClr val="FF0000"/>
                </a:solidFill>
                <a:latin typeface="隶书" panose="02010509060101010101" pitchFamily="49" charset="-122"/>
                <a:ea typeface="隶书" panose="02010509060101010101" pitchFamily="49" charset="-122"/>
                <a:sym typeface="+mn-ea"/>
              </a:rPr>
              <a:t>人员</a:t>
            </a:r>
            <a:r>
              <a:rPr lang="zh-CN" altLang="en-US" sz="2800" dirty="0" smtClean="0">
                <a:solidFill>
                  <a:srgbClr val="FF0000"/>
                </a:solidFill>
                <a:latin typeface="隶书" panose="02010509060101010101" pitchFamily="49" charset="-122"/>
                <a:ea typeface="隶书" panose="02010509060101010101" pitchFamily="49" charset="-122"/>
                <a:sym typeface="+mn-ea"/>
              </a:rPr>
              <a:t>数量</a:t>
            </a:r>
            <a:r>
              <a:rPr lang="zh-CN" altLang="zh-CN" sz="2800" dirty="0" smtClean="0">
                <a:solidFill>
                  <a:srgbClr val="FF0000"/>
                </a:solidFill>
                <a:latin typeface="隶书" panose="02010509060101010101" pitchFamily="49" charset="-122"/>
                <a:ea typeface="隶书" panose="02010509060101010101" pitchFamily="49" charset="-122"/>
                <a:sym typeface="+mn-ea"/>
              </a:rPr>
              <a:t>。</a:t>
            </a:r>
            <a:endParaRPr lang="zh-CN" altLang="zh-CN" sz="2800" dirty="0">
              <a:solidFill>
                <a:srgbClr val="FF0000"/>
              </a:solidFill>
              <a:latin typeface="隶书" panose="02010509060101010101" pitchFamily="49" charset="-122"/>
              <a:ea typeface="隶书"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strVal val="#ppt_w*0.70"/>
                                          </p:val>
                                        </p:tav>
                                        <p:tav tm="100000">
                                          <p:val>
                                            <p:strVal val="#ppt_w"/>
                                          </p:val>
                                        </p:tav>
                                      </p:tavLst>
                                    </p:anim>
                                    <p:anim calcmode="lin" valueType="num">
                                      <p:cBhvr>
                                        <p:cTn id="8" dur="1000" fill="hold"/>
                                        <p:tgtEl>
                                          <p:spTgt spid="27"/>
                                        </p:tgtEl>
                                        <p:attrNameLst>
                                          <p:attrName>ppt_h</p:attrName>
                                        </p:attrNameLst>
                                      </p:cBhvr>
                                      <p:tavLst>
                                        <p:tav tm="0">
                                          <p:val>
                                            <p:strVal val="#ppt_h"/>
                                          </p:val>
                                        </p:tav>
                                        <p:tav tm="100000">
                                          <p:val>
                                            <p:strVal val="#ppt_h"/>
                                          </p:val>
                                        </p:tav>
                                      </p:tavLst>
                                    </p:anim>
                                    <p:animEffect transition="in" filter="fade">
                                      <p:cBhvr>
                                        <p:cTn id="9" dur="10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linds(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ox(in)">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5"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custDataLst>
              <p:tags r:id="rId1"/>
            </p:custDataLst>
          </p:nvPr>
        </p:nvPicPr>
        <p:blipFill>
          <a:blip r:embed="rId2"/>
          <a:srcRect l="167" t="1609"/>
          <a:stretch>
            <a:fillRect/>
          </a:stretch>
        </p:blipFill>
        <p:spPr>
          <a:xfrm>
            <a:off x="424815" y="1022985"/>
            <a:ext cx="11332845" cy="3150235"/>
          </a:xfrm>
          <a:prstGeom prst="rect">
            <a:avLst/>
          </a:prstGeom>
        </p:spPr>
      </p:pic>
      <p:sp>
        <p:nvSpPr>
          <p:cNvPr id="4" name="标题 3" descr="7b0a20202020227461726765744d6f64756c65223a202270726f636573734f6e6c696e65466f6e7473220a7d0a"/>
          <p:cNvSpPr>
            <a:spLocks noGrp="1"/>
          </p:cNvSpPr>
          <p:nvPr>
            <p:ph type="title"/>
          </p:nvPr>
        </p:nvSpPr>
        <p:spPr>
          <a:xfrm>
            <a:off x="609600" y="316230"/>
            <a:ext cx="10530205"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《企业研究开发项目情况》（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07-1）</a:t>
            </a:r>
            <a:endParaRPr lang="zh-CN" altLang="en-US">
              <a:cs typeface="汉仪程行简" panose="00020600040101010101" pitchFamily="18" charset="-122"/>
              <a:sym typeface="汉仪瘦金书简" panose="02010600000101010101" charset="-122"/>
            </a:endParaRPr>
          </a:p>
        </p:txBody>
      </p:sp>
      <p:sp>
        <p:nvSpPr>
          <p:cNvPr id="5" name="矩形 4"/>
          <p:cNvSpPr/>
          <p:nvPr>
            <p:custDataLst>
              <p:tags r:id="rId3"/>
            </p:custDataLst>
          </p:nvPr>
        </p:nvSpPr>
        <p:spPr>
          <a:xfrm>
            <a:off x="7234555" y="1094105"/>
            <a:ext cx="853440" cy="2396490"/>
          </a:xfrm>
          <a:prstGeom prst="rect">
            <a:avLst/>
          </a:prstGeom>
          <a:noFill/>
          <a:ln w="25400" cmpd="sng">
            <a:solidFill>
              <a:srgbClr val="FF0000"/>
            </a:solidFill>
            <a:prstDash val="solid"/>
          </a:ln>
        </p:spPr>
        <p:txBody>
          <a:bodyPr vert="horz" wrap="square" lIns="91440" tIns="45720" rIns="91440" bIns="45720" numCol="1" anchor="t"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3600" b="0" i="0" u="none" strike="noStrike" cap="none" normalizeH="0" baseline="0" smtClean="0">
              <a:ln>
                <a:noFill/>
              </a:ln>
              <a:solidFill>
                <a:schemeClr val="dk1"/>
              </a:solidFill>
              <a:effectLst/>
              <a:latin typeface="隶书" panose="02010509060101010101" pitchFamily="49" charset="-122"/>
              <a:ea typeface="隶书" panose="02010509060101010101" pitchFamily="49" charset="-122"/>
            </a:endParaRPr>
          </a:p>
        </p:txBody>
      </p:sp>
      <p:sp>
        <p:nvSpPr>
          <p:cNvPr id="2" name="文本框 1"/>
          <p:cNvSpPr txBox="1"/>
          <p:nvPr/>
        </p:nvSpPr>
        <p:spPr>
          <a:xfrm>
            <a:off x="981075" y="4269740"/>
            <a:ext cx="9421495" cy="1373505"/>
          </a:xfrm>
          <a:prstGeom prst="rect">
            <a:avLst/>
          </a:prstGeom>
          <a:noFill/>
        </p:spPr>
        <p:txBody>
          <a:bodyPr wrap="square" rtlCol="0" anchor="t">
            <a:spAutoFit/>
          </a:bodyPr>
          <a:lstStyle/>
          <a:p>
            <a:pPr marL="0" marR="0" lvl="0" indent="0" algn="l" defTabSz="914400" rtl="0" eaLnBrk="1" fontAlgn="base" latinLnBrk="0" hangingPunct="1">
              <a:lnSpc>
                <a:spcPts val="5000"/>
              </a:lnSpc>
              <a:spcBef>
                <a:spcPts val="1000"/>
              </a:spcBef>
              <a:spcAft>
                <a:spcPct val="0"/>
              </a:spcAft>
              <a:buClrTx/>
              <a:buSzTx/>
              <a:buFont typeface="Arial" panose="020B0604020202020204" pitchFamily="34" charset="0"/>
              <a:buNone/>
              <a:defRPr/>
            </a:pPr>
            <a:r>
              <a:rPr altLang="zh-CN" sz="3200" b="1" noProof="0" dirty="0" smtClean="0">
                <a:ln>
                  <a:noFill/>
                </a:ln>
                <a:solidFill>
                  <a:schemeClr val="dk1"/>
                </a:solidFill>
                <a:effectLst/>
                <a:uLnTx/>
                <a:uFillTx/>
                <a:latin typeface="隶书" panose="02010509060101010101" pitchFamily="49" charset="-122"/>
                <a:ea typeface="隶书" panose="02010509060101010101" pitchFamily="49" charset="-122"/>
                <a:sym typeface="+mn-ea"/>
              </a:rPr>
              <a:t>指报告期内研究开发项目中研究开发人员</a:t>
            </a:r>
            <a:r>
              <a:rPr altLang="zh-CN" sz="3200" b="1" noProof="0" dirty="0" smtClean="0">
                <a:ln>
                  <a:noFill/>
                </a:ln>
                <a:solidFill>
                  <a:srgbClr val="FF0000"/>
                </a:solidFill>
                <a:effectLst/>
                <a:uLnTx/>
                <a:uFillTx/>
                <a:latin typeface="隶书" panose="02010509060101010101" pitchFamily="49" charset="-122"/>
                <a:ea typeface="隶书" panose="02010509060101010101" pitchFamily="49" charset="-122"/>
                <a:sym typeface="+mn-ea"/>
              </a:rPr>
              <a:t>实际工作的时间</a:t>
            </a:r>
            <a:r>
              <a:rPr altLang="zh-CN" sz="3200" b="1" noProof="0" dirty="0" smtClean="0">
                <a:ln>
                  <a:noFill/>
                </a:ln>
                <a:solidFill>
                  <a:schemeClr val="dk1"/>
                </a:solidFill>
                <a:effectLst/>
                <a:uLnTx/>
                <a:uFillTx/>
                <a:latin typeface="隶书" panose="02010509060101010101" pitchFamily="49" charset="-122"/>
                <a:ea typeface="隶书" panose="02010509060101010101" pitchFamily="49" charset="-122"/>
                <a:sym typeface="+mn-ea"/>
              </a:rPr>
              <a:t>总和，按月计算。</a:t>
            </a:r>
            <a:endParaRPr lang="zh-CN" altLang="zh-CN" sz="3200" b="1" noProof="0" dirty="0" smtClean="0">
              <a:ln>
                <a:noFill/>
              </a:ln>
              <a:solidFill>
                <a:schemeClr val="dk1"/>
              </a:solidFill>
              <a:effectLst/>
              <a:uLnTx/>
              <a:uFillTx/>
              <a:latin typeface="隶书" panose="02010509060101010101" pitchFamily="49" charset="-122"/>
              <a:ea typeface="隶书"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000" fill="hold">
                                          <p:stCondLst>
                                            <p:cond delay="0"/>
                                          </p:stCondLst>
                                        </p:cTn>
                                        <p:tgtEl>
                                          <p:spTgt spid="5"/>
                                        </p:tgtEl>
                                        <p:attrNameLst>
                                          <p:attrName>style.visibility</p:attrName>
                                        </p:attrNameLst>
                                      </p:cBhvr>
                                      <p:to>
                                        <p:strVal val="visible"/>
                                      </p:to>
                                    </p:set>
                                    <p:animEffect transition="in" filter="diamond(i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descr="7b0a20202020227461726765744d6f64756c65223a202270726f636573734f6e6c696e65466f6e7473220a7d0a"/>
          <p:cNvSpPr>
            <a:spLocks noGrp="1"/>
          </p:cNvSpPr>
          <p:nvPr>
            <p:ph type="title"/>
          </p:nvPr>
        </p:nvSpPr>
        <p:spPr>
          <a:xfrm>
            <a:off x="609600" y="316230"/>
            <a:ext cx="10530205"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《企业研究开发项目情况》（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07-1）</a:t>
            </a:r>
            <a:endParaRPr lang="zh-CN" altLang="en-US">
              <a:cs typeface="汉仪程行简" panose="00020600040101010101" pitchFamily="18" charset="-122"/>
              <a:sym typeface="汉仪瘦金书简" panose="02010600000101010101" charset="-122"/>
            </a:endParaRPr>
          </a:p>
        </p:txBody>
      </p:sp>
      <p:graphicFrame>
        <p:nvGraphicFramePr>
          <p:cNvPr id="13" name="表格 12"/>
          <p:cNvGraphicFramePr/>
          <p:nvPr>
            <p:custDataLst>
              <p:tags r:id="rId1"/>
            </p:custDataLst>
          </p:nvPr>
        </p:nvGraphicFramePr>
        <p:xfrm>
          <a:off x="6214745" y="1228090"/>
          <a:ext cx="4390390" cy="3872865"/>
        </p:xfrm>
        <a:graphic>
          <a:graphicData uri="http://schemas.openxmlformats.org/drawingml/2006/table">
            <a:tbl>
              <a:tblPr firstRow="1" bandRow="1">
                <a:tableStyleId>{5C22544A-7EE6-4342-B048-85BDC9FD1C3A}</a:tableStyleId>
              </a:tblPr>
              <a:tblGrid>
                <a:gridCol w="2195195"/>
                <a:gridCol w="2195195"/>
              </a:tblGrid>
              <a:tr h="1221740">
                <a:tc>
                  <a:txBody>
                    <a:bodyPr/>
                    <a:lstStyle/>
                    <a:p>
                      <a:pPr algn="ctr">
                        <a:buNone/>
                      </a:pPr>
                      <a:r>
                        <a:rPr lang="zh-CN" altLang="en-US" sz="2800">
                          <a:solidFill>
                            <a:schemeClr val="tx1"/>
                          </a:solidFill>
                          <a:latin typeface="隶书" panose="02010509060101010101" pitchFamily="49" charset="-122"/>
                          <a:ea typeface="隶书" panose="02010509060101010101" pitchFamily="49" charset="-122"/>
                        </a:rPr>
                        <a:t>项目研究开发人员</a:t>
                      </a:r>
                      <a:endParaRPr lang="zh-CN" altLang="en-US" sz="2800">
                        <a:solidFill>
                          <a:schemeClr val="tx1"/>
                        </a:solidFill>
                        <a:latin typeface="隶书" panose="02010509060101010101" pitchFamily="49" charset="-122"/>
                        <a:ea typeface="隶书" panose="02010509060101010101" pitchFamily="49" charset="-122"/>
                      </a:endParaRPr>
                    </a:p>
                  </a:txBody>
                  <a:tcPr anchor="ctr">
                    <a:solidFill>
                      <a:srgbClr val="BAE2F6"/>
                    </a:solidFill>
                  </a:tcPr>
                </a:tc>
                <a:tc>
                  <a:txBody>
                    <a:bodyPr/>
                    <a:lstStyle/>
                    <a:p>
                      <a:pPr algn="ctr">
                        <a:buNone/>
                      </a:pPr>
                      <a:r>
                        <a:rPr lang="zh-CN" altLang="en-US" sz="2800">
                          <a:solidFill>
                            <a:schemeClr val="tx1"/>
                          </a:solidFill>
                          <a:latin typeface="隶书" panose="02010509060101010101" pitchFamily="49" charset="-122"/>
                          <a:ea typeface="隶书" panose="02010509060101010101" pitchFamily="49" charset="-122"/>
                        </a:rPr>
                        <a:t>项目人员实际工作时间</a:t>
                      </a:r>
                      <a:endParaRPr lang="zh-CN" altLang="en-US" sz="2800">
                        <a:solidFill>
                          <a:schemeClr val="tx1"/>
                        </a:solidFill>
                        <a:latin typeface="隶书" panose="02010509060101010101" pitchFamily="49" charset="-122"/>
                        <a:ea typeface="隶书" panose="02010509060101010101" pitchFamily="49" charset="-122"/>
                      </a:endParaRPr>
                    </a:p>
                  </a:txBody>
                  <a:tcPr anchor="ctr">
                    <a:solidFill>
                      <a:srgbClr val="BAE2F6"/>
                    </a:solidFill>
                  </a:tcPr>
                </a:tc>
              </a:tr>
              <a:tr h="883285">
                <a:tc>
                  <a:txBody>
                    <a:bodyPr/>
                    <a:lstStyle/>
                    <a:p>
                      <a:pPr algn="ctr">
                        <a:buNone/>
                      </a:pPr>
                      <a:r>
                        <a:rPr lang="en-US" altLang="zh-CN" sz="2800">
                          <a:latin typeface="隶书" panose="02010509060101010101" pitchFamily="49" charset="-122"/>
                          <a:ea typeface="隶书" panose="02010509060101010101" pitchFamily="49" charset="-122"/>
                        </a:rPr>
                        <a:t>1</a:t>
                      </a:r>
                      <a:endParaRPr lang="en-US" altLang="zh-CN" sz="2800">
                        <a:latin typeface="隶书" panose="02010509060101010101" pitchFamily="49" charset="-122"/>
                        <a:ea typeface="隶书" panose="02010509060101010101" pitchFamily="49" charset="-122"/>
                      </a:endParaRPr>
                    </a:p>
                  </a:txBody>
                  <a:tcPr anchor="ctr">
                    <a:solidFill>
                      <a:schemeClr val="accent6">
                        <a:lumMod val="40000"/>
                        <a:lumOff val="60000"/>
                      </a:schemeClr>
                    </a:solidFill>
                  </a:tcPr>
                </a:tc>
                <a:tc>
                  <a:txBody>
                    <a:bodyPr/>
                    <a:lstStyle/>
                    <a:p>
                      <a:pPr algn="ctr">
                        <a:buNone/>
                      </a:pPr>
                      <a:r>
                        <a:rPr lang="en-US" altLang="zh-CN" sz="2800">
                          <a:latin typeface="隶书" panose="02010509060101010101" pitchFamily="49" charset="-122"/>
                          <a:ea typeface="隶书" panose="02010509060101010101" pitchFamily="49" charset="-122"/>
                        </a:rPr>
                        <a:t>3</a:t>
                      </a:r>
                      <a:endParaRPr lang="en-US" altLang="zh-CN" sz="2800">
                        <a:latin typeface="隶书" panose="02010509060101010101" pitchFamily="49" charset="-122"/>
                        <a:ea typeface="隶书" panose="02010509060101010101" pitchFamily="49" charset="-122"/>
                      </a:endParaRPr>
                    </a:p>
                  </a:txBody>
                  <a:tcPr anchor="ctr">
                    <a:solidFill>
                      <a:schemeClr val="accent6">
                        <a:lumMod val="40000"/>
                        <a:lumOff val="60000"/>
                      </a:schemeClr>
                    </a:solidFill>
                  </a:tcPr>
                </a:tc>
              </a:tr>
              <a:tr h="884555">
                <a:tc>
                  <a:txBody>
                    <a:bodyPr/>
                    <a:lstStyle/>
                    <a:p>
                      <a:pPr algn="ctr">
                        <a:buNone/>
                      </a:pPr>
                      <a:r>
                        <a:rPr lang="en-US" altLang="zh-CN" sz="2800">
                          <a:latin typeface="隶书" panose="02010509060101010101" pitchFamily="49" charset="-122"/>
                          <a:ea typeface="隶书" panose="02010509060101010101" pitchFamily="49" charset="-122"/>
                        </a:rPr>
                        <a:t>1</a:t>
                      </a:r>
                      <a:endParaRPr lang="en-US" altLang="zh-CN" sz="2800">
                        <a:latin typeface="隶书" panose="02010509060101010101" pitchFamily="49" charset="-122"/>
                        <a:ea typeface="隶书" panose="02010509060101010101" pitchFamily="49" charset="-122"/>
                      </a:endParaRPr>
                    </a:p>
                  </a:txBody>
                  <a:tcPr anchor="ctr">
                    <a:solidFill>
                      <a:schemeClr val="accent6">
                        <a:lumMod val="40000"/>
                        <a:lumOff val="60000"/>
                      </a:schemeClr>
                    </a:solidFill>
                  </a:tcPr>
                </a:tc>
                <a:tc>
                  <a:txBody>
                    <a:bodyPr/>
                    <a:lstStyle/>
                    <a:p>
                      <a:pPr algn="ctr">
                        <a:buNone/>
                      </a:pPr>
                      <a:r>
                        <a:rPr lang="en-US" altLang="zh-CN" sz="2800">
                          <a:latin typeface="隶书" panose="02010509060101010101" pitchFamily="49" charset="-122"/>
                          <a:ea typeface="隶书" panose="02010509060101010101" pitchFamily="49" charset="-122"/>
                        </a:rPr>
                        <a:t>5</a:t>
                      </a:r>
                      <a:endParaRPr lang="en-US" altLang="zh-CN" sz="2800">
                        <a:latin typeface="隶书" panose="02010509060101010101" pitchFamily="49" charset="-122"/>
                        <a:ea typeface="隶书" panose="02010509060101010101" pitchFamily="49" charset="-122"/>
                      </a:endParaRPr>
                    </a:p>
                  </a:txBody>
                  <a:tcPr anchor="ctr">
                    <a:solidFill>
                      <a:schemeClr val="accent6">
                        <a:lumMod val="40000"/>
                        <a:lumOff val="60000"/>
                      </a:schemeClr>
                    </a:solidFill>
                  </a:tcPr>
                </a:tc>
              </a:tr>
              <a:tr h="883285">
                <a:tc>
                  <a:txBody>
                    <a:bodyPr/>
                    <a:lstStyle/>
                    <a:p>
                      <a:pPr algn="ctr">
                        <a:buNone/>
                      </a:pPr>
                      <a:r>
                        <a:rPr lang="en-US" altLang="zh-CN" sz="2800">
                          <a:latin typeface="隶书" panose="02010509060101010101" pitchFamily="49" charset="-122"/>
                          <a:ea typeface="隶书" panose="02010509060101010101" pitchFamily="49" charset="-122"/>
                        </a:rPr>
                        <a:t>1</a:t>
                      </a:r>
                      <a:endParaRPr lang="en-US" altLang="zh-CN" sz="2800">
                        <a:latin typeface="隶书" panose="02010509060101010101" pitchFamily="49" charset="-122"/>
                        <a:ea typeface="隶书" panose="02010509060101010101" pitchFamily="49" charset="-122"/>
                      </a:endParaRPr>
                    </a:p>
                  </a:txBody>
                  <a:tcPr anchor="ctr">
                    <a:solidFill>
                      <a:schemeClr val="accent6">
                        <a:lumMod val="40000"/>
                        <a:lumOff val="60000"/>
                      </a:schemeClr>
                    </a:solidFill>
                  </a:tcPr>
                </a:tc>
                <a:tc>
                  <a:txBody>
                    <a:bodyPr/>
                    <a:lstStyle/>
                    <a:p>
                      <a:pPr algn="ctr">
                        <a:buNone/>
                      </a:pPr>
                      <a:r>
                        <a:rPr lang="en-US" altLang="zh-CN" sz="2800">
                          <a:latin typeface="隶书" panose="02010509060101010101" pitchFamily="49" charset="-122"/>
                          <a:ea typeface="隶书" panose="02010509060101010101" pitchFamily="49" charset="-122"/>
                        </a:rPr>
                        <a:t>4</a:t>
                      </a:r>
                      <a:endParaRPr lang="en-US" altLang="zh-CN" sz="2800">
                        <a:latin typeface="隶书" panose="02010509060101010101" pitchFamily="49" charset="-122"/>
                        <a:ea typeface="隶书" panose="02010509060101010101" pitchFamily="49" charset="-122"/>
                      </a:endParaRPr>
                    </a:p>
                  </a:txBody>
                  <a:tcPr anchor="ctr">
                    <a:solidFill>
                      <a:schemeClr val="accent6">
                        <a:lumMod val="40000"/>
                        <a:lumOff val="60000"/>
                      </a:schemeClr>
                    </a:solidFill>
                  </a:tcPr>
                </a:tc>
              </a:tr>
            </a:tbl>
          </a:graphicData>
        </a:graphic>
      </p:graphicFrame>
      <p:grpSp>
        <p:nvGrpSpPr>
          <p:cNvPr id="18" name="组合 17"/>
          <p:cNvGrpSpPr/>
          <p:nvPr/>
        </p:nvGrpSpPr>
        <p:grpSpPr>
          <a:xfrm>
            <a:off x="528320" y="2394585"/>
            <a:ext cx="6352540" cy="2880360"/>
            <a:chOff x="1243" y="4223"/>
            <a:chExt cx="10004" cy="4536"/>
          </a:xfrm>
        </p:grpSpPr>
        <p:grpSp>
          <p:nvGrpSpPr>
            <p:cNvPr id="14" name="组合 13"/>
            <p:cNvGrpSpPr/>
            <p:nvPr/>
          </p:nvGrpSpPr>
          <p:grpSpPr>
            <a:xfrm>
              <a:off x="1243" y="4223"/>
              <a:ext cx="5588" cy="4537"/>
              <a:chOff x="1262" y="3116"/>
              <a:chExt cx="5588" cy="4537"/>
            </a:xfrm>
          </p:grpSpPr>
          <p:pic>
            <p:nvPicPr>
              <p:cNvPr id="6" name="图片 5" descr="templates\docerresourceshop\icons\\32313537313839383b32313537313930313bbdaab1fdc8cb"/>
              <p:cNvPicPr>
                <a:picLocks noChangeAspect="1"/>
              </p:cNvPicPr>
              <p:nvPr/>
            </p:nvPicPr>
            <p:blipFill>
              <a:blip r:embed="rId2" cstate="print">
                <a:extLst>
                  <a:ext uri="{96DAC541-7B7A-43D3-8B79-37D633B846F1}">
                    <asvg:svgBlip xmlns:asvg="http://schemas.microsoft.com/office/drawing/2016/SVG/main" r:embed="rId3"/>
                  </a:ext>
                </a:extLst>
              </a:blip>
              <a:stretch>
                <a:fillRect/>
              </a:stretch>
            </p:blipFill>
            <p:spPr>
              <a:xfrm>
                <a:off x="1262" y="4680"/>
                <a:ext cx="1440" cy="1440"/>
              </a:xfrm>
              <a:prstGeom prst="rect">
                <a:avLst/>
              </a:prstGeom>
            </p:spPr>
          </p:pic>
          <p:pic>
            <p:nvPicPr>
              <p:cNvPr id="8" name="图片 7" descr="templates\docerresourceshop\icons\\31393935333134393b31373432333433343bb7d6b2e6bcfdcdb7"/>
              <p:cNvPicPr>
                <a:picLocks noChangeAspect="1"/>
              </p:cNvPicPr>
              <p:nvPr/>
            </p:nvPicPr>
            <p:blipFill>
              <a:blip r:embed="rId4" cstate="print">
                <a:extLst>
                  <a:ext uri="{96DAC541-7B7A-43D3-8B79-37D633B846F1}">
                    <asvg:svgBlip xmlns:asvg="http://schemas.microsoft.com/office/drawing/2016/SVG/main" r:embed="rId5"/>
                  </a:ext>
                </a:extLst>
              </a:blip>
              <a:stretch>
                <a:fillRect/>
              </a:stretch>
            </p:blipFill>
            <p:spPr>
              <a:xfrm rot="10800000">
                <a:off x="2863" y="4207"/>
                <a:ext cx="2386" cy="2386"/>
              </a:xfrm>
              <a:prstGeom prst="rect">
                <a:avLst/>
              </a:prstGeom>
            </p:spPr>
          </p:pic>
          <p:pic>
            <p:nvPicPr>
              <p:cNvPr id="9" name="图片 8" descr="templates\docerresourceshop\icons\\343435383032343b343538333737393bcfeec4bf"/>
              <p:cNvPicPr>
                <a:picLocks noChangeAspect="1"/>
              </p:cNvPicPr>
              <p:nvPr/>
            </p:nvPicPr>
            <p:blipFill>
              <a:blip r:embed="rId6" cstate="print">
                <a:extLst>
                  <a:ext uri="{96DAC541-7B7A-43D3-8B79-37D633B846F1}">
                    <asvg:svgBlip xmlns:asvg="http://schemas.microsoft.com/office/drawing/2016/SVG/main" r:embed="rId7"/>
                  </a:ext>
                </a:extLst>
              </a:blip>
              <a:stretch>
                <a:fillRect/>
              </a:stretch>
            </p:blipFill>
            <p:spPr>
              <a:xfrm>
                <a:off x="5410" y="3116"/>
                <a:ext cx="1440" cy="1440"/>
              </a:xfrm>
              <a:prstGeom prst="rect">
                <a:avLst/>
              </a:prstGeom>
            </p:spPr>
          </p:pic>
          <p:pic>
            <p:nvPicPr>
              <p:cNvPr id="10" name="图片 9" descr="templates\docerresourceshop\icons\\343435383032343b343538333737393bcfeec4bf"/>
              <p:cNvPicPr>
                <a:picLocks noChangeAspect="1"/>
              </p:cNvPicPr>
              <p:nvPr/>
            </p:nvPicPr>
            <p:blipFill>
              <a:blip r:embed="rId6" cstate="print">
                <a:extLst>
                  <a:ext uri="{96DAC541-7B7A-43D3-8B79-37D633B846F1}">
                    <asvg:svgBlip xmlns:asvg="http://schemas.microsoft.com/office/drawing/2016/SVG/main" r:embed="rId7"/>
                  </a:ext>
                </a:extLst>
              </a:blip>
              <a:stretch>
                <a:fillRect/>
              </a:stretch>
            </p:blipFill>
            <p:spPr>
              <a:xfrm>
                <a:off x="5410" y="4680"/>
                <a:ext cx="1440" cy="1440"/>
              </a:xfrm>
              <a:prstGeom prst="rect">
                <a:avLst/>
              </a:prstGeom>
            </p:spPr>
          </p:pic>
          <p:pic>
            <p:nvPicPr>
              <p:cNvPr id="11" name="图片 10" descr="templates\docerresourceshop\icons\\343435383032343b343538333737393bcfeec4bf"/>
              <p:cNvPicPr>
                <a:picLocks noChangeAspect="1"/>
              </p:cNvPicPr>
              <p:nvPr/>
            </p:nvPicPr>
            <p:blipFill>
              <a:blip r:embed="rId6" cstate="print">
                <a:extLst>
                  <a:ext uri="{96DAC541-7B7A-43D3-8B79-37D633B846F1}">
                    <asvg:svgBlip xmlns:asvg="http://schemas.microsoft.com/office/drawing/2016/SVG/main" r:embed="rId7"/>
                  </a:ext>
                </a:extLst>
              </a:blip>
              <a:stretch>
                <a:fillRect/>
              </a:stretch>
            </p:blipFill>
            <p:spPr>
              <a:xfrm>
                <a:off x="5410" y="6213"/>
                <a:ext cx="1440" cy="1440"/>
              </a:xfrm>
              <a:prstGeom prst="rect">
                <a:avLst/>
              </a:prstGeom>
            </p:spPr>
          </p:pic>
        </p:grpSp>
        <p:grpSp>
          <p:nvGrpSpPr>
            <p:cNvPr id="7" name="组合 6"/>
            <p:cNvGrpSpPr/>
            <p:nvPr/>
          </p:nvGrpSpPr>
          <p:grpSpPr>
            <a:xfrm>
              <a:off x="6831" y="4333"/>
              <a:ext cx="4416" cy="4093"/>
              <a:chOff x="6657" y="3311"/>
              <a:chExt cx="4416" cy="4093"/>
            </a:xfrm>
          </p:grpSpPr>
          <p:pic>
            <p:nvPicPr>
              <p:cNvPr id="15" name="图片 14" descr="templates\docerresourceshop\icons\\32313539363035383b32313539363032363bd7d6c4b841"/>
              <p:cNvPicPr>
                <a:picLocks noChangeAspect="1"/>
              </p:cNvPicPr>
              <p:nvPr/>
            </p:nvPicPr>
            <p:blipFill>
              <a:blip r:embed="rId8" cstate="print">
                <a:extLst>
                  <a:ext uri="{96DAC541-7B7A-43D3-8B79-37D633B846F1}">
                    <asvg:svgBlip xmlns:asvg="http://schemas.microsoft.com/office/drawing/2016/SVG/main" r:embed="rId9"/>
                  </a:ext>
                </a:extLst>
              </a:blip>
              <a:stretch>
                <a:fillRect/>
              </a:stretch>
            </p:blipFill>
            <p:spPr>
              <a:xfrm>
                <a:off x="6658" y="3311"/>
                <a:ext cx="912" cy="912"/>
              </a:xfrm>
              <a:prstGeom prst="rect">
                <a:avLst/>
              </a:prstGeom>
            </p:spPr>
          </p:pic>
          <p:pic>
            <p:nvPicPr>
              <p:cNvPr id="16" name="图片 15" descr="templates\docerresourceshop\icons\\32313539363035383b32313539383936303bd7d6c4b842"/>
              <p:cNvPicPr>
                <a:picLocks noChangeAspect="1"/>
              </p:cNvPicPr>
              <p:nvPr/>
            </p:nvPicPr>
            <p:blipFill>
              <a:blip r:embed="rId10" cstate="print">
                <a:extLst>
                  <a:ext uri="{96DAC541-7B7A-43D3-8B79-37D633B846F1}">
                    <asvg:svgBlip xmlns:asvg="http://schemas.microsoft.com/office/drawing/2016/SVG/main" r:embed="rId11"/>
                  </a:ext>
                </a:extLst>
              </a:blip>
              <a:stretch>
                <a:fillRect/>
              </a:stretch>
            </p:blipFill>
            <p:spPr>
              <a:xfrm>
                <a:off x="6657" y="4943"/>
                <a:ext cx="913" cy="913"/>
              </a:xfrm>
              <a:prstGeom prst="rect">
                <a:avLst/>
              </a:prstGeom>
            </p:spPr>
          </p:pic>
          <p:pic>
            <p:nvPicPr>
              <p:cNvPr id="17" name="图片 16" descr="templates\docerresourceshop\icons\\32313539363035383b32313539363032353bd7d6c4b843"/>
              <p:cNvPicPr>
                <a:picLocks noChangeAspect="1"/>
              </p:cNvPicPr>
              <p:nvPr/>
            </p:nvPicPr>
            <p:blipFill>
              <a:blip r:embed="rId12" cstate="print">
                <a:extLst>
                  <a:ext uri="{96DAC541-7B7A-43D3-8B79-37D633B846F1}">
                    <asvg:svgBlip xmlns:asvg="http://schemas.microsoft.com/office/drawing/2016/SVG/main" r:embed="rId13"/>
                  </a:ext>
                </a:extLst>
              </a:blip>
              <a:stretch>
                <a:fillRect/>
              </a:stretch>
            </p:blipFill>
            <p:spPr>
              <a:xfrm>
                <a:off x="6657" y="6492"/>
                <a:ext cx="913" cy="913"/>
              </a:xfrm>
              <a:prstGeom prst="rect">
                <a:avLst/>
              </a:prstGeom>
            </p:spPr>
          </p:pic>
          <p:sp>
            <p:nvSpPr>
              <p:cNvPr id="2" name="文本框 1"/>
              <p:cNvSpPr txBox="1"/>
              <p:nvPr/>
            </p:nvSpPr>
            <p:spPr>
              <a:xfrm>
                <a:off x="7727" y="3392"/>
                <a:ext cx="3346" cy="919"/>
              </a:xfrm>
              <a:prstGeom prst="rect">
                <a:avLst/>
              </a:prstGeom>
              <a:noFill/>
            </p:spPr>
            <p:txBody>
              <a:bodyPr wrap="square" rtlCol="0">
                <a:spAutoFit/>
              </a:bodyPr>
              <a:lstStyle/>
              <a:p>
                <a:r>
                  <a:rPr lang="en-US" altLang="zh-CN" sz="3200">
                    <a:latin typeface="隶书" panose="02010509060101010101" pitchFamily="49" charset="-122"/>
                    <a:ea typeface="隶书" panose="02010509060101010101" pitchFamily="49" charset="-122"/>
                    <a:cs typeface="隶书" panose="02010509060101010101" pitchFamily="49" charset="-122"/>
                  </a:rPr>
                  <a:t>3</a:t>
                </a:r>
                <a:r>
                  <a:rPr lang="zh-CN" altLang="en-US" sz="3200">
                    <a:latin typeface="隶书" panose="02010509060101010101" pitchFamily="49" charset="-122"/>
                    <a:ea typeface="隶书" panose="02010509060101010101" pitchFamily="49" charset="-122"/>
                    <a:cs typeface="隶书" panose="02010509060101010101" pitchFamily="49" charset="-122"/>
                  </a:rPr>
                  <a:t>个月</a:t>
                </a:r>
                <a:endParaRPr lang="zh-CN" altLang="en-US" sz="3200">
                  <a:latin typeface="隶书" panose="02010509060101010101" pitchFamily="49" charset="-122"/>
                  <a:ea typeface="隶书" panose="02010509060101010101" pitchFamily="49" charset="-122"/>
                  <a:cs typeface="隶书" panose="02010509060101010101" pitchFamily="49" charset="-122"/>
                </a:endParaRPr>
              </a:p>
            </p:txBody>
          </p:sp>
          <p:sp>
            <p:nvSpPr>
              <p:cNvPr id="3" name="文本框 2"/>
              <p:cNvSpPr txBox="1"/>
              <p:nvPr/>
            </p:nvSpPr>
            <p:spPr>
              <a:xfrm>
                <a:off x="7727" y="4956"/>
                <a:ext cx="3346" cy="919"/>
              </a:xfrm>
              <a:prstGeom prst="rect">
                <a:avLst/>
              </a:prstGeom>
              <a:noFill/>
            </p:spPr>
            <p:txBody>
              <a:bodyPr wrap="square" rtlCol="0">
                <a:spAutoFit/>
              </a:bodyPr>
              <a:lstStyle/>
              <a:p>
                <a:r>
                  <a:rPr lang="en-US" altLang="zh-CN" sz="3200">
                    <a:latin typeface="隶书" panose="02010509060101010101" pitchFamily="49" charset="-122"/>
                    <a:ea typeface="隶书" panose="02010509060101010101" pitchFamily="49" charset="-122"/>
                    <a:cs typeface="隶书" panose="02010509060101010101" pitchFamily="49" charset="-122"/>
                  </a:rPr>
                  <a:t>5</a:t>
                </a:r>
                <a:r>
                  <a:rPr lang="zh-CN" altLang="en-US" sz="3200">
                    <a:latin typeface="隶书" panose="02010509060101010101" pitchFamily="49" charset="-122"/>
                    <a:ea typeface="隶书" panose="02010509060101010101" pitchFamily="49" charset="-122"/>
                    <a:cs typeface="隶书" panose="02010509060101010101" pitchFamily="49" charset="-122"/>
                  </a:rPr>
                  <a:t>个月</a:t>
                </a:r>
                <a:endParaRPr lang="zh-CN" altLang="en-US" sz="3200">
                  <a:latin typeface="隶书" panose="02010509060101010101" pitchFamily="49" charset="-122"/>
                  <a:ea typeface="隶书" panose="02010509060101010101" pitchFamily="49" charset="-122"/>
                  <a:cs typeface="隶书" panose="02010509060101010101" pitchFamily="49" charset="-122"/>
                </a:endParaRPr>
              </a:p>
            </p:txBody>
          </p:sp>
          <p:sp>
            <p:nvSpPr>
              <p:cNvPr id="5" name="文本框 4"/>
              <p:cNvSpPr txBox="1"/>
              <p:nvPr/>
            </p:nvSpPr>
            <p:spPr>
              <a:xfrm>
                <a:off x="7727" y="6465"/>
                <a:ext cx="3346" cy="919"/>
              </a:xfrm>
              <a:prstGeom prst="rect">
                <a:avLst/>
              </a:prstGeom>
              <a:noFill/>
            </p:spPr>
            <p:txBody>
              <a:bodyPr wrap="square" rtlCol="0">
                <a:spAutoFit/>
              </a:bodyPr>
              <a:lstStyle/>
              <a:p>
                <a:r>
                  <a:rPr lang="en-US" altLang="zh-CN" sz="3200">
                    <a:latin typeface="隶书" panose="02010509060101010101" pitchFamily="49" charset="-122"/>
                    <a:ea typeface="隶书" panose="02010509060101010101" pitchFamily="49" charset="-122"/>
                    <a:cs typeface="隶书" panose="02010509060101010101" pitchFamily="49" charset="-122"/>
                  </a:rPr>
                  <a:t>4</a:t>
                </a:r>
                <a:r>
                  <a:rPr lang="zh-CN" altLang="en-US" sz="3200">
                    <a:latin typeface="隶书" panose="02010509060101010101" pitchFamily="49" charset="-122"/>
                    <a:ea typeface="隶书" panose="02010509060101010101" pitchFamily="49" charset="-122"/>
                    <a:cs typeface="隶书" panose="02010509060101010101" pitchFamily="49" charset="-122"/>
                  </a:rPr>
                  <a:t>个月</a:t>
                </a:r>
                <a:endParaRPr lang="zh-CN" altLang="en-US" sz="3200">
                  <a:latin typeface="隶书" panose="02010509060101010101" pitchFamily="49" charset="-122"/>
                  <a:ea typeface="隶书" panose="02010509060101010101" pitchFamily="49" charset="-122"/>
                  <a:cs typeface="隶书" panose="02010509060101010101" pitchFamily="49" charset="-122"/>
                </a:endParaRPr>
              </a:p>
            </p:txBody>
          </p:sp>
        </p:grpSp>
      </p:grpSp>
      <p:sp>
        <p:nvSpPr>
          <p:cNvPr id="27" name="文本框 26"/>
          <p:cNvSpPr txBox="1"/>
          <p:nvPr/>
        </p:nvSpPr>
        <p:spPr>
          <a:xfrm>
            <a:off x="677545" y="1477645"/>
            <a:ext cx="5016500" cy="521970"/>
          </a:xfrm>
          <a:prstGeom prst="rect">
            <a:avLst/>
          </a:prstGeom>
          <a:noFill/>
        </p:spPr>
        <p:txBody>
          <a:bodyPr wrap="square" rtlCol="0">
            <a:spAutoFit/>
          </a:bodyPr>
          <a:lstStyle/>
          <a:p>
            <a:r>
              <a:rPr lang="zh-CN" altLang="en-US" sz="2800">
                <a:latin typeface="隶书" panose="02010509060101010101" pitchFamily="49" charset="-122"/>
                <a:ea typeface="隶书" panose="02010509060101010101" pitchFamily="49" charset="-122"/>
                <a:cs typeface="隶书" panose="02010509060101010101" pitchFamily="49" charset="-122"/>
              </a:rPr>
              <a:t>情况</a:t>
            </a:r>
            <a:r>
              <a:rPr lang="en-US" altLang="zh-CN" sz="2800">
                <a:latin typeface="隶书" panose="02010509060101010101" pitchFamily="49" charset="-122"/>
                <a:ea typeface="隶书" panose="02010509060101010101" pitchFamily="49" charset="-122"/>
                <a:cs typeface="隶书" panose="02010509060101010101" pitchFamily="49" charset="-122"/>
              </a:rPr>
              <a:t>1</a:t>
            </a:r>
            <a:r>
              <a:rPr lang="zh-CN" altLang="en-US" sz="2800">
                <a:latin typeface="隶书" panose="02010509060101010101" pitchFamily="49" charset="-122"/>
                <a:ea typeface="隶书" panose="02010509060101010101" pitchFamily="49" charset="-122"/>
                <a:cs typeface="隶书" panose="02010509060101010101" pitchFamily="49" charset="-122"/>
              </a:rPr>
              <a:t>：一个人从事多个项目</a:t>
            </a:r>
            <a:endParaRPr lang="zh-CN" altLang="en-US" sz="2800">
              <a:latin typeface="隶书" panose="02010509060101010101" pitchFamily="49" charset="-122"/>
              <a:ea typeface="隶书" panose="02010509060101010101" pitchFamily="49" charset="-122"/>
              <a:cs typeface="隶书" panose="02010509060101010101" pitchFamily="49" charset="-122"/>
            </a:endParaRPr>
          </a:p>
        </p:txBody>
      </p:sp>
      <p:sp useBgFill="1">
        <p:nvSpPr>
          <p:cNvPr id="12" name="文本框 11"/>
          <p:cNvSpPr txBox="1"/>
          <p:nvPr/>
        </p:nvSpPr>
        <p:spPr>
          <a:xfrm>
            <a:off x="789305" y="5142865"/>
            <a:ext cx="10782300" cy="1383665"/>
          </a:xfrm>
          <a:prstGeom prst="rect">
            <a:avLst/>
          </a:prstGeom>
          <a:ln w="19050" cmpd="sng">
            <a:solidFill>
              <a:srgbClr val="FF0000"/>
            </a:solidFill>
            <a:prstDash val="solid"/>
          </a:ln>
        </p:spPr>
        <p:txBody>
          <a:bodyPr wrap="square" rtlCol="0" anchor="t">
            <a:spAutoFit/>
          </a:bodyPr>
          <a:lstStyle/>
          <a:p>
            <a:pPr lvl="0" algn="l" defTabSz="914400">
              <a:lnSpc>
                <a:spcPct val="150000"/>
              </a:lnSpc>
              <a:buClrTx/>
              <a:buSzTx/>
              <a:buFontTx/>
            </a:pPr>
            <a:r>
              <a:rPr lang="zh-CN" altLang="zh-CN" sz="2800" dirty="0">
                <a:solidFill>
                  <a:srgbClr val="FF0000"/>
                </a:solidFill>
                <a:latin typeface="隶书" panose="02010509060101010101" pitchFamily="49" charset="-122"/>
                <a:ea typeface="隶书" panose="02010509060101010101" pitchFamily="49" charset="-122"/>
                <a:sym typeface="+mn-ea"/>
              </a:rPr>
              <a:t>注意：</a:t>
            </a:r>
            <a:r>
              <a:rPr altLang="zh-CN" sz="2800" b="1" noProof="0" dirty="0" smtClean="0">
                <a:ln>
                  <a:noFill/>
                </a:ln>
                <a:solidFill>
                  <a:srgbClr val="FF0000"/>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对于同时参加两个及以上项目的人员，应按项目分别计算工作时间，但每人在报告期内的实际工作时间不得超过12个月。</a:t>
            </a:r>
            <a:endParaRPr lang="zh-CN" altLang="zh-CN" sz="2800" b="1" noProof="0" dirty="0" smtClean="0">
              <a:ln>
                <a:noFill/>
              </a:ln>
              <a:solidFill>
                <a:srgbClr val="FF0000"/>
              </a:solidFill>
              <a:effectLst/>
              <a:uLnTx/>
              <a:uFillTx/>
              <a:latin typeface="隶书" panose="02010509060101010101" pitchFamily="49" charset="-122"/>
              <a:ea typeface="隶书" panose="02010509060101010101" pitchFamily="49" charset="-122"/>
              <a:cs typeface="隶书"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2"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descr="7b0a20202020227461726765744d6f64756c65223a202270726f636573734f6e6c696e65466f6e7473220a7d0a"/>
          <p:cNvSpPr>
            <a:spLocks noGrp="1"/>
          </p:cNvSpPr>
          <p:nvPr>
            <p:ph type="title"/>
          </p:nvPr>
        </p:nvSpPr>
        <p:spPr>
          <a:xfrm>
            <a:off x="609600" y="316230"/>
            <a:ext cx="10530205"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《企业研究开发项目情况》（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07-1）</a:t>
            </a:r>
            <a:endParaRPr lang="zh-CN" altLang="en-US">
              <a:cs typeface="汉仪程行简" panose="00020600040101010101" pitchFamily="18" charset="-122"/>
              <a:sym typeface="汉仪瘦金书简" panose="02010600000101010101" charset="-122"/>
            </a:endParaRPr>
          </a:p>
        </p:txBody>
      </p:sp>
      <p:sp>
        <p:nvSpPr>
          <p:cNvPr id="28" name="文本框 27"/>
          <p:cNvSpPr txBox="1"/>
          <p:nvPr/>
        </p:nvSpPr>
        <p:spPr>
          <a:xfrm>
            <a:off x="609600" y="1221740"/>
            <a:ext cx="4481195" cy="521970"/>
          </a:xfrm>
          <a:prstGeom prst="rect">
            <a:avLst/>
          </a:prstGeom>
          <a:noFill/>
        </p:spPr>
        <p:txBody>
          <a:bodyPr wrap="square" rtlCol="0">
            <a:spAutoFit/>
          </a:bodyPr>
          <a:lstStyle/>
          <a:p>
            <a:r>
              <a:rPr lang="zh-CN" altLang="en-US" sz="2800">
                <a:latin typeface="隶书" panose="02010509060101010101" pitchFamily="49" charset="-122"/>
                <a:ea typeface="隶书" panose="02010509060101010101" pitchFamily="49" charset="-122"/>
                <a:cs typeface="隶书" panose="02010509060101010101" pitchFamily="49" charset="-122"/>
              </a:rPr>
              <a:t>情况</a:t>
            </a:r>
            <a:r>
              <a:rPr lang="en-US" altLang="zh-CN" sz="2800">
                <a:latin typeface="隶书" panose="02010509060101010101" pitchFamily="49" charset="-122"/>
                <a:ea typeface="隶书" panose="02010509060101010101" pitchFamily="49" charset="-122"/>
                <a:cs typeface="隶书" panose="02010509060101010101" pitchFamily="49" charset="-122"/>
              </a:rPr>
              <a:t>2</a:t>
            </a:r>
            <a:r>
              <a:rPr lang="zh-CN" altLang="en-US" sz="2800">
                <a:latin typeface="隶书" panose="02010509060101010101" pitchFamily="49" charset="-122"/>
                <a:ea typeface="隶书" panose="02010509060101010101" pitchFamily="49" charset="-122"/>
                <a:cs typeface="隶书" panose="02010509060101010101" pitchFamily="49" charset="-122"/>
              </a:rPr>
              <a:t>：多个人从事</a:t>
            </a:r>
            <a:r>
              <a:rPr lang="en-US" altLang="zh-CN" sz="2800">
                <a:latin typeface="隶书" panose="02010509060101010101" pitchFamily="49" charset="-122"/>
                <a:ea typeface="隶书" panose="02010509060101010101" pitchFamily="49" charset="-122"/>
                <a:cs typeface="隶书" panose="02010509060101010101" pitchFamily="49" charset="-122"/>
              </a:rPr>
              <a:t>1</a:t>
            </a:r>
            <a:r>
              <a:rPr lang="zh-CN" altLang="en-US" sz="2800">
                <a:latin typeface="隶书" panose="02010509060101010101" pitchFamily="49" charset="-122"/>
                <a:ea typeface="隶书" panose="02010509060101010101" pitchFamily="49" charset="-122"/>
                <a:cs typeface="隶书" panose="02010509060101010101" pitchFamily="49" charset="-122"/>
              </a:rPr>
              <a:t>个项目</a:t>
            </a:r>
            <a:endParaRPr lang="zh-CN" altLang="en-US" sz="2800">
              <a:latin typeface="隶书" panose="02010509060101010101" pitchFamily="49" charset="-122"/>
              <a:ea typeface="隶书" panose="02010509060101010101" pitchFamily="49" charset="-122"/>
              <a:cs typeface="隶书" panose="02010509060101010101" pitchFamily="49" charset="-122"/>
            </a:endParaRPr>
          </a:p>
        </p:txBody>
      </p:sp>
      <p:grpSp>
        <p:nvGrpSpPr>
          <p:cNvPr id="3" name="组合 2"/>
          <p:cNvGrpSpPr/>
          <p:nvPr/>
        </p:nvGrpSpPr>
        <p:grpSpPr>
          <a:xfrm>
            <a:off x="692785" y="1878330"/>
            <a:ext cx="5020310" cy="4139565"/>
            <a:chOff x="1091" y="3925"/>
            <a:chExt cx="7906" cy="6519"/>
          </a:xfrm>
        </p:grpSpPr>
        <p:pic>
          <p:nvPicPr>
            <p:cNvPr id="6" name="图片 5" descr="templates\docerresourceshop\icons\\31393935333137353b363439303533333bbedbbcafbcfdcdb7"/>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rot="2700000">
              <a:off x="1949" y="3925"/>
              <a:ext cx="5695" cy="5695"/>
            </a:xfrm>
            <a:prstGeom prst="rect">
              <a:avLst/>
            </a:prstGeom>
          </p:spPr>
        </p:pic>
        <p:grpSp>
          <p:nvGrpSpPr>
            <p:cNvPr id="2" name="组合 1"/>
            <p:cNvGrpSpPr/>
            <p:nvPr/>
          </p:nvGrpSpPr>
          <p:grpSpPr>
            <a:xfrm>
              <a:off x="1091" y="4140"/>
              <a:ext cx="7907" cy="6304"/>
              <a:chOff x="1091" y="4140"/>
              <a:chExt cx="7907" cy="6304"/>
            </a:xfrm>
          </p:grpSpPr>
          <p:pic>
            <p:nvPicPr>
              <p:cNvPr id="20" name="图片 19" descr="templates\docerresourceshop\icons\\32313537313839383b32313537313930313bbdaab1fdc8cb"/>
              <p:cNvPicPr>
                <a:picLocks noChangeAspect="1"/>
              </p:cNvPicPr>
              <p:nvPr/>
            </p:nvPicPr>
            <p:blipFill>
              <a:blip r:embed="rId3" cstate="print">
                <a:extLst>
                  <a:ext uri="{96DAC541-7B7A-43D3-8B79-37D633B846F1}">
                    <asvg:svgBlip xmlns:asvg="http://schemas.microsoft.com/office/drawing/2016/SVG/main" r:embed="rId4"/>
                  </a:ext>
                </a:extLst>
              </a:blip>
              <a:stretch>
                <a:fillRect/>
              </a:stretch>
            </p:blipFill>
            <p:spPr>
              <a:xfrm>
                <a:off x="1415" y="4140"/>
                <a:ext cx="1440" cy="1440"/>
              </a:xfrm>
              <a:prstGeom prst="rect">
                <a:avLst/>
              </a:prstGeom>
            </p:spPr>
          </p:pic>
          <p:grpSp>
            <p:nvGrpSpPr>
              <p:cNvPr id="17" name="组合 16"/>
              <p:cNvGrpSpPr/>
              <p:nvPr/>
            </p:nvGrpSpPr>
            <p:grpSpPr>
              <a:xfrm>
                <a:off x="3601" y="7826"/>
                <a:ext cx="2159" cy="1440"/>
                <a:chOff x="5865" y="6052"/>
                <a:chExt cx="2159" cy="1440"/>
              </a:xfrm>
            </p:grpSpPr>
            <p:pic>
              <p:nvPicPr>
                <p:cNvPr id="8" name="图片 7" descr="templates\docerresourceshop\icons\\32313539363035383b32313539363032343bd7d6c4b844"/>
                <p:cNvPicPr>
                  <a:picLocks noChangeAspect="1"/>
                </p:cNvPicPr>
                <p:nvPr/>
              </p:nvPicPr>
              <p:blipFill>
                <a:blip r:embed="rId5" cstate="print">
                  <a:extLst>
                    <a:ext uri="{96DAC541-7B7A-43D3-8B79-37D633B846F1}">
                      <asvg:svgBlip xmlns:asvg="http://schemas.microsoft.com/office/drawing/2016/SVG/main" r:embed="rId6"/>
                    </a:ext>
                  </a:extLst>
                </a:blip>
                <a:stretch>
                  <a:fillRect/>
                </a:stretch>
              </p:blipFill>
              <p:spPr>
                <a:xfrm>
                  <a:off x="7112" y="6316"/>
                  <a:ext cx="913" cy="913"/>
                </a:xfrm>
                <a:prstGeom prst="rect">
                  <a:avLst/>
                </a:prstGeom>
              </p:spPr>
            </p:pic>
            <p:pic>
              <p:nvPicPr>
                <p:cNvPr id="9" name="图片 8" descr="templates\docerresourceshop\icons\\343435383032343b343538333737393bcfeec4bf"/>
                <p:cNvPicPr>
                  <a:picLocks noChangeAspect="1"/>
                </p:cNvPicPr>
                <p:nvPr/>
              </p:nvPicPr>
              <p:blipFill>
                <a:blip r:embed="rId7" cstate="print">
                  <a:extLst>
                    <a:ext uri="{96DAC541-7B7A-43D3-8B79-37D633B846F1}">
                      <asvg:svgBlip xmlns:asvg="http://schemas.microsoft.com/office/drawing/2016/SVG/main" r:embed="rId8"/>
                    </a:ext>
                  </a:extLst>
                </a:blip>
                <a:stretch>
                  <a:fillRect/>
                </a:stretch>
              </p:blipFill>
              <p:spPr>
                <a:xfrm>
                  <a:off x="5865" y="6052"/>
                  <a:ext cx="1440" cy="1440"/>
                </a:xfrm>
                <a:prstGeom prst="rect">
                  <a:avLst/>
                </a:prstGeom>
              </p:spPr>
            </p:pic>
          </p:grpSp>
          <p:pic>
            <p:nvPicPr>
              <p:cNvPr id="11" name="图片 10" descr="templates\docerresourceshop\icons\\32313537313839383b32313537313930313bbdaab1fdc8cb"/>
              <p:cNvPicPr>
                <a:picLocks noChangeAspect="1"/>
              </p:cNvPicPr>
              <p:nvPr/>
            </p:nvPicPr>
            <p:blipFill>
              <a:blip r:embed="rId3" cstate="print">
                <a:extLst>
                  <a:ext uri="{96DAC541-7B7A-43D3-8B79-37D633B846F1}">
                    <asvg:svgBlip xmlns:asvg="http://schemas.microsoft.com/office/drawing/2016/SVG/main" r:embed="rId4"/>
                  </a:ext>
                </a:extLst>
              </a:blip>
              <a:stretch>
                <a:fillRect/>
              </a:stretch>
            </p:blipFill>
            <p:spPr>
              <a:xfrm>
                <a:off x="1415" y="8086"/>
                <a:ext cx="1440" cy="1440"/>
              </a:xfrm>
              <a:prstGeom prst="rect">
                <a:avLst/>
              </a:prstGeom>
            </p:spPr>
          </p:pic>
          <p:pic>
            <p:nvPicPr>
              <p:cNvPr id="12" name="图片 11" descr="templates\docerresourceshop\icons\\32313537313839383b32313537313930313bbdaab1fdc8cb"/>
              <p:cNvPicPr>
                <a:picLocks noChangeAspect="1"/>
              </p:cNvPicPr>
              <p:nvPr/>
            </p:nvPicPr>
            <p:blipFill>
              <a:blip r:embed="rId3" cstate="print">
                <a:extLst>
                  <a:ext uri="{96DAC541-7B7A-43D3-8B79-37D633B846F1}">
                    <asvg:svgBlip xmlns:asvg="http://schemas.microsoft.com/office/drawing/2016/SVG/main" r:embed="rId4"/>
                  </a:ext>
                </a:extLst>
              </a:blip>
              <a:stretch>
                <a:fillRect/>
              </a:stretch>
            </p:blipFill>
            <p:spPr>
              <a:xfrm>
                <a:off x="6706" y="4140"/>
                <a:ext cx="1440" cy="1440"/>
              </a:xfrm>
              <a:prstGeom prst="rect">
                <a:avLst/>
              </a:prstGeom>
            </p:spPr>
          </p:pic>
          <p:pic>
            <p:nvPicPr>
              <p:cNvPr id="13" name="图片 12" descr="templates\docerresourceshop\icons\\32313537313839383b32313537313930313bbdaab1fdc8cb"/>
              <p:cNvPicPr>
                <a:picLocks noChangeAspect="1"/>
              </p:cNvPicPr>
              <p:nvPr/>
            </p:nvPicPr>
            <p:blipFill>
              <a:blip r:embed="rId3" cstate="print">
                <a:extLst>
                  <a:ext uri="{96DAC541-7B7A-43D3-8B79-37D633B846F1}">
                    <asvg:svgBlip xmlns:asvg="http://schemas.microsoft.com/office/drawing/2016/SVG/main" r:embed="rId4"/>
                  </a:ext>
                </a:extLst>
              </a:blip>
              <a:stretch>
                <a:fillRect/>
              </a:stretch>
            </p:blipFill>
            <p:spPr>
              <a:xfrm>
                <a:off x="6706" y="8086"/>
                <a:ext cx="1440" cy="1440"/>
              </a:xfrm>
              <a:prstGeom prst="rect">
                <a:avLst/>
              </a:prstGeom>
            </p:spPr>
          </p:pic>
          <p:sp>
            <p:nvSpPr>
              <p:cNvPr id="14" name="文本框 13"/>
              <p:cNvSpPr txBox="1"/>
              <p:nvPr/>
            </p:nvSpPr>
            <p:spPr>
              <a:xfrm>
                <a:off x="6675" y="5580"/>
                <a:ext cx="2292" cy="919"/>
              </a:xfrm>
              <a:prstGeom prst="rect">
                <a:avLst/>
              </a:prstGeom>
              <a:noFill/>
            </p:spPr>
            <p:txBody>
              <a:bodyPr wrap="square" rtlCol="0">
                <a:spAutoFit/>
              </a:bodyPr>
              <a:lstStyle/>
              <a:p>
                <a:r>
                  <a:rPr lang="en-US" altLang="zh-CN" sz="3200">
                    <a:latin typeface="隶书" panose="02010509060101010101" pitchFamily="49" charset="-122"/>
                    <a:ea typeface="隶书" panose="02010509060101010101" pitchFamily="49" charset="-122"/>
                    <a:cs typeface="隶书" panose="02010509060101010101" pitchFamily="49" charset="-122"/>
                  </a:rPr>
                  <a:t>3</a:t>
                </a:r>
                <a:r>
                  <a:rPr lang="zh-CN" altLang="en-US" sz="3200">
                    <a:latin typeface="隶书" panose="02010509060101010101" pitchFamily="49" charset="-122"/>
                    <a:ea typeface="隶书" panose="02010509060101010101" pitchFamily="49" charset="-122"/>
                    <a:cs typeface="隶书" panose="02010509060101010101" pitchFamily="49" charset="-122"/>
                  </a:rPr>
                  <a:t>个月</a:t>
                </a:r>
                <a:endParaRPr lang="zh-CN" altLang="en-US" sz="3200">
                  <a:latin typeface="隶书" panose="02010509060101010101" pitchFamily="49" charset="-122"/>
                  <a:ea typeface="隶书" panose="02010509060101010101" pitchFamily="49" charset="-122"/>
                  <a:cs typeface="隶书" panose="02010509060101010101" pitchFamily="49" charset="-122"/>
                </a:endParaRPr>
              </a:p>
            </p:txBody>
          </p:sp>
          <p:sp>
            <p:nvSpPr>
              <p:cNvPr id="21" name="文本框 20"/>
              <p:cNvSpPr txBox="1"/>
              <p:nvPr/>
            </p:nvSpPr>
            <p:spPr>
              <a:xfrm>
                <a:off x="6706" y="9526"/>
                <a:ext cx="2292" cy="919"/>
              </a:xfrm>
              <a:prstGeom prst="rect">
                <a:avLst/>
              </a:prstGeom>
              <a:noFill/>
            </p:spPr>
            <p:txBody>
              <a:bodyPr wrap="square" rtlCol="0">
                <a:spAutoFit/>
              </a:bodyPr>
              <a:lstStyle/>
              <a:p>
                <a:r>
                  <a:rPr lang="en-US" altLang="zh-CN" sz="3200">
                    <a:latin typeface="隶书" panose="02010509060101010101" pitchFamily="49" charset="-122"/>
                    <a:ea typeface="隶书" panose="02010509060101010101" pitchFamily="49" charset="-122"/>
                    <a:cs typeface="隶书" panose="02010509060101010101" pitchFamily="49" charset="-122"/>
                  </a:rPr>
                  <a:t>6</a:t>
                </a:r>
                <a:r>
                  <a:rPr lang="zh-CN" altLang="en-US" sz="3200">
                    <a:latin typeface="隶书" panose="02010509060101010101" pitchFamily="49" charset="-122"/>
                    <a:ea typeface="隶书" panose="02010509060101010101" pitchFamily="49" charset="-122"/>
                    <a:cs typeface="隶书" panose="02010509060101010101" pitchFamily="49" charset="-122"/>
                  </a:rPr>
                  <a:t>个月</a:t>
                </a:r>
                <a:endParaRPr lang="zh-CN" altLang="en-US" sz="3200">
                  <a:latin typeface="隶书" panose="02010509060101010101" pitchFamily="49" charset="-122"/>
                  <a:ea typeface="隶书" panose="02010509060101010101" pitchFamily="49" charset="-122"/>
                  <a:cs typeface="隶书" panose="02010509060101010101" pitchFamily="49" charset="-122"/>
                </a:endParaRPr>
              </a:p>
            </p:txBody>
          </p:sp>
          <p:sp>
            <p:nvSpPr>
              <p:cNvPr id="23" name="文本框 22"/>
              <p:cNvSpPr txBox="1"/>
              <p:nvPr/>
            </p:nvSpPr>
            <p:spPr>
              <a:xfrm>
                <a:off x="1091" y="5580"/>
                <a:ext cx="2292" cy="919"/>
              </a:xfrm>
              <a:prstGeom prst="rect">
                <a:avLst/>
              </a:prstGeom>
              <a:noFill/>
            </p:spPr>
            <p:txBody>
              <a:bodyPr wrap="square" rtlCol="0">
                <a:spAutoFit/>
              </a:bodyPr>
              <a:lstStyle/>
              <a:p>
                <a:r>
                  <a:rPr lang="en-US" altLang="zh-CN" sz="3200">
                    <a:latin typeface="隶书" panose="02010509060101010101" pitchFamily="49" charset="-122"/>
                    <a:ea typeface="隶书" panose="02010509060101010101" pitchFamily="49" charset="-122"/>
                    <a:cs typeface="隶书" panose="02010509060101010101" pitchFamily="49" charset="-122"/>
                  </a:rPr>
                  <a:t>12</a:t>
                </a:r>
                <a:r>
                  <a:rPr lang="zh-CN" altLang="en-US" sz="3200">
                    <a:latin typeface="隶书" panose="02010509060101010101" pitchFamily="49" charset="-122"/>
                    <a:ea typeface="隶书" panose="02010509060101010101" pitchFamily="49" charset="-122"/>
                    <a:cs typeface="隶书" panose="02010509060101010101" pitchFamily="49" charset="-122"/>
                  </a:rPr>
                  <a:t>个月</a:t>
                </a:r>
                <a:endParaRPr lang="zh-CN" altLang="en-US" sz="3200">
                  <a:latin typeface="隶书" panose="02010509060101010101" pitchFamily="49" charset="-122"/>
                  <a:ea typeface="隶书" panose="02010509060101010101" pitchFamily="49" charset="-122"/>
                  <a:cs typeface="隶书" panose="02010509060101010101" pitchFamily="49" charset="-122"/>
                </a:endParaRPr>
              </a:p>
            </p:txBody>
          </p:sp>
          <p:sp>
            <p:nvSpPr>
              <p:cNvPr id="26" name="文本框 25"/>
              <p:cNvSpPr txBox="1"/>
              <p:nvPr/>
            </p:nvSpPr>
            <p:spPr>
              <a:xfrm>
                <a:off x="1091" y="9526"/>
                <a:ext cx="2292" cy="919"/>
              </a:xfrm>
              <a:prstGeom prst="rect">
                <a:avLst/>
              </a:prstGeom>
              <a:noFill/>
            </p:spPr>
            <p:txBody>
              <a:bodyPr wrap="square" rtlCol="0">
                <a:spAutoFit/>
              </a:bodyPr>
              <a:lstStyle/>
              <a:p>
                <a:r>
                  <a:rPr lang="en-US" altLang="zh-CN" sz="3200">
                    <a:latin typeface="隶书" panose="02010509060101010101" pitchFamily="49" charset="-122"/>
                    <a:ea typeface="隶书" panose="02010509060101010101" pitchFamily="49" charset="-122"/>
                    <a:cs typeface="隶书" panose="02010509060101010101" pitchFamily="49" charset="-122"/>
                  </a:rPr>
                  <a:t>11</a:t>
                </a:r>
                <a:r>
                  <a:rPr lang="zh-CN" altLang="en-US" sz="3200">
                    <a:latin typeface="隶书" panose="02010509060101010101" pitchFamily="49" charset="-122"/>
                    <a:ea typeface="隶书" panose="02010509060101010101" pitchFamily="49" charset="-122"/>
                    <a:cs typeface="隶书" panose="02010509060101010101" pitchFamily="49" charset="-122"/>
                  </a:rPr>
                  <a:t>个月</a:t>
                </a:r>
                <a:endParaRPr lang="zh-CN" altLang="en-US" sz="3200">
                  <a:latin typeface="隶书" panose="02010509060101010101" pitchFamily="49" charset="-122"/>
                  <a:ea typeface="隶书" panose="02010509060101010101" pitchFamily="49" charset="-122"/>
                  <a:cs typeface="隶书" panose="02010509060101010101" pitchFamily="49" charset="-122"/>
                </a:endParaRPr>
              </a:p>
            </p:txBody>
          </p:sp>
        </p:grpSp>
      </p:grpSp>
      <p:graphicFrame>
        <p:nvGraphicFramePr>
          <p:cNvPr id="27" name="表格 26"/>
          <p:cNvGraphicFramePr/>
          <p:nvPr>
            <p:custDataLst>
              <p:tags r:id="rId9"/>
            </p:custDataLst>
          </p:nvPr>
        </p:nvGraphicFramePr>
        <p:xfrm>
          <a:off x="6462395" y="1519555"/>
          <a:ext cx="4390390" cy="2105025"/>
        </p:xfrm>
        <a:graphic>
          <a:graphicData uri="http://schemas.openxmlformats.org/drawingml/2006/table">
            <a:tbl>
              <a:tblPr firstRow="1" bandRow="1">
                <a:tableStyleId>{5C22544A-7EE6-4342-B048-85BDC9FD1C3A}</a:tableStyleId>
              </a:tblPr>
              <a:tblGrid>
                <a:gridCol w="2195195"/>
                <a:gridCol w="2195195"/>
              </a:tblGrid>
              <a:tr h="1221740">
                <a:tc>
                  <a:txBody>
                    <a:bodyPr/>
                    <a:lstStyle/>
                    <a:p>
                      <a:pPr algn="ctr">
                        <a:buNone/>
                      </a:pPr>
                      <a:r>
                        <a:rPr lang="zh-CN" altLang="en-US" sz="2800">
                          <a:solidFill>
                            <a:schemeClr val="tx1"/>
                          </a:solidFill>
                          <a:latin typeface="隶书" panose="02010509060101010101" pitchFamily="49" charset="-122"/>
                          <a:ea typeface="隶书" panose="02010509060101010101" pitchFamily="49" charset="-122"/>
                        </a:rPr>
                        <a:t>项目研究开发人员</a:t>
                      </a:r>
                      <a:endParaRPr lang="zh-CN" altLang="en-US" sz="2800">
                        <a:solidFill>
                          <a:schemeClr val="tx1"/>
                        </a:solidFill>
                        <a:latin typeface="隶书" panose="02010509060101010101" pitchFamily="49" charset="-122"/>
                        <a:ea typeface="隶书" panose="02010509060101010101" pitchFamily="49" charset="-122"/>
                      </a:endParaRPr>
                    </a:p>
                  </a:txBody>
                  <a:tcPr anchor="ctr">
                    <a:solidFill>
                      <a:srgbClr val="BAE2F6"/>
                    </a:solidFill>
                  </a:tcPr>
                </a:tc>
                <a:tc>
                  <a:txBody>
                    <a:bodyPr/>
                    <a:lstStyle/>
                    <a:p>
                      <a:pPr algn="ctr">
                        <a:buNone/>
                      </a:pPr>
                      <a:r>
                        <a:rPr lang="zh-CN" altLang="en-US" sz="2800">
                          <a:solidFill>
                            <a:schemeClr val="tx1"/>
                          </a:solidFill>
                          <a:latin typeface="隶书" panose="02010509060101010101" pitchFamily="49" charset="-122"/>
                          <a:ea typeface="隶书" panose="02010509060101010101" pitchFamily="49" charset="-122"/>
                        </a:rPr>
                        <a:t>项目人员实际工作时间</a:t>
                      </a:r>
                      <a:endParaRPr lang="zh-CN" altLang="en-US" sz="2800">
                        <a:solidFill>
                          <a:schemeClr val="tx1"/>
                        </a:solidFill>
                        <a:latin typeface="隶书" panose="02010509060101010101" pitchFamily="49" charset="-122"/>
                        <a:ea typeface="隶书" panose="02010509060101010101" pitchFamily="49" charset="-122"/>
                      </a:endParaRPr>
                    </a:p>
                  </a:txBody>
                  <a:tcPr anchor="ctr">
                    <a:solidFill>
                      <a:srgbClr val="BAE2F6"/>
                    </a:solidFill>
                  </a:tcPr>
                </a:tc>
              </a:tr>
              <a:tr h="883285">
                <a:tc>
                  <a:txBody>
                    <a:bodyPr/>
                    <a:lstStyle/>
                    <a:p>
                      <a:pPr algn="ctr">
                        <a:buNone/>
                      </a:pPr>
                      <a:r>
                        <a:rPr lang="en-US" altLang="zh-CN" sz="2800">
                          <a:latin typeface="隶书" panose="02010509060101010101" pitchFamily="49" charset="-122"/>
                          <a:ea typeface="隶书" panose="02010509060101010101" pitchFamily="49" charset="-122"/>
                        </a:rPr>
                        <a:t>4</a:t>
                      </a:r>
                      <a:endParaRPr lang="en-US" altLang="zh-CN" sz="2800">
                        <a:latin typeface="隶书" panose="02010509060101010101" pitchFamily="49" charset="-122"/>
                        <a:ea typeface="隶书" panose="02010509060101010101" pitchFamily="49" charset="-122"/>
                      </a:endParaRPr>
                    </a:p>
                  </a:txBody>
                  <a:tcPr anchor="ctr">
                    <a:solidFill>
                      <a:schemeClr val="accent6">
                        <a:lumMod val="40000"/>
                        <a:lumOff val="60000"/>
                      </a:schemeClr>
                    </a:solidFill>
                  </a:tcPr>
                </a:tc>
                <a:tc>
                  <a:txBody>
                    <a:bodyPr/>
                    <a:lstStyle/>
                    <a:p>
                      <a:pPr algn="ctr">
                        <a:buNone/>
                      </a:pPr>
                      <a:endParaRPr lang="en-US" altLang="zh-CN" sz="2800">
                        <a:latin typeface="隶书" panose="02010509060101010101" pitchFamily="49" charset="-122"/>
                        <a:ea typeface="隶书" panose="02010509060101010101" pitchFamily="49" charset="-122"/>
                      </a:endParaRPr>
                    </a:p>
                  </a:txBody>
                  <a:tcPr anchor="ctr">
                    <a:solidFill>
                      <a:schemeClr val="accent6">
                        <a:lumMod val="40000"/>
                        <a:lumOff val="60000"/>
                      </a:schemeClr>
                    </a:solidFill>
                  </a:tcPr>
                </a:tc>
              </a:tr>
            </a:tbl>
          </a:graphicData>
        </a:graphic>
      </p:graphicFrame>
      <p:sp>
        <p:nvSpPr>
          <p:cNvPr id="5" name="文本框 4"/>
          <p:cNvSpPr txBox="1"/>
          <p:nvPr/>
        </p:nvSpPr>
        <p:spPr>
          <a:xfrm>
            <a:off x="6462395" y="4050030"/>
            <a:ext cx="2543175" cy="583565"/>
          </a:xfrm>
          <a:prstGeom prst="rect">
            <a:avLst/>
          </a:prstGeom>
          <a:noFill/>
        </p:spPr>
        <p:txBody>
          <a:bodyPr wrap="square" rtlCol="0">
            <a:spAutoFit/>
          </a:bodyPr>
          <a:lstStyle/>
          <a:p>
            <a:r>
              <a:rPr lang="en-US" altLang="zh-CN" sz="3200">
                <a:latin typeface="隶书" panose="02010509060101010101" pitchFamily="49" charset="-122"/>
                <a:ea typeface="隶书" panose="02010509060101010101" pitchFamily="49" charset="-122"/>
              </a:rPr>
              <a:t>12+3+11+6=</a:t>
            </a:r>
            <a:endParaRPr lang="en-US" altLang="zh-CN" sz="3200">
              <a:latin typeface="隶书" panose="02010509060101010101" pitchFamily="49" charset="-122"/>
              <a:ea typeface="隶书" panose="02010509060101010101" pitchFamily="49" charset="-122"/>
            </a:endParaRPr>
          </a:p>
        </p:txBody>
      </p:sp>
      <p:sp>
        <p:nvSpPr>
          <p:cNvPr id="7" name="文本框 6"/>
          <p:cNvSpPr txBox="1"/>
          <p:nvPr/>
        </p:nvSpPr>
        <p:spPr>
          <a:xfrm>
            <a:off x="8726170" y="4050030"/>
            <a:ext cx="610235" cy="583565"/>
          </a:xfrm>
          <a:prstGeom prst="rect">
            <a:avLst/>
          </a:prstGeom>
          <a:noFill/>
        </p:spPr>
        <p:txBody>
          <a:bodyPr wrap="square" rtlCol="0" anchor="t">
            <a:spAutoFit/>
          </a:bodyPr>
          <a:lstStyle/>
          <a:p>
            <a:r>
              <a:rPr lang="en-US" altLang="zh-CN" sz="3200">
                <a:latin typeface="隶书" panose="02010509060101010101" pitchFamily="49" charset="-122"/>
                <a:ea typeface="隶书" panose="02010509060101010101" pitchFamily="49" charset="-122"/>
                <a:sym typeface="+mn-ea"/>
              </a:rPr>
              <a:t>32</a:t>
            </a:r>
            <a:endParaRPr lang="en-US" altLang="zh-CN" sz="3200">
              <a:latin typeface="隶书" panose="02010509060101010101" pitchFamily="49" charset="-122"/>
              <a:ea typeface="隶书"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2"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63" presetClass="path" presetSubtype="0" accel="50000" decel="50000" fill="hold" grpId="0" nodeType="clickEffect">
                                  <p:stCondLst>
                                    <p:cond delay="0"/>
                                  </p:stCondLst>
                                  <p:childTnLst>
                                    <p:animMotion origin="layout" path="M 0.000572917 0.000925926 L 0.0707292 -0.167778 " pathEditMode="relative" rAng="0" ptsTypes="">
                                      <p:cBhvr>
                                        <p:cTn id="24" dur="2000" fill="hold"/>
                                        <p:tgtEl>
                                          <p:spTgt spid="7"/>
                                        </p:tgtEl>
                                        <p:attrNameLst>
                                          <p:attrName>ppt_x</p:attrName>
                                          <p:attrName>ppt_y</p:attrName>
                                        </p:attrNameLst>
                                      </p:cBhvr>
                                      <p:rCtr x="40" y="-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p:bldP spid="7" grpId="0"/>
      <p:bldP spid="7" grpId="1"/>
      <p:bldP spid="7" grpId="2"/>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custDataLst>
              <p:tags r:id="rId1"/>
            </p:custDataLst>
          </p:nvPr>
        </p:nvPicPr>
        <p:blipFill>
          <a:blip r:embed="rId2"/>
          <a:srcRect l="167" t="1609"/>
          <a:stretch>
            <a:fillRect/>
          </a:stretch>
        </p:blipFill>
        <p:spPr>
          <a:xfrm>
            <a:off x="424815" y="1022985"/>
            <a:ext cx="11332845" cy="3150235"/>
          </a:xfrm>
          <a:prstGeom prst="rect">
            <a:avLst/>
          </a:prstGeom>
        </p:spPr>
      </p:pic>
      <p:sp>
        <p:nvSpPr>
          <p:cNvPr id="4" name="标题 3" descr="7b0a20202020227461726765744d6f64756c65223a202270726f636573734f6e6c696e65466f6e7473220a7d0a"/>
          <p:cNvSpPr>
            <a:spLocks noGrp="1"/>
          </p:cNvSpPr>
          <p:nvPr>
            <p:ph type="title"/>
          </p:nvPr>
        </p:nvSpPr>
        <p:spPr>
          <a:xfrm>
            <a:off x="609600" y="316230"/>
            <a:ext cx="10530205"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《企业研究开发项目情况》（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07-1）</a:t>
            </a:r>
            <a:endParaRPr lang="zh-CN" altLang="en-US">
              <a:cs typeface="汉仪程行简" panose="00020600040101010101" pitchFamily="18" charset="-122"/>
              <a:sym typeface="汉仪瘦金书简" panose="02010600000101010101" charset="-122"/>
            </a:endParaRPr>
          </a:p>
        </p:txBody>
      </p:sp>
      <p:sp>
        <p:nvSpPr>
          <p:cNvPr id="5" name="矩形 4"/>
          <p:cNvSpPr/>
          <p:nvPr>
            <p:custDataLst>
              <p:tags r:id="rId3"/>
            </p:custDataLst>
          </p:nvPr>
        </p:nvSpPr>
        <p:spPr>
          <a:xfrm>
            <a:off x="8166735" y="1094740"/>
            <a:ext cx="3539490" cy="2423160"/>
          </a:xfrm>
          <a:prstGeom prst="rect">
            <a:avLst/>
          </a:prstGeom>
          <a:noFill/>
          <a:ln w="25400" cmpd="sng">
            <a:solidFill>
              <a:srgbClr val="FF0000"/>
            </a:solidFill>
            <a:prstDash val="solid"/>
          </a:ln>
        </p:spPr>
        <p:txBody>
          <a:bodyPr vert="horz" wrap="square" lIns="91440" tIns="45720" rIns="91440" bIns="45720" numCol="1" anchor="t"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3600" b="0" i="0" u="none" strike="noStrike" cap="none" normalizeH="0" baseline="0" smtClean="0">
              <a:ln>
                <a:noFill/>
              </a:ln>
              <a:solidFill>
                <a:schemeClr val="dk1"/>
              </a:solidFill>
              <a:effectLst/>
              <a:latin typeface="隶书" panose="02010509060101010101" pitchFamily="49" charset="-122"/>
              <a:ea typeface="隶书" panose="020105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descr="7b0a20202020227461726765744d6f64756c65223a202270726f636573734f6e6c696e65466f6e7473220a7d0a"/>
          <p:cNvSpPr>
            <a:spLocks noGrp="1"/>
          </p:cNvSpPr>
          <p:nvPr>
            <p:ph type="title"/>
          </p:nvPr>
        </p:nvSpPr>
        <p:spPr>
          <a:xfrm>
            <a:off x="609600" y="316230"/>
            <a:ext cx="10530205"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《企业研究开发项目情况》（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07-1）</a:t>
            </a:r>
            <a:endParaRPr lang="zh-CN" altLang="en-US">
              <a:cs typeface="汉仪程行简" panose="00020600040101010101" pitchFamily="18" charset="-122"/>
              <a:sym typeface="汉仪瘦金书简" panose="02010600000101010101" charset="-122"/>
            </a:endParaRPr>
          </a:p>
        </p:txBody>
      </p:sp>
      <p:sp>
        <p:nvSpPr>
          <p:cNvPr id="26627" name="Rectangle 3"/>
          <p:cNvSpPr txBox="1">
            <a:spLocks noChangeArrowheads="1"/>
          </p:cNvSpPr>
          <p:nvPr/>
        </p:nvSpPr>
        <p:spPr bwMode="auto">
          <a:xfrm>
            <a:off x="974725" y="1431290"/>
            <a:ext cx="10243185" cy="452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ts val="5000"/>
              </a:lnSpc>
              <a:spcBef>
                <a:spcPts val="1000"/>
              </a:spcBef>
              <a:spcAft>
                <a:spcPct val="0"/>
              </a:spcAft>
              <a:buClrTx/>
              <a:buSzTx/>
              <a:buFont typeface="Arial" panose="020B0604020202020204" pitchFamily="34" charset="0"/>
              <a:buNone/>
              <a:defRPr/>
            </a:pPr>
            <a:r>
              <a:rPr kumimoji="0" lang="zh-CN" altLang="en-US" sz="3200" b="1" i="0" u="none" strike="noStrike" kern="1200" cap="none" spc="0" normalizeH="0" baseline="0" noProof="0" dirty="0" smtClean="0">
                <a:ln>
                  <a:noFill/>
                </a:ln>
                <a:solidFill>
                  <a:srgbClr val="FF0000"/>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【重点指标】</a:t>
            </a:r>
            <a:r>
              <a:rPr kumimoji="0" lang="zh-CN" altLang="en-US" sz="3200" b="1" i="0" u="none" strike="noStrike" kern="1200" cap="none" spc="0" normalizeH="0" baseline="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本年</a:t>
            </a:r>
            <a:r>
              <a:rPr kumimoji="0" lang="zh-CN" altLang="zh-CN" sz="3200" b="1" i="0" u="none" strike="noStrike" kern="1200" cap="none" spc="0" normalizeH="0" baseline="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项目</a:t>
            </a:r>
            <a:r>
              <a:rPr kumimoji="0" lang="zh-CN" altLang="en-US" sz="3200" b="1" i="0" u="none" strike="noStrike" kern="1200" cap="none" spc="0" normalizeH="0" baseline="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经费支出</a:t>
            </a:r>
            <a:endParaRPr kumimoji="0" lang="en-US" altLang="zh-CN" sz="3200" b="1" i="0" u="none" strike="noStrike" kern="1200" cap="none" spc="0" normalizeH="0" baseline="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endParaRPr>
          </a:p>
          <a:p>
            <a:pPr marL="0" marR="0" lvl="0" indent="0" algn="l" defTabSz="914400" rtl="0" eaLnBrk="1" fontAlgn="base" latinLnBrk="0" hangingPunct="1">
              <a:lnSpc>
                <a:spcPct val="150000"/>
              </a:lnSpc>
              <a:spcBef>
                <a:spcPts val="1000"/>
              </a:spcBef>
              <a:spcAft>
                <a:spcPct val="0"/>
              </a:spcAft>
              <a:buClrTx/>
              <a:buSzTx/>
              <a:buFont typeface="Arial" panose="020B0604020202020204" pitchFamily="34" charset="0"/>
              <a:buNone/>
              <a:defRPr/>
            </a:pPr>
            <a:r>
              <a:rPr kumimoji="0" lang="zh-CN" altLang="zh-CN" sz="3200" b="1" i="0" u="none" strike="noStrike" kern="1200" cap="none" spc="0" normalizeH="0" baseline="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指报告期内用于研究开发项目的实际经费支出，包括人员人工费用、直接投入费用、折旧费用与长期待摊费用、无形资产摊销费用、设计费用、装备调试费用与试验费用、委托外部研究开发费用及其他费用。</a:t>
            </a:r>
            <a:endParaRPr kumimoji="0" lang="zh-CN" altLang="zh-CN" sz="3200" b="1" i="0" u="none" strike="noStrike" kern="1200" cap="none" spc="0" normalizeH="0" baseline="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descr="7b0a20202020227461726765744d6f64756c65223a202270726f636573734f6e6c696e65466f6e7473220a7d0a"/>
          <p:cNvSpPr>
            <a:spLocks noGrp="1"/>
          </p:cNvSpPr>
          <p:nvPr>
            <p:ph type="title"/>
          </p:nvPr>
        </p:nvSpPr>
        <p:spPr>
          <a:xfrm>
            <a:off x="609600" y="316230"/>
            <a:ext cx="10530205"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《企业研究开发项目情况》（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07-1）</a:t>
            </a:r>
            <a:endParaRPr lang="zh-CN" altLang="en-US">
              <a:cs typeface="汉仪程行简" panose="00020600040101010101" pitchFamily="18" charset="-122"/>
              <a:sym typeface="汉仪瘦金书简" panose="02010600000101010101" charset="-122"/>
            </a:endParaRPr>
          </a:p>
        </p:txBody>
      </p:sp>
      <p:sp>
        <p:nvSpPr>
          <p:cNvPr id="26627" name="Rectangle 3"/>
          <p:cNvSpPr txBox="1">
            <a:spLocks noChangeArrowheads="1"/>
          </p:cNvSpPr>
          <p:nvPr/>
        </p:nvSpPr>
        <p:spPr bwMode="auto">
          <a:xfrm>
            <a:off x="974725" y="1165860"/>
            <a:ext cx="10243185" cy="452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ts val="5000"/>
              </a:lnSpc>
              <a:spcBef>
                <a:spcPts val="1000"/>
              </a:spcBef>
              <a:spcAft>
                <a:spcPct val="0"/>
              </a:spcAft>
              <a:buClrTx/>
              <a:buSzTx/>
              <a:buFont typeface="Arial" panose="020B0604020202020204" pitchFamily="34" charset="0"/>
              <a:buNone/>
              <a:defRPr/>
            </a:pPr>
            <a:r>
              <a:rPr kumimoji="0" lang="zh-CN" altLang="en-US" sz="3200" b="1" i="0" u="none" strike="noStrike" kern="1200" cap="none" spc="0" normalizeH="0" baseline="0" noProof="0" dirty="0" smtClean="0">
                <a:ln>
                  <a:noFill/>
                </a:ln>
                <a:solidFill>
                  <a:srgbClr val="FF0000"/>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【重点指标】</a:t>
            </a:r>
            <a:r>
              <a:rPr kumimoji="0" lang="zh-CN" altLang="en-US" sz="3200" b="1" i="0" u="none" strike="noStrike" kern="1200" cap="none" spc="0" normalizeH="0" baseline="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本年项目经费支出</a:t>
            </a:r>
            <a:endParaRPr kumimoji="0" lang="zh-CN" altLang="en-US" sz="3200" b="1" i="0" u="none" strike="noStrike" kern="1200" cap="none" spc="0" normalizeH="0" baseline="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endParaRPr>
          </a:p>
          <a:p>
            <a:pPr marL="0" marR="0" lvl="0" indent="0" algn="l" defTabSz="914400" rtl="0" eaLnBrk="1" fontAlgn="base" latinLnBrk="0" hangingPunct="1">
              <a:lnSpc>
                <a:spcPct val="150000"/>
              </a:lnSpc>
              <a:spcBef>
                <a:spcPts val="1000"/>
              </a:spcBef>
              <a:spcAft>
                <a:spcPct val="0"/>
              </a:spcAft>
              <a:buClrTx/>
              <a:buSzTx/>
              <a:buFont typeface="Arial" panose="020B0604020202020204" pitchFamily="34" charset="0"/>
              <a:buNone/>
              <a:defRPr/>
            </a:pPr>
            <a:r>
              <a:rPr lang="zh-CN" altLang="en-US" sz="3200" b="1"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该指标应与企业有关</a:t>
            </a:r>
            <a:r>
              <a:rPr lang="zh-CN" altLang="en-US" sz="3200" b="1" noProof="0" dirty="0" smtClean="0">
                <a:ln>
                  <a:noFill/>
                </a:ln>
                <a:solidFill>
                  <a:srgbClr val="FF0000"/>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研究开发会计科目</a:t>
            </a:r>
            <a:r>
              <a:rPr lang="zh-CN" altLang="en-US" sz="3200" b="1"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或</a:t>
            </a:r>
            <a:r>
              <a:rPr lang="zh-CN" altLang="en-US" sz="3200" b="1" noProof="0" dirty="0" smtClean="0">
                <a:ln>
                  <a:noFill/>
                </a:ln>
                <a:solidFill>
                  <a:srgbClr val="FF0000"/>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向税务部门提供的研究开发辅助账</a:t>
            </a:r>
            <a:r>
              <a:rPr lang="zh-CN" altLang="en-US" sz="3200" b="1"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中</a:t>
            </a:r>
            <a:r>
              <a:rPr lang="zh-CN" altLang="en-US" sz="3200" b="1" noProof="0" dirty="0" smtClean="0">
                <a:ln>
                  <a:noFill/>
                </a:ln>
                <a:solidFill>
                  <a:srgbClr val="FF0000"/>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项目有关费用</a:t>
            </a:r>
            <a:r>
              <a:rPr lang="zh-CN" altLang="en-US" sz="3200" b="1"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对应。</a:t>
            </a:r>
            <a:endParaRPr lang="zh-CN" altLang="en-US" sz="3200" b="1"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endParaRPr>
          </a:p>
          <a:p>
            <a:pPr marL="0" marR="0" lvl="0" indent="0" algn="l" defTabSz="914400" rtl="0" eaLnBrk="1" fontAlgn="base" latinLnBrk="0" hangingPunct="1">
              <a:lnSpc>
                <a:spcPct val="150000"/>
              </a:lnSpc>
              <a:spcBef>
                <a:spcPts val="1000"/>
              </a:spcBef>
              <a:spcAft>
                <a:spcPct val="0"/>
              </a:spcAft>
              <a:buClrTx/>
              <a:buSzTx/>
              <a:buFont typeface="Arial" panose="020B0604020202020204" pitchFamily="34" charset="0"/>
              <a:buNone/>
              <a:defRPr/>
            </a:pPr>
            <a:r>
              <a:rPr lang="zh-CN" altLang="en-US" sz="3200" b="1"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跨年研发项目，只填写当年支出费用。</a:t>
            </a:r>
            <a:endParaRPr lang="zh-CN" altLang="en-US" sz="3200" b="1" kern="120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endParaRPr>
          </a:p>
          <a:p>
            <a:pPr marL="0" marR="0" lvl="0" indent="0" algn="l" defTabSz="914400" rtl="0" eaLnBrk="1" fontAlgn="base" latinLnBrk="0" hangingPunct="1">
              <a:lnSpc>
                <a:spcPct val="150000"/>
              </a:lnSpc>
              <a:spcBef>
                <a:spcPts val="1000"/>
              </a:spcBef>
              <a:spcAft>
                <a:spcPct val="0"/>
              </a:spcAft>
              <a:buClrTx/>
              <a:buSzTx/>
              <a:buFont typeface="Arial" panose="020B0604020202020204" pitchFamily="34" charset="0"/>
              <a:buNone/>
              <a:defRPr/>
            </a:pPr>
            <a:endParaRPr kumimoji="0" lang="zh-CN" altLang="en-US" sz="3200" b="1" i="0" u="none" strike="noStrike" kern="1200" cap="none" spc="0" normalizeH="0" baseline="0" noProof="0" dirty="0" smtClean="0">
              <a:ln cap="sq">
                <a:solidFill>
                  <a:schemeClr val="tx1"/>
                </a:solidFill>
                <a:prstDash val="dot"/>
              </a:ln>
              <a:solidFill>
                <a:srgbClr val="FF0000"/>
              </a:solidFill>
              <a:effectLst/>
              <a:uLnTx/>
              <a:uFillTx/>
              <a:latin typeface="隶书" panose="02010509060101010101" pitchFamily="49" charset="-122"/>
              <a:ea typeface="隶书" panose="02010509060101010101" pitchFamily="49" charset="-122"/>
              <a:cs typeface="隶书"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custDataLst>
              <p:tags r:id="rId1"/>
            </p:custDataLst>
          </p:nvPr>
        </p:nvPicPr>
        <p:blipFill>
          <a:blip r:embed="rId2"/>
          <a:srcRect l="167" t="1609"/>
          <a:stretch>
            <a:fillRect/>
          </a:stretch>
        </p:blipFill>
        <p:spPr>
          <a:xfrm>
            <a:off x="424815" y="1022985"/>
            <a:ext cx="11332845" cy="3150235"/>
          </a:xfrm>
          <a:prstGeom prst="rect">
            <a:avLst/>
          </a:prstGeom>
        </p:spPr>
      </p:pic>
      <p:sp>
        <p:nvSpPr>
          <p:cNvPr id="4" name="标题 3" descr="7b0a20202020227461726765744d6f64756c65223a202270726f636573734f6e6c696e65466f6e7473220a7d0a"/>
          <p:cNvSpPr>
            <a:spLocks noGrp="1"/>
          </p:cNvSpPr>
          <p:nvPr>
            <p:ph type="title"/>
          </p:nvPr>
        </p:nvSpPr>
        <p:spPr>
          <a:xfrm>
            <a:off x="609600" y="316230"/>
            <a:ext cx="10530205"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《企业研究开发项目情况》（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07-1）</a:t>
            </a:r>
            <a:endParaRPr lang="zh-CN" altLang="en-US">
              <a:cs typeface="汉仪程行简" panose="00020600040101010101" pitchFamily="18" charset="-122"/>
              <a:sym typeface="汉仪瘦金书简" panose="02010600000101010101" charset="-122"/>
            </a:endParaRPr>
          </a:p>
        </p:txBody>
      </p:sp>
      <p:sp>
        <p:nvSpPr>
          <p:cNvPr id="5" name="矩形 4"/>
          <p:cNvSpPr/>
          <p:nvPr>
            <p:custDataLst>
              <p:tags r:id="rId3"/>
            </p:custDataLst>
          </p:nvPr>
        </p:nvSpPr>
        <p:spPr>
          <a:xfrm>
            <a:off x="8159750" y="1070610"/>
            <a:ext cx="3546475" cy="2472690"/>
          </a:xfrm>
          <a:prstGeom prst="rect">
            <a:avLst/>
          </a:prstGeom>
          <a:noFill/>
          <a:ln w="25400" cmpd="sng">
            <a:solidFill>
              <a:srgbClr val="FF0000"/>
            </a:solidFill>
            <a:prstDash val="solid"/>
          </a:ln>
        </p:spPr>
        <p:txBody>
          <a:bodyPr vert="horz" wrap="square" lIns="91440" tIns="45720" rIns="91440" bIns="45720" numCol="1" anchor="t"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3600" b="0" i="0" u="none" strike="noStrike" cap="none" normalizeH="0" baseline="0" smtClean="0">
              <a:ln>
                <a:noFill/>
              </a:ln>
              <a:solidFill>
                <a:schemeClr val="dk1"/>
              </a:solidFill>
              <a:effectLst/>
              <a:latin typeface="隶书" panose="02010509060101010101" pitchFamily="49" charset="-122"/>
              <a:ea typeface="隶书" panose="02010509060101010101" pitchFamily="49" charset="-122"/>
            </a:endParaRPr>
          </a:p>
        </p:txBody>
      </p:sp>
      <p:sp>
        <p:nvSpPr>
          <p:cNvPr id="2" name="矩形 1"/>
          <p:cNvSpPr/>
          <p:nvPr>
            <p:custDataLst>
              <p:tags r:id="rId4"/>
            </p:custDataLst>
          </p:nvPr>
        </p:nvSpPr>
        <p:spPr>
          <a:xfrm>
            <a:off x="9579610" y="1405890"/>
            <a:ext cx="706755" cy="1746250"/>
          </a:xfrm>
          <a:prstGeom prst="rect">
            <a:avLst/>
          </a:prstGeom>
          <a:noFill/>
          <a:ln w="25400" cmpd="sng">
            <a:solidFill>
              <a:srgbClr val="FF0000"/>
            </a:solidFill>
            <a:prstDash val="solid"/>
          </a:ln>
        </p:spPr>
        <p:txBody>
          <a:bodyPr vert="horz" wrap="square" lIns="91440" tIns="45720" rIns="91440" bIns="45720" numCol="1" anchor="t"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3600" b="0" i="0" u="none" strike="noStrike" cap="none" normalizeH="0" baseline="0" smtClean="0">
              <a:ln>
                <a:noFill/>
              </a:ln>
              <a:solidFill>
                <a:schemeClr val="dk1"/>
              </a:solidFill>
              <a:effectLst/>
              <a:latin typeface="隶书" panose="02010509060101010101" pitchFamily="49" charset="-122"/>
              <a:ea typeface="隶书" panose="02010509060101010101" pitchFamily="49" charset="-122"/>
            </a:endParaRPr>
          </a:p>
        </p:txBody>
      </p:sp>
      <p:sp>
        <p:nvSpPr>
          <p:cNvPr id="6" name="文本框 5"/>
          <p:cNvSpPr txBox="1"/>
          <p:nvPr/>
        </p:nvSpPr>
        <p:spPr>
          <a:xfrm>
            <a:off x="949325" y="4269740"/>
            <a:ext cx="10043795" cy="1383665"/>
          </a:xfrm>
          <a:prstGeom prst="rect">
            <a:avLst/>
          </a:prstGeom>
          <a:noFill/>
        </p:spPr>
        <p:txBody>
          <a:bodyPr wrap="square" rtlCol="0" anchor="t">
            <a:spAutoFit/>
          </a:bodyPr>
          <a:lstStyle/>
          <a:p>
            <a:pPr marL="0" marR="0" lvl="0" indent="0" algn="l" defTabSz="914400" rtl="0" fontAlgn="base">
              <a:lnSpc>
                <a:spcPct val="100000"/>
              </a:lnSpc>
              <a:spcBef>
                <a:spcPts val="1000"/>
              </a:spcBef>
              <a:spcAft>
                <a:spcPct val="0"/>
              </a:spcAft>
              <a:buClrTx/>
              <a:buSzTx/>
              <a:buFont typeface="Arial" panose="020B0604020202020204" pitchFamily="34" charset="0"/>
              <a:buNone/>
              <a:defRPr/>
            </a:pPr>
            <a:r>
              <a:rPr lang="zh-CN" altLang="en-US" sz="2800" b="1" noProof="0" dirty="0" smtClean="0">
                <a:ln>
                  <a:noFill/>
                </a:ln>
                <a:solidFill>
                  <a:schemeClr val="tx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指报告期内研究开发项目中用于开展相关基础理论（原理）研究的经费支出，包括纯理论研究项目的全部经费支出，也包括一般项目中涉及科学理论（原理）研究部分的支出。</a:t>
            </a:r>
            <a:endParaRPr lang="zh-CN" altLang="en-US" sz="2800" b="1" noProof="0" dirty="0" smtClean="0">
              <a:ln>
                <a:noFill/>
              </a:ln>
              <a:solidFill>
                <a:schemeClr val="tx1"/>
              </a:solidFill>
              <a:effectLst/>
              <a:uLnTx/>
              <a:uFillTx/>
              <a:latin typeface="隶书" panose="02010509060101010101" pitchFamily="49" charset="-122"/>
              <a:ea typeface="隶书" panose="02010509060101010101" pitchFamily="49" charset="-122"/>
              <a:cs typeface="隶书" panose="02010509060101010101" pitchFamily="49" charset="-122"/>
              <a:sym typeface="+mn-ea"/>
            </a:endParaRPr>
          </a:p>
        </p:txBody>
      </p:sp>
      <p:sp>
        <p:nvSpPr>
          <p:cNvPr id="7" name="文本框 6"/>
          <p:cNvSpPr txBox="1"/>
          <p:nvPr/>
        </p:nvSpPr>
        <p:spPr>
          <a:xfrm>
            <a:off x="3288030" y="3591560"/>
            <a:ext cx="6335395" cy="521970"/>
          </a:xfrm>
          <a:prstGeom prst="rect">
            <a:avLst/>
          </a:prstGeom>
          <a:noFill/>
        </p:spPr>
        <p:txBody>
          <a:bodyPr wrap="square" rtlCol="0">
            <a:spAutoFit/>
          </a:bodyPr>
          <a:lstStyle/>
          <a:p>
            <a:r>
              <a:rPr lang="zh-CN" altLang="en-US" sz="2800">
                <a:solidFill>
                  <a:srgbClr val="FF0000"/>
                </a:solidFill>
                <a:latin typeface="隶书" panose="02010509060101010101" pitchFamily="49" charset="-122"/>
                <a:ea typeface="隶书" panose="02010509060101010101" pitchFamily="49" charset="-122"/>
              </a:rPr>
              <a:t>一般来说，企业极少开展科学原理探索</a:t>
            </a:r>
            <a:endParaRPr lang="zh-CN" altLang="en-US" sz="2800">
              <a:solidFill>
                <a:srgbClr val="FF0000"/>
              </a:solidFill>
              <a:latin typeface="隶书" panose="02010509060101010101" pitchFamily="49" charset="-122"/>
              <a:ea typeface="隶书" panose="020105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占位符 15"/>
          <p:cNvSpPr>
            <a:spLocks noGrp="1"/>
          </p:cNvSpPr>
          <p:nvPr>
            <p:ph type="body" sz="quarter" idx="10"/>
          </p:nvPr>
        </p:nvSpPr>
        <p:spPr>
          <a:xfrm>
            <a:off x="5424806" y="2233592"/>
            <a:ext cx="1341120" cy="913130"/>
          </a:xfrm>
          <a:custGeom>
            <a:avLst/>
            <a:gdLst>
              <a:gd name="connsiteX0" fmla="*/ 0 w 65"/>
              <a:gd name="connsiteY0" fmla="*/ 0 h 276999"/>
              <a:gd name="connsiteX1" fmla="*/ 65 w 65"/>
              <a:gd name="connsiteY1" fmla="*/ 0 h 276999"/>
              <a:gd name="connsiteX2" fmla="*/ 65 w 65"/>
              <a:gd name="connsiteY2" fmla="*/ 276999 h 276999"/>
              <a:gd name="connsiteX3" fmla="*/ 0 w 65"/>
              <a:gd name="connsiteY3" fmla="*/ 276999 h 276999"/>
            </a:gdLst>
            <a:ahLst/>
            <a:cxnLst>
              <a:cxn ang="0">
                <a:pos x="connsiteX0" y="connsiteY0"/>
              </a:cxn>
              <a:cxn ang="0">
                <a:pos x="connsiteX1" y="connsiteY1"/>
              </a:cxn>
              <a:cxn ang="0">
                <a:pos x="connsiteX2" y="connsiteY2"/>
              </a:cxn>
              <a:cxn ang="0">
                <a:pos x="connsiteX3" y="connsiteY3"/>
              </a:cxn>
            </a:cxnLst>
            <a:rect l="l" t="t" r="r" b="b"/>
            <a:pathLst>
              <a:path w="65" h="276999">
                <a:moveTo>
                  <a:pt x="0" y="0"/>
                </a:moveTo>
                <a:lnTo>
                  <a:pt x="65" y="0"/>
                </a:lnTo>
                <a:lnTo>
                  <a:pt x="65" y="276999"/>
                </a:lnTo>
                <a:lnTo>
                  <a:pt x="0" y="276999"/>
                </a:lnTo>
                <a:close/>
              </a:path>
            </a:pathLst>
          </a:custGeom>
        </p:spPr>
        <p:txBody>
          <a:bodyPr/>
          <a:lstStyle/>
          <a:p>
            <a:r>
              <a:rPr lang="zh-CN" altLang="en-US" sz="6600"/>
              <a:t>壹</a:t>
            </a:r>
            <a:endParaRPr lang="zh-CN" altLang="en-US" sz="6600"/>
          </a:p>
        </p:txBody>
      </p:sp>
      <p:sp>
        <p:nvSpPr>
          <p:cNvPr id="19" name="文本占位符 18" descr="7b0a20202020227461726765744d6f64756c65223a202270726f636573734f6e6c696e65466f6e7473220a7d0a"/>
          <p:cNvSpPr>
            <a:spLocks noGrp="1"/>
          </p:cNvSpPr>
          <p:nvPr>
            <p:ph type="body" sz="quarter" idx="12"/>
          </p:nvPr>
        </p:nvSpPr>
        <p:spPr>
          <a:xfrm>
            <a:off x="2609432" y="3790315"/>
            <a:ext cx="6975676" cy="830580"/>
          </a:xfrm>
          <a:prstGeom prst="rect">
            <a:avLst/>
          </a:prstGeom>
        </p:spPr>
        <p:txBody>
          <a:bodyPr/>
          <a:lstStyle/>
          <a:p>
            <a:r>
              <a:rPr lang="zh-CN" altLang="en-US" sz="5400">
                <a:sym typeface="汉仪瘦金书简" panose="02010600000101010101" charset="-122"/>
              </a:rPr>
              <a:t>报表基本情况</a:t>
            </a:r>
            <a:endParaRPr lang="zh-CN" altLang="en-US" sz="5400">
              <a:sym typeface="汉仪瘦金书简" panose="02010600000101010101" charset="-122"/>
            </a:endParaRPr>
          </a:p>
        </p:txBody>
      </p:sp>
      <p:sp>
        <p:nvSpPr>
          <p:cNvPr id="17" name="文本占位符 16"/>
          <p:cNvSpPr>
            <a:spLocks noGrp="1"/>
          </p:cNvSpPr>
          <p:nvPr>
            <p:ph type="body" sz="quarter" idx="14"/>
          </p:nvPr>
        </p:nvSpPr>
        <p:spPr>
          <a:xfrm>
            <a:off x="5187950" y="3067050"/>
            <a:ext cx="1818005" cy="723265"/>
          </a:xfrm>
          <a:custGeom>
            <a:avLst/>
            <a:gdLst>
              <a:gd name="connsiteX0" fmla="*/ 0 w 2059940"/>
              <a:gd name="connsiteY0" fmla="*/ 0 h 276999"/>
              <a:gd name="connsiteX1" fmla="*/ 2059940 w 2059940"/>
              <a:gd name="connsiteY1" fmla="*/ 0 h 276999"/>
              <a:gd name="connsiteX2" fmla="*/ 2059940 w 2059940"/>
              <a:gd name="connsiteY2" fmla="*/ 276999 h 276999"/>
              <a:gd name="connsiteX3" fmla="*/ 0 w 2059940"/>
              <a:gd name="connsiteY3" fmla="*/ 276999 h 276999"/>
            </a:gdLst>
            <a:ahLst/>
            <a:cxnLst>
              <a:cxn ang="0">
                <a:pos x="connsiteX0" y="connsiteY0"/>
              </a:cxn>
              <a:cxn ang="0">
                <a:pos x="connsiteX1" y="connsiteY1"/>
              </a:cxn>
              <a:cxn ang="0">
                <a:pos x="connsiteX2" y="connsiteY2"/>
              </a:cxn>
              <a:cxn ang="0">
                <a:pos x="connsiteX3" y="connsiteY3"/>
              </a:cxn>
            </a:cxnLst>
            <a:rect l="l" t="t" r="r" b="b"/>
            <a:pathLst>
              <a:path w="2059940" h="276999">
                <a:moveTo>
                  <a:pt x="0" y="0"/>
                </a:moveTo>
                <a:lnTo>
                  <a:pt x="2059940" y="0"/>
                </a:lnTo>
                <a:lnTo>
                  <a:pt x="2059940" y="276999"/>
                </a:lnTo>
                <a:lnTo>
                  <a:pt x="0" y="276999"/>
                </a:lnTo>
                <a:close/>
              </a:path>
            </a:pathLst>
          </a:custGeom>
        </p:spPr>
        <p:txBody>
          <a:bodyPr/>
          <a:lstStyle/>
          <a:p>
            <a:r>
              <a:rPr lang="en-US" altLang="zh-CN" sz="2000"/>
              <a:t>Part one</a:t>
            </a:r>
            <a:endParaRPr lang="en-US" altLang="zh-CN" sz="200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custDataLst>
              <p:tags r:id="rId1"/>
            </p:custDataLst>
          </p:nvPr>
        </p:nvPicPr>
        <p:blipFill>
          <a:blip r:embed="rId2"/>
          <a:srcRect l="167" t="1609"/>
          <a:stretch>
            <a:fillRect/>
          </a:stretch>
        </p:blipFill>
        <p:spPr>
          <a:xfrm>
            <a:off x="424815" y="1022985"/>
            <a:ext cx="11332845" cy="3150235"/>
          </a:xfrm>
          <a:prstGeom prst="rect">
            <a:avLst/>
          </a:prstGeom>
        </p:spPr>
      </p:pic>
      <p:sp>
        <p:nvSpPr>
          <p:cNvPr id="4" name="标题 3" descr="7b0a20202020227461726765744d6f64756c65223a202270726f636573734f6e6c696e65466f6e7473220a7d0a"/>
          <p:cNvSpPr>
            <a:spLocks noGrp="1"/>
          </p:cNvSpPr>
          <p:nvPr>
            <p:ph type="title"/>
          </p:nvPr>
        </p:nvSpPr>
        <p:spPr>
          <a:xfrm>
            <a:off x="609600" y="316230"/>
            <a:ext cx="10530205"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《企业研究开发项目情况》（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07-1）</a:t>
            </a:r>
            <a:endParaRPr lang="zh-CN" altLang="en-US">
              <a:cs typeface="汉仪程行简" panose="00020600040101010101" pitchFamily="18" charset="-122"/>
              <a:sym typeface="汉仪瘦金书简" panose="02010600000101010101" charset="-122"/>
            </a:endParaRPr>
          </a:p>
        </p:txBody>
      </p:sp>
      <p:sp>
        <p:nvSpPr>
          <p:cNvPr id="5" name="矩形 4"/>
          <p:cNvSpPr/>
          <p:nvPr>
            <p:custDataLst>
              <p:tags r:id="rId3"/>
            </p:custDataLst>
          </p:nvPr>
        </p:nvSpPr>
        <p:spPr>
          <a:xfrm>
            <a:off x="8159750" y="1070610"/>
            <a:ext cx="3546475" cy="2472690"/>
          </a:xfrm>
          <a:prstGeom prst="rect">
            <a:avLst/>
          </a:prstGeom>
          <a:noFill/>
          <a:ln w="25400" cmpd="sng">
            <a:solidFill>
              <a:srgbClr val="FF0000"/>
            </a:solidFill>
            <a:prstDash val="solid"/>
          </a:ln>
        </p:spPr>
        <p:txBody>
          <a:bodyPr vert="horz" wrap="square" lIns="91440" tIns="45720" rIns="91440" bIns="45720" numCol="1" anchor="t"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3600" b="0" i="0" u="none" strike="noStrike" cap="none" normalizeH="0" baseline="0" smtClean="0">
              <a:ln>
                <a:noFill/>
              </a:ln>
              <a:solidFill>
                <a:schemeClr val="dk1"/>
              </a:solidFill>
              <a:effectLst/>
              <a:latin typeface="隶书" panose="02010509060101010101" pitchFamily="49" charset="-122"/>
              <a:ea typeface="隶书" panose="02010509060101010101" pitchFamily="49" charset="-122"/>
            </a:endParaRPr>
          </a:p>
        </p:txBody>
      </p:sp>
      <p:sp>
        <p:nvSpPr>
          <p:cNvPr id="2" name="矩形 1"/>
          <p:cNvSpPr/>
          <p:nvPr>
            <p:custDataLst>
              <p:tags r:id="rId4"/>
            </p:custDataLst>
          </p:nvPr>
        </p:nvSpPr>
        <p:spPr>
          <a:xfrm>
            <a:off x="10993120" y="1791970"/>
            <a:ext cx="706755" cy="1360170"/>
          </a:xfrm>
          <a:prstGeom prst="rect">
            <a:avLst/>
          </a:prstGeom>
          <a:noFill/>
          <a:ln w="25400" cmpd="sng">
            <a:solidFill>
              <a:srgbClr val="FF0000"/>
            </a:solidFill>
            <a:prstDash val="solid"/>
          </a:ln>
        </p:spPr>
        <p:txBody>
          <a:bodyPr vert="horz" wrap="square" lIns="91440" tIns="45720" rIns="91440" bIns="45720" numCol="1" anchor="t"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3600" b="0" i="0" u="none" strike="noStrike" cap="none" normalizeH="0" baseline="0" smtClean="0">
              <a:ln>
                <a:noFill/>
              </a:ln>
              <a:solidFill>
                <a:schemeClr val="dk1"/>
              </a:solidFill>
              <a:effectLst/>
              <a:latin typeface="隶书" panose="02010509060101010101" pitchFamily="49" charset="-122"/>
              <a:ea typeface="隶书" panose="02010509060101010101" pitchFamily="49" charset="-122"/>
            </a:endParaRPr>
          </a:p>
        </p:txBody>
      </p:sp>
      <p:sp>
        <p:nvSpPr>
          <p:cNvPr id="100" name="文本框 99"/>
          <p:cNvSpPr txBox="1"/>
          <p:nvPr>
            <p:custDataLst>
              <p:tags r:id="rId5"/>
            </p:custDataLst>
          </p:nvPr>
        </p:nvSpPr>
        <p:spPr>
          <a:xfrm>
            <a:off x="1030605" y="4269740"/>
            <a:ext cx="9962515" cy="1568450"/>
          </a:xfrm>
          <a:prstGeom prst="rect">
            <a:avLst/>
          </a:prstGeom>
          <a:noFill/>
          <a:ln w="9525">
            <a:noFill/>
          </a:ln>
        </p:spPr>
        <p:txBody>
          <a:bodyPr wrap="square">
            <a:spAutoFit/>
          </a:bodyPr>
          <a:p>
            <a:pPr indent="0" fontAlgn="auto"/>
            <a:r>
              <a:rPr lang="zh-CN" sz="3200" b="0">
                <a:latin typeface="隶书" panose="02010509060101010101" pitchFamily="49" charset="-122"/>
                <a:ea typeface="隶书" panose="02010509060101010101" pitchFamily="49" charset="-122"/>
              </a:rPr>
              <a:t>指报告期内用于科学原理研究经费中企业提供给</a:t>
            </a:r>
            <a:r>
              <a:rPr lang="zh-CN" sz="3200" b="0">
                <a:solidFill>
                  <a:srgbClr val="FF0000"/>
                </a:solidFill>
                <a:latin typeface="隶书" panose="02010509060101010101" pitchFamily="49" charset="-122"/>
                <a:ea typeface="隶书" panose="02010509060101010101" pitchFamily="49" charset="-122"/>
              </a:rPr>
              <a:t>高校</a:t>
            </a:r>
            <a:r>
              <a:rPr lang="zh-CN" sz="3200" b="0">
                <a:latin typeface="隶书" panose="02010509060101010101" pitchFamily="49" charset="-122"/>
                <a:ea typeface="隶书" panose="02010509060101010101" pitchFamily="49" charset="-122"/>
              </a:rPr>
              <a:t>和</a:t>
            </a:r>
            <a:r>
              <a:rPr lang="zh-CN" sz="3200" b="0">
                <a:solidFill>
                  <a:srgbClr val="FF0000"/>
                </a:solidFill>
                <a:latin typeface="隶书" panose="02010509060101010101" pitchFamily="49" charset="-122"/>
                <a:ea typeface="隶书" panose="02010509060101010101" pitchFamily="49" charset="-122"/>
              </a:rPr>
              <a:t>科研机构</a:t>
            </a:r>
            <a:r>
              <a:rPr lang="zh-CN" sz="3200" b="0">
                <a:latin typeface="隶书" panose="02010509060101010101" pitchFamily="49" charset="-122"/>
                <a:ea typeface="隶书" panose="02010509060101010101" pitchFamily="49" charset="-122"/>
              </a:rPr>
              <a:t>开展研究的经费，包括通过</a:t>
            </a:r>
            <a:r>
              <a:rPr lang="zh-CN" sz="3200" b="0">
                <a:solidFill>
                  <a:srgbClr val="FF0000"/>
                </a:solidFill>
                <a:latin typeface="隶书" panose="02010509060101010101" pitchFamily="49" charset="-122"/>
                <a:ea typeface="隶书" panose="02010509060101010101" pitchFamily="49" charset="-122"/>
              </a:rPr>
              <a:t>纯委托</a:t>
            </a:r>
            <a:r>
              <a:rPr lang="zh-CN" sz="3200" b="0">
                <a:latin typeface="隶书" panose="02010509060101010101" pitchFamily="49" charset="-122"/>
                <a:ea typeface="隶书" panose="02010509060101010101" pitchFamily="49" charset="-122"/>
              </a:rPr>
              <a:t>或</a:t>
            </a:r>
            <a:r>
              <a:rPr lang="zh-CN" sz="3200" b="0">
                <a:solidFill>
                  <a:srgbClr val="FF0000"/>
                </a:solidFill>
                <a:latin typeface="隶书" panose="02010509060101010101" pitchFamily="49" charset="-122"/>
                <a:ea typeface="隶书" panose="02010509060101010101" pitchFamily="49" charset="-122"/>
              </a:rPr>
              <a:t>合作研究</a:t>
            </a:r>
            <a:r>
              <a:rPr lang="zh-CN" sz="3200" b="0">
                <a:latin typeface="隶书" panose="02010509060101010101" pitchFamily="49" charset="-122"/>
                <a:ea typeface="隶书" panose="02010509060101010101" pitchFamily="49" charset="-122"/>
              </a:rPr>
              <a:t>等形式。</a:t>
            </a:r>
            <a:endParaRPr lang="zh-CN" altLang="en-US" sz="3200" b="0">
              <a:latin typeface="隶书" panose="02010509060101010101" pitchFamily="49" charset="-122"/>
              <a:ea typeface="隶书" panose="020105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0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圆角 3"/>
          <p:cNvSpPr/>
          <p:nvPr>
            <p:custDataLst>
              <p:tags r:id="rId1"/>
            </p:custDataLst>
          </p:nvPr>
        </p:nvSpPr>
        <p:spPr>
          <a:xfrm>
            <a:off x="1631315" y="1183368"/>
            <a:ext cx="4077970" cy="1005205"/>
          </a:xfrm>
          <a:prstGeom prst="roundRect">
            <a:avLst/>
          </a:prstGeom>
          <a:solidFill>
            <a:srgbClr val="1D6DC2">
              <a:alpha val="20000"/>
            </a:srgbClr>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endParaRPr lang="zh-CN" altLang="en-US">
              <a:solidFill>
                <a:srgbClr val="FFFFFF"/>
              </a:solidFill>
            </a:endParaRPr>
          </a:p>
        </p:txBody>
      </p:sp>
      <p:sp>
        <p:nvSpPr>
          <p:cNvPr id="18" name="Freeform 8"/>
          <p:cNvSpPr/>
          <p:nvPr>
            <p:custDataLst>
              <p:tags r:id="rId2"/>
            </p:custDataLst>
          </p:nvPr>
        </p:nvSpPr>
        <p:spPr>
          <a:xfrm>
            <a:off x="5092700" y="1815193"/>
            <a:ext cx="616585" cy="373380"/>
          </a:xfrm>
          <a:custGeom>
            <a:avLst/>
            <a:gdLst>
              <a:gd name="connsiteX0" fmla="*/ 486596 w 750919"/>
              <a:gd name="connsiteY0" fmla="*/ 0 h 454668"/>
              <a:gd name="connsiteX1" fmla="*/ 541106 w 750919"/>
              <a:gd name="connsiteY1" fmla="*/ 22582 h 454668"/>
              <a:gd name="connsiteX2" fmla="*/ 750919 w 750919"/>
              <a:gd name="connsiteY2" fmla="*/ 232392 h 454668"/>
              <a:gd name="connsiteX3" fmla="*/ 750916 w 750919"/>
              <a:gd name="connsiteY3" fmla="*/ 454666 h 454668"/>
              <a:gd name="connsiteX4" fmla="*/ 0 w 750919"/>
              <a:gd name="connsiteY4" fmla="*/ 454668 h 454668"/>
              <a:gd name="connsiteX5" fmla="*/ 432087 w 750919"/>
              <a:gd name="connsiteY5" fmla="*/ 22580 h 454668"/>
              <a:gd name="connsiteX6" fmla="*/ 486596 w 750919"/>
              <a:gd name="connsiteY6" fmla="*/ 0 h 45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0919" h="454668">
                <a:moveTo>
                  <a:pt x="486596" y="0"/>
                </a:moveTo>
                <a:cubicBezTo>
                  <a:pt x="506324" y="1"/>
                  <a:pt x="526055" y="7528"/>
                  <a:pt x="541106" y="22582"/>
                </a:cubicBezTo>
                <a:lnTo>
                  <a:pt x="750919" y="232392"/>
                </a:lnTo>
                <a:lnTo>
                  <a:pt x="750916" y="454666"/>
                </a:lnTo>
                <a:lnTo>
                  <a:pt x="0" y="454668"/>
                </a:lnTo>
                <a:lnTo>
                  <a:pt x="432087" y="22580"/>
                </a:lnTo>
                <a:cubicBezTo>
                  <a:pt x="447140" y="7527"/>
                  <a:pt x="466869" y="2"/>
                  <a:pt x="486596" y="0"/>
                </a:cubicBezTo>
                <a:close/>
              </a:path>
            </a:pathLst>
          </a:custGeom>
          <a:solidFill>
            <a:srgbClr val="1D6DC2">
              <a:alpha val="50000"/>
            </a:srgbClr>
          </a:solidFill>
          <a:ln>
            <a:noFill/>
          </a:ln>
        </p:spPr>
        <p:style>
          <a:lnRef idx="2">
            <a:srgbClr val="1D6DC2">
              <a:shade val="50000"/>
            </a:srgbClr>
          </a:lnRef>
          <a:fillRef idx="1">
            <a:srgbClr val="1D6DC2"/>
          </a:fillRef>
          <a:effectRef idx="0">
            <a:srgbClr val="1D6DC2"/>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rgbClr val="FFFFFF"/>
              </a:solidFill>
            </a:endParaRPr>
          </a:p>
        </p:txBody>
      </p:sp>
      <p:sp>
        <p:nvSpPr>
          <p:cNvPr id="19" name="Freeform 9"/>
          <p:cNvSpPr/>
          <p:nvPr>
            <p:custDataLst>
              <p:tags r:id="rId3"/>
            </p:custDataLst>
          </p:nvPr>
        </p:nvSpPr>
        <p:spPr>
          <a:xfrm>
            <a:off x="5347335" y="1820273"/>
            <a:ext cx="361950" cy="368300"/>
          </a:xfrm>
          <a:custGeom>
            <a:avLst/>
            <a:gdLst>
              <a:gd name="connsiteX0" fmla="*/ 440961 w 440961"/>
              <a:gd name="connsiteY0" fmla="*/ 0 h 448166"/>
              <a:gd name="connsiteX1" fmla="*/ 440961 w 440961"/>
              <a:gd name="connsiteY1" fmla="*/ 448166 h 448166"/>
              <a:gd name="connsiteX2" fmla="*/ 0 w 440961"/>
              <a:gd name="connsiteY2" fmla="*/ 448165 h 448166"/>
              <a:gd name="connsiteX3" fmla="*/ 15975 w 440961"/>
              <a:gd name="connsiteY3" fmla="*/ 409603 h 448166"/>
              <a:gd name="connsiteX4" fmla="*/ 408747 w 440961"/>
              <a:gd name="connsiteY4" fmla="*/ 16829 h 448166"/>
              <a:gd name="connsiteX5" fmla="*/ 431244 w 440961"/>
              <a:gd name="connsiteY5" fmla="*/ 1890 h 44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961" h="448166">
                <a:moveTo>
                  <a:pt x="440961" y="0"/>
                </a:moveTo>
                <a:lnTo>
                  <a:pt x="440961" y="448166"/>
                </a:lnTo>
                <a:lnTo>
                  <a:pt x="0" y="448165"/>
                </a:lnTo>
                <a:lnTo>
                  <a:pt x="15975" y="409603"/>
                </a:lnTo>
                <a:lnTo>
                  <a:pt x="408747" y="16829"/>
                </a:lnTo>
                <a:cubicBezTo>
                  <a:pt x="415388" y="10190"/>
                  <a:pt x="423058" y="5210"/>
                  <a:pt x="431244" y="1890"/>
                </a:cubicBezTo>
                <a:close/>
              </a:path>
            </a:pathLst>
          </a:custGeom>
          <a:solidFill>
            <a:srgbClr val="1D6DC2"/>
          </a:solidFill>
          <a:ln>
            <a:noFill/>
          </a:ln>
        </p:spPr>
        <p:style>
          <a:lnRef idx="2">
            <a:srgbClr val="1D6DC2">
              <a:shade val="50000"/>
            </a:srgbClr>
          </a:lnRef>
          <a:fillRef idx="1">
            <a:srgbClr val="1D6DC2"/>
          </a:fillRef>
          <a:effectRef idx="0">
            <a:srgbClr val="1D6DC2"/>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FFFFFF"/>
              </a:solidFill>
            </a:endParaRPr>
          </a:p>
        </p:txBody>
      </p:sp>
      <p:sp>
        <p:nvSpPr>
          <p:cNvPr id="21" name="任意多边形: 形状 8"/>
          <p:cNvSpPr/>
          <p:nvPr>
            <p:custDataLst>
              <p:tags r:id="rId4"/>
            </p:custDataLst>
          </p:nvPr>
        </p:nvSpPr>
        <p:spPr>
          <a:xfrm>
            <a:off x="1631315" y="1183368"/>
            <a:ext cx="958215" cy="1005205"/>
          </a:xfrm>
          <a:custGeom>
            <a:avLst/>
            <a:gdLst>
              <a:gd name="connsiteX0" fmla="*/ 203998 w 1166811"/>
              <a:gd name="connsiteY0" fmla="*/ 0 h 1223961"/>
              <a:gd name="connsiteX1" fmla="*/ 1166811 w 1166811"/>
              <a:gd name="connsiteY1" fmla="*/ 0 h 1223961"/>
              <a:gd name="connsiteX2" fmla="*/ 1166811 w 1166811"/>
              <a:gd name="connsiteY2" fmla="*/ 1223961 h 1223961"/>
              <a:gd name="connsiteX3" fmla="*/ 203998 w 1166811"/>
              <a:gd name="connsiteY3" fmla="*/ 1223961 h 1223961"/>
              <a:gd name="connsiteX4" fmla="*/ 0 w 1166811"/>
              <a:gd name="connsiteY4" fmla="*/ 1019963 h 1223961"/>
              <a:gd name="connsiteX5" fmla="*/ 0 w 1166811"/>
              <a:gd name="connsiteY5" fmla="*/ 203998 h 1223961"/>
              <a:gd name="connsiteX6" fmla="*/ 203998 w 1166811"/>
              <a:gd name="connsiteY6" fmla="*/ 0 h 122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6811" h="1223961">
                <a:moveTo>
                  <a:pt x="203998" y="0"/>
                </a:moveTo>
                <a:lnTo>
                  <a:pt x="1166811" y="0"/>
                </a:lnTo>
                <a:lnTo>
                  <a:pt x="1166811" y="1223961"/>
                </a:lnTo>
                <a:lnTo>
                  <a:pt x="203998" y="1223961"/>
                </a:lnTo>
                <a:cubicBezTo>
                  <a:pt x="91333" y="1223961"/>
                  <a:pt x="0" y="1132628"/>
                  <a:pt x="0" y="1019963"/>
                </a:cubicBezTo>
                <a:lnTo>
                  <a:pt x="0" y="203998"/>
                </a:lnTo>
                <a:cubicBezTo>
                  <a:pt x="0" y="91333"/>
                  <a:pt x="91333" y="0"/>
                  <a:pt x="203998" y="0"/>
                </a:cubicBezTo>
                <a:close/>
              </a:path>
            </a:pathLst>
          </a:custGeom>
          <a:solidFill>
            <a:srgbClr val="1D6DC2"/>
          </a:solidFill>
          <a:ln>
            <a:noFill/>
          </a:ln>
        </p:spPr>
        <p:style>
          <a:lnRef idx="2">
            <a:srgbClr val="1D6DC2">
              <a:shade val="50000"/>
            </a:srgbClr>
          </a:lnRef>
          <a:fillRef idx="1">
            <a:srgbClr val="1D6DC2"/>
          </a:fillRef>
          <a:effectRef idx="0">
            <a:srgbClr val="1D6DC2"/>
          </a:effectRef>
          <a:fontRef idx="minor">
            <a:srgbClr val="FFFFFF"/>
          </a:fontRef>
        </p:style>
        <p:txBody>
          <a:bodyPr wrap="square" rtlCol="0" anchor="ctr">
            <a:noAutofit/>
          </a:bodyPr>
          <a:lstStyle/>
          <a:p>
            <a:pPr algn="ctr"/>
            <a:endParaRPr lang="zh-CN" altLang="en-US">
              <a:solidFill>
                <a:srgbClr val="FFFFFF"/>
              </a:solidFill>
            </a:endParaRPr>
          </a:p>
        </p:txBody>
      </p:sp>
      <p:sp>
        <p:nvSpPr>
          <p:cNvPr id="23" name="TextBox 21"/>
          <p:cNvSpPr txBox="1"/>
          <p:nvPr>
            <p:custDataLst>
              <p:tags r:id="rId5"/>
            </p:custDataLst>
          </p:nvPr>
        </p:nvSpPr>
        <p:spPr>
          <a:xfrm>
            <a:off x="2817495" y="1217295"/>
            <a:ext cx="2797810" cy="920750"/>
          </a:xfrm>
          <a:prstGeom prst="rect">
            <a:avLst/>
          </a:prstGeom>
          <a:noFill/>
        </p:spPr>
        <p:txBody>
          <a:bodyPr wrap="square" rtlCol="0" anchor="ctr">
            <a:noAutofit/>
          </a:bodyPr>
          <a:lstStyle/>
          <a:p>
            <a:pPr>
              <a:lnSpc>
                <a:spcPct val="130000"/>
              </a:lnSpc>
            </a:pPr>
            <a:r>
              <a:rPr lang="zh-CN" altLang="en-US" sz="3200">
                <a:latin typeface="隶书" panose="02010509060101010101" pitchFamily="49" charset="-122"/>
                <a:ea typeface="隶书" panose="02010509060101010101" pitchFamily="49" charset="-122"/>
                <a:cs typeface="+mn-ea"/>
                <a:sym typeface="+mn-ea"/>
              </a:rPr>
              <a:t>研究开发人员</a:t>
            </a:r>
            <a:endParaRPr lang="zh-CN" altLang="en-US" sz="3200" spc="150" dirty="0">
              <a:solidFill>
                <a:srgbClr val="000000">
                  <a:lumMod val="75000"/>
                  <a:lumOff val="25000"/>
                </a:srgbClr>
              </a:solidFill>
              <a:uFillTx/>
              <a:latin typeface="隶书" panose="02010509060101010101" pitchFamily="49" charset="-122"/>
              <a:ea typeface="隶书" panose="02010509060101010101" pitchFamily="49" charset="-122"/>
              <a:cs typeface="+mn-ea"/>
              <a:sym typeface="+mn-ea"/>
            </a:endParaRPr>
          </a:p>
        </p:txBody>
      </p:sp>
      <p:sp>
        <p:nvSpPr>
          <p:cNvPr id="25"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6"/>
            </p:custDataLst>
          </p:nvPr>
        </p:nvSpPr>
        <p:spPr>
          <a:xfrm>
            <a:off x="1737360" y="1354818"/>
            <a:ext cx="816610" cy="697865"/>
          </a:xfrm>
          <a:prstGeom prst="rect">
            <a:avLst/>
          </a:prstGeom>
          <a:noFill/>
        </p:spPr>
        <p:txBody>
          <a:bodyPr wrap="square" rtlCol="0" anchor="ctr"/>
          <a:lstStyle/>
          <a:p>
            <a:pPr algn="ctr"/>
            <a:r>
              <a:rPr lang="en-US" sz="3200" b="1" spc="300" dirty="0">
                <a:solidFill>
                  <a:srgbClr val="FFFFFF"/>
                </a:solidFill>
                <a:latin typeface="Arial" panose="020B0604020202020204" pitchFamily="34" charset="0"/>
                <a:ea typeface="微软雅黑" panose="020B0503020204020204" charset="-122"/>
                <a:cs typeface="Cooper Black" panose="0208090404030B020404" charset="0"/>
              </a:rPr>
              <a:t>01</a:t>
            </a:r>
            <a:endParaRPr lang="en-US" sz="3200" b="1" spc="300" dirty="0">
              <a:solidFill>
                <a:srgbClr val="FFFFFF"/>
              </a:solidFill>
              <a:latin typeface="Arial" panose="020B0604020202020204" pitchFamily="34" charset="0"/>
              <a:ea typeface="微软雅黑" panose="020B0503020204020204" charset="-122"/>
              <a:cs typeface="Cooper Black" panose="0208090404030B020404" charset="0"/>
            </a:endParaRPr>
          </a:p>
        </p:txBody>
      </p:sp>
      <p:sp>
        <p:nvSpPr>
          <p:cNvPr id="27" name="矩形: 圆角 3"/>
          <p:cNvSpPr/>
          <p:nvPr>
            <p:custDataLst>
              <p:tags r:id="rId7"/>
            </p:custDataLst>
          </p:nvPr>
        </p:nvSpPr>
        <p:spPr>
          <a:xfrm>
            <a:off x="6285865" y="1183368"/>
            <a:ext cx="4077970" cy="1005205"/>
          </a:xfrm>
          <a:prstGeom prst="roundRect">
            <a:avLst/>
          </a:prstGeom>
          <a:solidFill>
            <a:srgbClr val="1D6DC2">
              <a:alpha val="20000"/>
            </a:srgbClr>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endParaRPr lang="zh-CN" altLang="en-US">
              <a:solidFill>
                <a:srgbClr val="FFFFFF"/>
              </a:solidFill>
            </a:endParaRPr>
          </a:p>
        </p:txBody>
      </p:sp>
      <p:sp>
        <p:nvSpPr>
          <p:cNvPr id="29" name="Freeform 8"/>
          <p:cNvSpPr/>
          <p:nvPr>
            <p:custDataLst>
              <p:tags r:id="rId8"/>
            </p:custDataLst>
          </p:nvPr>
        </p:nvSpPr>
        <p:spPr>
          <a:xfrm>
            <a:off x="9747250" y="1815193"/>
            <a:ext cx="616585" cy="373380"/>
          </a:xfrm>
          <a:custGeom>
            <a:avLst/>
            <a:gdLst>
              <a:gd name="connsiteX0" fmla="*/ 486596 w 750919"/>
              <a:gd name="connsiteY0" fmla="*/ 0 h 454668"/>
              <a:gd name="connsiteX1" fmla="*/ 541106 w 750919"/>
              <a:gd name="connsiteY1" fmla="*/ 22582 h 454668"/>
              <a:gd name="connsiteX2" fmla="*/ 750919 w 750919"/>
              <a:gd name="connsiteY2" fmla="*/ 232392 h 454668"/>
              <a:gd name="connsiteX3" fmla="*/ 750916 w 750919"/>
              <a:gd name="connsiteY3" fmla="*/ 454666 h 454668"/>
              <a:gd name="connsiteX4" fmla="*/ 0 w 750919"/>
              <a:gd name="connsiteY4" fmla="*/ 454668 h 454668"/>
              <a:gd name="connsiteX5" fmla="*/ 432087 w 750919"/>
              <a:gd name="connsiteY5" fmla="*/ 22580 h 454668"/>
              <a:gd name="connsiteX6" fmla="*/ 486596 w 750919"/>
              <a:gd name="connsiteY6" fmla="*/ 0 h 45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0919" h="454668">
                <a:moveTo>
                  <a:pt x="486596" y="0"/>
                </a:moveTo>
                <a:cubicBezTo>
                  <a:pt x="506324" y="1"/>
                  <a:pt x="526055" y="7528"/>
                  <a:pt x="541106" y="22582"/>
                </a:cubicBezTo>
                <a:lnTo>
                  <a:pt x="750919" y="232392"/>
                </a:lnTo>
                <a:lnTo>
                  <a:pt x="750916" y="454666"/>
                </a:lnTo>
                <a:lnTo>
                  <a:pt x="0" y="454668"/>
                </a:lnTo>
                <a:lnTo>
                  <a:pt x="432087" y="22580"/>
                </a:lnTo>
                <a:cubicBezTo>
                  <a:pt x="447140" y="7527"/>
                  <a:pt x="466869" y="2"/>
                  <a:pt x="486596" y="0"/>
                </a:cubicBezTo>
                <a:close/>
              </a:path>
            </a:pathLst>
          </a:custGeom>
          <a:solidFill>
            <a:srgbClr val="1D6DC2">
              <a:alpha val="50000"/>
            </a:srgbClr>
          </a:solidFill>
          <a:ln>
            <a:noFill/>
          </a:ln>
        </p:spPr>
        <p:style>
          <a:lnRef idx="2">
            <a:srgbClr val="1D6DC2">
              <a:shade val="50000"/>
            </a:srgbClr>
          </a:lnRef>
          <a:fillRef idx="1">
            <a:srgbClr val="1D6DC2"/>
          </a:fillRef>
          <a:effectRef idx="0">
            <a:srgbClr val="1D6DC2"/>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rgbClr val="FFFFFF"/>
              </a:solidFill>
            </a:endParaRPr>
          </a:p>
        </p:txBody>
      </p:sp>
      <p:sp>
        <p:nvSpPr>
          <p:cNvPr id="30" name="Freeform 9"/>
          <p:cNvSpPr/>
          <p:nvPr>
            <p:custDataLst>
              <p:tags r:id="rId9"/>
            </p:custDataLst>
          </p:nvPr>
        </p:nvSpPr>
        <p:spPr>
          <a:xfrm>
            <a:off x="10001885" y="1820273"/>
            <a:ext cx="361950" cy="368300"/>
          </a:xfrm>
          <a:custGeom>
            <a:avLst/>
            <a:gdLst>
              <a:gd name="connsiteX0" fmla="*/ 440961 w 440961"/>
              <a:gd name="connsiteY0" fmla="*/ 0 h 448166"/>
              <a:gd name="connsiteX1" fmla="*/ 440961 w 440961"/>
              <a:gd name="connsiteY1" fmla="*/ 448166 h 448166"/>
              <a:gd name="connsiteX2" fmla="*/ 0 w 440961"/>
              <a:gd name="connsiteY2" fmla="*/ 448165 h 448166"/>
              <a:gd name="connsiteX3" fmla="*/ 15975 w 440961"/>
              <a:gd name="connsiteY3" fmla="*/ 409603 h 448166"/>
              <a:gd name="connsiteX4" fmla="*/ 408747 w 440961"/>
              <a:gd name="connsiteY4" fmla="*/ 16829 h 448166"/>
              <a:gd name="connsiteX5" fmla="*/ 431244 w 440961"/>
              <a:gd name="connsiteY5" fmla="*/ 1890 h 44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961" h="448166">
                <a:moveTo>
                  <a:pt x="440961" y="0"/>
                </a:moveTo>
                <a:lnTo>
                  <a:pt x="440961" y="448166"/>
                </a:lnTo>
                <a:lnTo>
                  <a:pt x="0" y="448165"/>
                </a:lnTo>
                <a:lnTo>
                  <a:pt x="15975" y="409603"/>
                </a:lnTo>
                <a:lnTo>
                  <a:pt x="408747" y="16829"/>
                </a:lnTo>
                <a:cubicBezTo>
                  <a:pt x="415388" y="10190"/>
                  <a:pt x="423058" y="5210"/>
                  <a:pt x="431244" y="1890"/>
                </a:cubicBezTo>
                <a:close/>
              </a:path>
            </a:pathLst>
          </a:custGeom>
          <a:solidFill>
            <a:srgbClr val="1D6DC2"/>
          </a:solidFill>
          <a:ln>
            <a:noFill/>
          </a:ln>
        </p:spPr>
        <p:style>
          <a:lnRef idx="2">
            <a:srgbClr val="1D6DC2">
              <a:shade val="50000"/>
            </a:srgbClr>
          </a:lnRef>
          <a:fillRef idx="1">
            <a:srgbClr val="1D6DC2"/>
          </a:fillRef>
          <a:effectRef idx="0">
            <a:srgbClr val="1D6DC2"/>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FFFFFF"/>
              </a:solidFill>
            </a:endParaRPr>
          </a:p>
        </p:txBody>
      </p:sp>
      <p:sp>
        <p:nvSpPr>
          <p:cNvPr id="31" name="任意多边形: 形状 8"/>
          <p:cNvSpPr/>
          <p:nvPr>
            <p:custDataLst>
              <p:tags r:id="rId10"/>
            </p:custDataLst>
          </p:nvPr>
        </p:nvSpPr>
        <p:spPr>
          <a:xfrm>
            <a:off x="6285865" y="1183368"/>
            <a:ext cx="958215" cy="1005205"/>
          </a:xfrm>
          <a:custGeom>
            <a:avLst/>
            <a:gdLst>
              <a:gd name="connsiteX0" fmla="*/ 203998 w 1166811"/>
              <a:gd name="connsiteY0" fmla="*/ 0 h 1223961"/>
              <a:gd name="connsiteX1" fmla="*/ 1166811 w 1166811"/>
              <a:gd name="connsiteY1" fmla="*/ 0 h 1223961"/>
              <a:gd name="connsiteX2" fmla="*/ 1166811 w 1166811"/>
              <a:gd name="connsiteY2" fmla="*/ 1223961 h 1223961"/>
              <a:gd name="connsiteX3" fmla="*/ 203998 w 1166811"/>
              <a:gd name="connsiteY3" fmla="*/ 1223961 h 1223961"/>
              <a:gd name="connsiteX4" fmla="*/ 0 w 1166811"/>
              <a:gd name="connsiteY4" fmla="*/ 1019963 h 1223961"/>
              <a:gd name="connsiteX5" fmla="*/ 0 w 1166811"/>
              <a:gd name="connsiteY5" fmla="*/ 203998 h 1223961"/>
              <a:gd name="connsiteX6" fmla="*/ 203998 w 1166811"/>
              <a:gd name="connsiteY6" fmla="*/ 0 h 122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6811" h="1223961">
                <a:moveTo>
                  <a:pt x="203998" y="0"/>
                </a:moveTo>
                <a:lnTo>
                  <a:pt x="1166811" y="0"/>
                </a:lnTo>
                <a:lnTo>
                  <a:pt x="1166811" y="1223961"/>
                </a:lnTo>
                <a:lnTo>
                  <a:pt x="203998" y="1223961"/>
                </a:lnTo>
                <a:cubicBezTo>
                  <a:pt x="91333" y="1223961"/>
                  <a:pt x="0" y="1132628"/>
                  <a:pt x="0" y="1019963"/>
                </a:cubicBezTo>
                <a:lnTo>
                  <a:pt x="0" y="203998"/>
                </a:lnTo>
                <a:cubicBezTo>
                  <a:pt x="0" y="91333"/>
                  <a:pt x="91333" y="0"/>
                  <a:pt x="203998" y="0"/>
                </a:cubicBezTo>
                <a:close/>
              </a:path>
            </a:pathLst>
          </a:custGeom>
          <a:solidFill>
            <a:srgbClr val="1D6DC2"/>
          </a:solidFill>
          <a:ln>
            <a:noFill/>
          </a:ln>
        </p:spPr>
        <p:style>
          <a:lnRef idx="2">
            <a:srgbClr val="1D6DC2">
              <a:shade val="50000"/>
            </a:srgbClr>
          </a:lnRef>
          <a:fillRef idx="1">
            <a:srgbClr val="1D6DC2"/>
          </a:fillRef>
          <a:effectRef idx="0">
            <a:srgbClr val="1D6DC2"/>
          </a:effectRef>
          <a:fontRef idx="minor">
            <a:srgbClr val="FFFFFF"/>
          </a:fontRef>
        </p:style>
        <p:txBody>
          <a:bodyPr wrap="square" rtlCol="0" anchor="ctr">
            <a:noAutofit/>
          </a:bodyPr>
          <a:lstStyle/>
          <a:p>
            <a:pPr algn="ctr"/>
            <a:endParaRPr lang="zh-CN" altLang="en-US">
              <a:solidFill>
                <a:srgbClr val="FFFFFF"/>
              </a:solidFill>
            </a:endParaRPr>
          </a:p>
        </p:txBody>
      </p:sp>
      <p:sp>
        <p:nvSpPr>
          <p:cNvPr id="32" name="TextBox 21"/>
          <p:cNvSpPr txBox="1"/>
          <p:nvPr>
            <p:custDataLst>
              <p:tags r:id="rId11"/>
            </p:custDataLst>
          </p:nvPr>
        </p:nvSpPr>
        <p:spPr>
          <a:xfrm>
            <a:off x="7472045" y="1217295"/>
            <a:ext cx="2728595" cy="920750"/>
          </a:xfrm>
          <a:prstGeom prst="rect">
            <a:avLst/>
          </a:prstGeom>
          <a:noFill/>
        </p:spPr>
        <p:txBody>
          <a:bodyPr wrap="square" rtlCol="0" anchor="ctr">
            <a:noAutofit/>
          </a:bodyPr>
          <a:lstStyle/>
          <a:p>
            <a:pPr>
              <a:lnSpc>
                <a:spcPct val="130000"/>
              </a:lnSpc>
            </a:pPr>
            <a:r>
              <a:rPr lang="zh-CN" altLang="en-US" sz="3200">
                <a:latin typeface="隶书" panose="02010509060101010101" pitchFamily="49" charset="-122"/>
                <a:ea typeface="隶书" panose="02010509060101010101" pitchFamily="49" charset="-122"/>
                <a:cs typeface="+mn-ea"/>
                <a:sym typeface="+mn-ea"/>
              </a:rPr>
              <a:t>政策落实</a:t>
            </a:r>
            <a:endParaRPr lang="zh-CN" altLang="en-US" sz="3200" spc="150" dirty="0">
              <a:solidFill>
                <a:srgbClr val="000000">
                  <a:lumMod val="75000"/>
                  <a:lumOff val="25000"/>
                </a:srgbClr>
              </a:solidFill>
              <a:uFillTx/>
              <a:latin typeface="隶书" panose="02010509060101010101" pitchFamily="49" charset="-122"/>
              <a:ea typeface="隶书" panose="02010509060101010101" pitchFamily="49" charset="-122"/>
              <a:cs typeface="+mn-ea"/>
              <a:sym typeface="+mn-ea"/>
            </a:endParaRPr>
          </a:p>
        </p:txBody>
      </p:sp>
      <p:sp>
        <p:nvSpPr>
          <p:cNvPr id="33"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12"/>
            </p:custDataLst>
          </p:nvPr>
        </p:nvSpPr>
        <p:spPr>
          <a:xfrm>
            <a:off x="6391910" y="1354818"/>
            <a:ext cx="816610" cy="697865"/>
          </a:xfrm>
          <a:prstGeom prst="rect">
            <a:avLst/>
          </a:prstGeom>
          <a:noFill/>
        </p:spPr>
        <p:txBody>
          <a:bodyPr wrap="square" rtlCol="0" anchor="ctr"/>
          <a:lstStyle/>
          <a:p>
            <a:pPr algn="ctr"/>
            <a:r>
              <a:rPr lang="en-US" sz="3200" b="1" spc="300" dirty="0">
                <a:solidFill>
                  <a:srgbClr val="FFFFFF"/>
                </a:solidFill>
                <a:latin typeface="Arial" panose="020B0604020202020204" pitchFamily="34" charset="0"/>
                <a:ea typeface="微软雅黑" panose="020B0503020204020204" charset="-122"/>
                <a:cs typeface="Cooper Black" panose="0208090404030B020404" charset="0"/>
              </a:rPr>
              <a:t>05</a:t>
            </a:r>
            <a:endParaRPr lang="en-US" sz="3200" b="1" spc="300" dirty="0">
              <a:solidFill>
                <a:srgbClr val="FFFFFF"/>
              </a:solidFill>
              <a:latin typeface="Arial" panose="020B0604020202020204" pitchFamily="34" charset="0"/>
              <a:ea typeface="微软雅黑" panose="020B0503020204020204" charset="-122"/>
              <a:cs typeface="Cooper Black" panose="0208090404030B020404" charset="0"/>
            </a:endParaRPr>
          </a:p>
        </p:txBody>
      </p:sp>
      <p:sp>
        <p:nvSpPr>
          <p:cNvPr id="34" name="矩形: 圆角 3"/>
          <p:cNvSpPr/>
          <p:nvPr>
            <p:custDataLst>
              <p:tags r:id="rId13"/>
            </p:custDataLst>
          </p:nvPr>
        </p:nvSpPr>
        <p:spPr>
          <a:xfrm>
            <a:off x="1631315" y="2593884"/>
            <a:ext cx="4077970" cy="1005205"/>
          </a:xfrm>
          <a:prstGeom prst="roundRect">
            <a:avLst/>
          </a:prstGeom>
          <a:solidFill>
            <a:srgbClr val="1D6DC2">
              <a:alpha val="20000"/>
            </a:srgbClr>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endParaRPr lang="zh-CN" altLang="en-US">
              <a:solidFill>
                <a:srgbClr val="FFFFFF"/>
              </a:solidFill>
            </a:endParaRPr>
          </a:p>
        </p:txBody>
      </p:sp>
      <p:sp>
        <p:nvSpPr>
          <p:cNvPr id="35" name="Freeform 8"/>
          <p:cNvSpPr/>
          <p:nvPr>
            <p:custDataLst>
              <p:tags r:id="rId14"/>
            </p:custDataLst>
          </p:nvPr>
        </p:nvSpPr>
        <p:spPr>
          <a:xfrm>
            <a:off x="5092700" y="3225709"/>
            <a:ext cx="616585" cy="373380"/>
          </a:xfrm>
          <a:custGeom>
            <a:avLst/>
            <a:gdLst>
              <a:gd name="connsiteX0" fmla="*/ 486596 w 750919"/>
              <a:gd name="connsiteY0" fmla="*/ 0 h 454668"/>
              <a:gd name="connsiteX1" fmla="*/ 541106 w 750919"/>
              <a:gd name="connsiteY1" fmla="*/ 22582 h 454668"/>
              <a:gd name="connsiteX2" fmla="*/ 750919 w 750919"/>
              <a:gd name="connsiteY2" fmla="*/ 232392 h 454668"/>
              <a:gd name="connsiteX3" fmla="*/ 750916 w 750919"/>
              <a:gd name="connsiteY3" fmla="*/ 454666 h 454668"/>
              <a:gd name="connsiteX4" fmla="*/ 0 w 750919"/>
              <a:gd name="connsiteY4" fmla="*/ 454668 h 454668"/>
              <a:gd name="connsiteX5" fmla="*/ 432087 w 750919"/>
              <a:gd name="connsiteY5" fmla="*/ 22580 h 454668"/>
              <a:gd name="connsiteX6" fmla="*/ 486596 w 750919"/>
              <a:gd name="connsiteY6" fmla="*/ 0 h 45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0919" h="454668">
                <a:moveTo>
                  <a:pt x="486596" y="0"/>
                </a:moveTo>
                <a:cubicBezTo>
                  <a:pt x="506324" y="1"/>
                  <a:pt x="526055" y="7528"/>
                  <a:pt x="541106" y="22582"/>
                </a:cubicBezTo>
                <a:lnTo>
                  <a:pt x="750919" y="232392"/>
                </a:lnTo>
                <a:lnTo>
                  <a:pt x="750916" y="454666"/>
                </a:lnTo>
                <a:lnTo>
                  <a:pt x="0" y="454668"/>
                </a:lnTo>
                <a:lnTo>
                  <a:pt x="432087" y="22580"/>
                </a:lnTo>
                <a:cubicBezTo>
                  <a:pt x="447140" y="7527"/>
                  <a:pt x="466869" y="2"/>
                  <a:pt x="486596" y="0"/>
                </a:cubicBezTo>
                <a:close/>
              </a:path>
            </a:pathLst>
          </a:custGeom>
          <a:solidFill>
            <a:srgbClr val="1D6DC2">
              <a:alpha val="50000"/>
            </a:srgbClr>
          </a:solidFill>
          <a:ln>
            <a:noFill/>
          </a:ln>
        </p:spPr>
        <p:style>
          <a:lnRef idx="2">
            <a:srgbClr val="1D6DC2">
              <a:shade val="50000"/>
            </a:srgbClr>
          </a:lnRef>
          <a:fillRef idx="1">
            <a:srgbClr val="1D6DC2"/>
          </a:fillRef>
          <a:effectRef idx="0">
            <a:srgbClr val="1D6DC2"/>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rgbClr val="FFFFFF"/>
              </a:solidFill>
            </a:endParaRPr>
          </a:p>
        </p:txBody>
      </p:sp>
      <p:sp>
        <p:nvSpPr>
          <p:cNvPr id="36" name="Freeform 9"/>
          <p:cNvSpPr/>
          <p:nvPr>
            <p:custDataLst>
              <p:tags r:id="rId15"/>
            </p:custDataLst>
          </p:nvPr>
        </p:nvSpPr>
        <p:spPr>
          <a:xfrm>
            <a:off x="5347335" y="3230789"/>
            <a:ext cx="361950" cy="368300"/>
          </a:xfrm>
          <a:custGeom>
            <a:avLst/>
            <a:gdLst>
              <a:gd name="connsiteX0" fmla="*/ 440961 w 440961"/>
              <a:gd name="connsiteY0" fmla="*/ 0 h 448166"/>
              <a:gd name="connsiteX1" fmla="*/ 440961 w 440961"/>
              <a:gd name="connsiteY1" fmla="*/ 448166 h 448166"/>
              <a:gd name="connsiteX2" fmla="*/ 0 w 440961"/>
              <a:gd name="connsiteY2" fmla="*/ 448165 h 448166"/>
              <a:gd name="connsiteX3" fmla="*/ 15975 w 440961"/>
              <a:gd name="connsiteY3" fmla="*/ 409603 h 448166"/>
              <a:gd name="connsiteX4" fmla="*/ 408747 w 440961"/>
              <a:gd name="connsiteY4" fmla="*/ 16829 h 448166"/>
              <a:gd name="connsiteX5" fmla="*/ 431244 w 440961"/>
              <a:gd name="connsiteY5" fmla="*/ 1890 h 44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961" h="448166">
                <a:moveTo>
                  <a:pt x="440961" y="0"/>
                </a:moveTo>
                <a:lnTo>
                  <a:pt x="440961" y="448166"/>
                </a:lnTo>
                <a:lnTo>
                  <a:pt x="0" y="448165"/>
                </a:lnTo>
                <a:lnTo>
                  <a:pt x="15975" y="409603"/>
                </a:lnTo>
                <a:lnTo>
                  <a:pt x="408747" y="16829"/>
                </a:lnTo>
                <a:cubicBezTo>
                  <a:pt x="415388" y="10190"/>
                  <a:pt x="423058" y="5210"/>
                  <a:pt x="431244" y="1890"/>
                </a:cubicBezTo>
                <a:close/>
              </a:path>
            </a:pathLst>
          </a:custGeom>
          <a:solidFill>
            <a:srgbClr val="1D6DC2"/>
          </a:solidFill>
          <a:ln>
            <a:noFill/>
          </a:ln>
        </p:spPr>
        <p:style>
          <a:lnRef idx="2">
            <a:srgbClr val="1D6DC2">
              <a:shade val="50000"/>
            </a:srgbClr>
          </a:lnRef>
          <a:fillRef idx="1">
            <a:srgbClr val="1D6DC2"/>
          </a:fillRef>
          <a:effectRef idx="0">
            <a:srgbClr val="1D6DC2"/>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FFFFFF"/>
              </a:solidFill>
            </a:endParaRPr>
          </a:p>
        </p:txBody>
      </p:sp>
      <p:sp>
        <p:nvSpPr>
          <p:cNvPr id="37" name="任意多边形: 形状 8"/>
          <p:cNvSpPr/>
          <p:nvPr>
            <p:custDataLst>
              <p:tags r:id="rId16"/>
            </p:custDataLst>
          </p:nvPr>
        </p:nvSpPr>
        <p:spPr>
          <a:xfrm>
            <a:off x="1631315" y="2593884"/>
            <a:ext cx="958215" cy="1005205"/>
          </a:xfrm>
          <a:custGeom>
            <a:avLst/>
            <a:gdLst>
              <a:gd name="connsiteX0" fmla="*/ 203998 w 1166811"/>
              <a:gd name="connsiteY0" fmla="*/ 0 h 1223961"/>
              <a:gd name="connsiteX1" fmla="*/ 1166811 w 1166811"/>
              <a:gd name="connsiteY1" fmla="*/ 0 h 1223961"/>
              <a:gd name="connsiteX2" fmla="*/ 1166811 w 1166811"/>
              <a:gd name="connsiteY2" fmla="*/ 1223961 h 1223961"/>
              <a:gd name="connsiteX3" fmla="*/ 203998 w 1166811"/>
              <a:gd name="connsiteY3" fmla="*/ 1223961 h 1223961"/>
              <a:gd name="connsiteX4" fmla="*/ 0 w 1166811"/>
              <a:gd name="connsiteY4" fmla="*/ 1019963 h 1223961"/>
              <a:gd name="connsiteX5" fmla="*/ 0 w 1166811"/>
              <a:gd name="connsiteY5" fmla="*/ 203998 h 1223961"/>
              <a:gd name="connsiteX6" fmla="*/ 203998 w 1166811"/>
              <a:gd name="connsiteY6" fmla="*/ 0 h 122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6811" h="1223961">
                <a:moveTo>
                  <a:pt x="203998" y="0"/>
                </a:moveTo>
                <a:lnTo>
                  <a:pt x="1166811" y="0"/>
                </a:lnTo>
                <a:lnTo>
                  <a:pt x="1166811" y="1223961"/>
                </a:lnTo>
                <a:lnTo>
                  <a:pt x="203998" y="1223961"/>
                </a:lnTo>
                <a:cubicBezTo>
                  <a:pt x="91333" y="1223961"/>
                  <a:pt x="0" y="1132628"/>
                  <a:pt x="0" y="1019963"/>
                </a:cubicBezTo>
                <a:lnTo>
                  <a:pt x="0" y="203998"/>
                </a:lnTo>
                <a:cubicBezTo>
                  <a:pt x="0" y="91333"/>
                  <a:pt x="91333" y="0"/>
                  <a:pt x="203998" y="0"/>
                </a:cubicBezTo>
                <a:close/>
              </a:path>
            </a:pathLst>
          </a:custGeom>
          <a:solidFill>
            <a:srgbClr val="1D6DC2"/>
          </a:solidFill>
          <a:ln>
            <a:noFill/>
          </a:ln>
        </p:spPr>
        <p:style>
          <a:lnRef idx="2">
            <a:srgbClr val="1D6DC2">
              <a:shade val="50000"/>
            </a:srgbClr>
          </a:lnRef>
          <a:fillRef idx="1">
            <a:srgbClr val="1D6DC2"/>
          </a:fillRef>
          <a:effectRef idx="0">
            <a:srgbClr val="1D6DC2"/>
          </a:effectRef>
          <a:fontRef idx="minor">
            <a:srgbClr val="FFFFFF"/>
          </a:fontRef>
        </p:style>
        <p:txBody>
          <a:bodyPr wrap="square" rtlCol="0" anchor="ctr">
            <a:noAutofit/>
          </a:bodyPr>
          <a:lstStyle/>
          <a:p>
            <a:pPr algn="ctr"/>
            <a:endParaRPr lang="zh-CN" altLang="en-US">
              <a:solidFill>
                <a:srgbClr val="FFFFFF"/>
              </a:solidFill>
            </a:endParaRPr>
          </a:p>
        </p:txBody>
      </p:sp>
      <p:sp>
        <p:nvSpPr>
          <p:cNvPr id="38" name="TextBox 21"/>
          <p:cNvSpPr txBox="1"/>
          <p:nvPr>
            <p:custDataLst>
              <p:tags r:id="rId17"/>
            </p:custDataLst>
          </p:nvPr>
        </p:nvSpPr>
        <p:spPr>
          <a:xfrm>
            <a:off x="2817495" y="2627630"/>
            <a:ext cx="2797810" cy="920750"/>
          </a:xfrm>
          <a:prstGeom prst="rect">
            <a:avLst/>
          </a:prstGeom>
          <a:noFill/>
        </p:spPr>
        <p:txBody>
          <a:bodyPr wrap="square" rtlCol="0" anchor="ctr">
            <a:noAutofit/>
          </a:bodyPr>
          <a:lstStyle/>
          <a:p>
            <a:pPr>
              <a:lnSpc>
                <a:spcPct val="130000"/>
              </a:lnSpc>
            </a:pPr>
            <a:r>
              <a:rPr lang="zh-CN" altLang="en-US" sz="3200">
                <a:latin typeface="隶书" panose="02010509060101010101" pitchFamily="49" charset="-122"/>
                <a:ea typeface="隶书" panose="02010509060101010101" pitchFamily="49" charset="-122"/>
                <a:cs typeface="+mn-ea"/>
                <a:sym typeface="+mn-ea"/>
              </a:rPr>
              <a:t>研究开发费用</a:t>
            </a:r>
            <a:endParaRPr lang="zh-CN" altLang="en-US" sz="3200" spc="150" dirty="0">
              <a:solidFill>
                <a:srgbClr val="000000">
                  <a:lumMod val="75000"/>
                  <a:lumOff val="25000"/>
                </a:srgbClr>
              </a:solidFill>
              <a:uFillTx/>
              <a:latin typeface="隶书" panose="02010509060101010101" pitchFamily="49" charset="-122"/>
              <a:ea typeface="隶书" panose="02010509060101010101" pitchFamily="49" charset="-122"/>
              <a:cs typeface="+mn-ea"/>
              <a:sym typeface="+mn-ea"/>
            </a:endParaRPr>
          </a:p>
        </p:txBody>
      </p:sp>
      <p:sp>
        <p:nvSpPr>
          <p:cNvPr id="39"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18"/>
            </p:custDataLst>
          </p:nvPr>
        </p:nvSpPr>
        <p:spPr>
          <a:xfrm>
            <a:off x="1737360" y="2765334"/>
            <a:ext cx="816610" cy="697865"/>
          </a:xfrm>
          <a:prstGeom prst="rect">
            <a:avLst/>
          </a:prstGeom>
          <a:noFill/>
        </p:spPr>
        <p:txBody>
          <a:bodyPr wrap="square" rtlCol="0" anchor="ctr"/>
          <a:lstStyle/>
          <a:p>
            <a:pPr algn="ctr"/>
            <a:r>
              <a:rPr lang="en-US" sz="3200" b="1" spc="300" dirty="0">
                <a:solidFill>
                  <a:srgbClr val="FFFFFF"/>
                </a:solidFill>
                <a:latin typeface="Arial" panose="020B0604020202020204" pitchFamily="34" charset="0"/>
                <a:ea typeface="微软雅黑" panose="020B0503020204020204" charset="-122"/>
                <a:cs typeface="Cooper Black" panose="0208090404030B020404" charset="0"/>
              </a:rPr>
              <a:t>02</a:t>
            </a:r>
            <a:endParaRPr lang="en-US" sz="3200" b="1" spc="300" dirty="0">
              <a:solidFill>
                <a:srgbClr val="FFFFFF"/>
              </a:solidFill>
              <a:latin typeface="Arial" panose="020B0604020202020204" pitchFamily="34" charset="0"/>
              <a:ea typeface="微软雅黑" panose="020B0503020204020204" charset="-122"/>
              <a:cs typeface="Cooper Black" panose="0208090404030B020404" charset="0"/>
            </a:endParaRPr>
          </a:p>
        </p:txBody>
      </p:sp>
      <p:sp>
        <p:nvSpPr>
          <p:cNvPr id="40" name="矩形: 圆角 3"/>
          <p:cNvSpPr/>
          <p:nvPr>
            <p:custDataLst>
              <p:tags r:id="rId19"/>
            </p:custDataLst>
          </p:nvPr>
        </p:nvSpPr>
        <p:spPr>
          <a:xfrm>
            <a:off x="6285865" y="2593884"/>
            <a:ext cx="4077970" cy="1005205"/>
          </a:xfrm>
          <a:prstGeom prst="roundRect">
            <a:avLst/>
          </a:prstGeom>
          <a:solidFill>
            <a:srgbClr val="1D6DC2">
              <a:alpha val="20000"/>
            </a:srgbClr>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endParaRPr lang="zh-CN" altLang="en-US">
              <a:solidFill>
                <a:srgbClr val="FFFFFF"/>
              </a:solidFill>
            </a:endParaRPr>
          </a:p>
        </p:txBody>
      </p:sp>
      <p:sp>
        <p:nvSpPr>
          <p:cNvPr id="41" name="Freeform 8"/>
          <p:cNvSpPr/>
          <p:nvPr>
            <p:custDataLst>
              <p:tags r:id="rId20"/>
            </p:custDataLst>
          </p:nvPr>
        </p:nvSpPr>
        <p:spPr>
          <a:xfrm>
            <a:off x="9747250" y="3225709"/>
            <a:ext cx="616585" cy="373380"/>
          </a:xfrm>
          <a:custGeom>
            <a:avLst/>
            <a:gdLst>
              <a:gd name="connsiteX0" fmla="*/ 486596 w 750919"/>
              <a:gd name="connsiteY0" fmla="*/ 0 h 454668"/>
              <a:gd name="connsiteX1" fmla="*/ 541106 w 750919"/>
              <a:gd name="connsiteY1" fmla="*/ 22582 h 454668"/>
              <a:gd name="connsiteX2" fmla="*/ 750919 w 750919"/>
              <a:gd name="connsiteY2" fmla="*/ 232392 h 454668"/>
              <a:gd name="connsiteX3" fmla="*/ 750916 w 750919"/>
              <a:gd name="connsiteY3" fmla="*/ 454666 h 454668"/>
              <a:gd name="connsiteX4" fmla="*/ 0 w 750919"/>
              <a:gd name="connsiteY4" fmla="*/ 454668 h 454668"/>
              <a:gd name="connsiteX5" fmla="*/ 432087 w 750919"/>
              <a:gd name="connsiteY5" fmla="*/ 22580 h 454668"/>
              <a:gd name="connsiteX6" fmla="*/ 486596 w 750919"/>
              <a:gd name="connsiteY6" fmla="*/ 0 h 45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0919" h="454668">
                <a:moveTo>
                  <a:pt x="486596" y="0"/>
                </a:moveTo>
                <a:cubicBezTo>
                  <a:pt x="506324" y="1"/>
                  <a:pt x="526055" y="7528"/>
                  <a:pt x="541106" y="22582"/>
                </a:cubicBezTo>
                <a:lnTo>
                  <a:pt x="750919" y="232392"/>
                </a:lnTo>
                <a:lnTo>
                  <a:pt x="750916" y="454666"/>
                </a:lnTo>
                <a:lnTo>
                  <a:pt x="0" y="454668"/>
                </a:lnTo>
                <a:lnTo>
                  <a:pt x="432087" y="22580"/>
                </a:lnTo>
                <a:cubicBezTo>
                  <a:pt x="447140" y="7527"/>
                  <a:pt x="466869" y="2"/>
                  <a:pt x="486596" y="0"/>
                </a:cubicBezTo>
                <a:close/>
              </a:path>
            </a:pathLst>
          </a:custGeom>
          <a:solidFill>
            <a:srgbClr val="1D6DC2">
              <a:alpha val="50000"/>
            </a:srgbClr>
          </a:solidFill>
          <a:ln>
            <a:noFill/>
          </a:ln>
        </p:spPr>
        <p:style>
          <a:lnRef idx="2">
            <a:srgbClr val="1D6DC2">
              <a:shade val="50000"/>
            </a:srgbClr>
          </a:lnRef>
          <a:fillRef idx="1">
            <a:srgbClr val="1D6DC2"/>
          </a:fillRef>
          <a:effectRef idx="0">
            <a:srgbClr val="1D6DC2"/>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rgbClr val="FFFFFF"/>
              </a:solidFill>
            </a:endParaRPr>
          </a:p>
        </p:txBody>
      </p:sp>
      <p:sp>
        <p:nvSpPr>
          <p:cNvPr id="42" name="Freeform 9"/>
          <p:cNvSpPr/>
          <p:nvPr>
            <p:custDataLst>
              <p:tags r:id="rId21"/>
            </p:custDataLst>
          </p:nvPr>
        </p:nvSpPr>
        <p:spPr>
          <a:xfrm>
            <a:off x="10001885" y="3230789"/>
            <a:ext cx="361950" cy="368300"/>
          </a:xfrm>
          <a:custGeom>
            <a:avLst/>
            <a:gdLst>
              <a:gd name="connsiteX0" fmla="*/ 440961 w 440961"/>
              <a:gd name="connsiteY0" fmla="*/ 0 h 448166"/>
              <a:gd name="connsiteX1" fmla="*/ 440961 w 440961"/>
              <a:gd name="connsiteY1" fmla="*/ 448166 h 448166"/>
              <a:gd name="connsiteX2" fmla="*/ 0 w 440961"/>
              <a:gd name="connsiteY2" fmla="*/ 448165 h 448166"/>
              <a:gd name="connsiteX3" fmla="*/ 15975 w 440961"/>
              <a:gd name="connsiteY3" fmla="*/ 409603 h 448166"/>
              <a:gd name="connsiteX4" fmla="*/ 408747 w 440961"/>
              <a:gd name="connsiteY4" fmla="*/ 16829 h 448166"/>
              <a:gd name="connsiteX5" fmla="*/ 431244 w 440961"/>
              <a:gd name="connsiteY5" fmla="*/ 1890 h 44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961" h="448166">
                <a:moveTo>
                  <a:pt x="440961" y="0"/>
                </a:moveTo>
                <a:lnTo>
                  <a:pt x="440961" y="448166"/>
                </a:lnTo>
                <a:lnTo>
                  <a:pt x="0" y="448165"/>
                </a:lnTo>
                <a:lnTo>
                  <a:pt x="15975" y="409603"/>
                </a:lnTo>
                <a:lnTo>
                  <a:pt x="408747" y="16829"/>
                </a:lnTo>
                <a:cubicBezTo>
                  <a:pt x="415388" y="10190"/>
                  <a:pt x="423058" y="5210"/>
                  <a:pt x="431244" y="1890"/>
                </a:cubicBezTo>
                <a:close/>
              </a:path>
            </a:pathLst>
          </a:custGeom>
          <a:solidFill>
            <a:srgbClr val="1D6DC2"/>
          </a:solidFill>
          <a:ln>
            <a:noFill/>
          </a:ln>
        </p:spPr>
        <p:style>
          <a:lnRef idx="2">
            <a:srgbClr val="1D6DC2">
              <a:shade val="50000"/>
            </a:srgbClr>
          </a:lnRef>
          <a:fillRef idx="1">
            <a:srgbClr val="1D6DC2"/>
          </a:fillRef>
          <a:effectRef idx="0">
            <a:srgbClr val="1D6DC2"/>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FFFFFF"/>
              </a:solidFill>
            </a:endParaRPr>
          </a:p>
        </p:txBody>
      </p:sp>
      <p:sp>
        <p:nvSpPr>
          <p:cNvPr id="43" name="任意多边形: 形状 8"/>
          <p:cNvSpPr/>
          <p:nvPr>
            <p:custDataLst>
              <p:tags r:id="rId22"/>
            </p:custDataLst>
          </p:nvPr>
        </p:nvSpPr>
        <p:spPr>
          <a:xfrm>
            <a:off x="6285865" y="2593884"/>
            <a:ext cx="958215" cy="1005205"/>
          </a:xfrm>
          <a:custGeom>
            <a:avLst/>
            <a:gdLst>
              <a:gd name="connsiteX0" fmla="*/ 203998 w 1166811"/>
              <a:gd name="connsiteY0" fmla="*/ 0 h 1223961"/>
              <a:gd name="connsiteX1" fmla="*/ 1166811 w 1166811"/>
              <a:gd name="connsiteY1" fmla="*/ 0 h 1223961"/>
              <a:gd name="connsiteX2" fmla="*/ 1166811 w 1166811"/>
              <a:gd name="connsiteY2" fmla="*/ 1223961 h 1223961"/>
              <a:gd name="connsiteX3" fmla="*/ 203998 w 1166811"/>
              <a:gd name="connsiteY3" fmla="*/ 1223961 h 1223961"/>
              <a:gd name="connsiteX4" fmla="*/ 0 w 1166811"/>
              <a:gd name="connsiteY4" fmla="*/ 1019963 h 1223961"/>
              <a:gd name="connsiteX5" fmla="*/ 0 w 1166811"/>
              <a:gd name="connsiteY5" fmla="*/ 203998 h 1223961"/>
              <a:gd name="connsiteX6" fmla="*/ 203998 w 1166811"/>
              <a:gd name="connsiteY6" fmla="*/ 0 h 122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6811" h="1223961">
                <a:moveTo>
                  <a:pt x="203998" y="0"/>
                </a:moveTo>
                <a:lnTo>
                  <a:pt x="1166811" y="0"/>
                </a:lnTo>
                <a:lnTo>
                  <a:pt x="1166811" y="1223961"/>
                </a:lnTo>
                <a:lnTo>
                  <a:pt x="203998" y="1223961"/>
                </a:lnTo>
                <a:cubicBezTo>
                  <a:pt x="91333" y="1223961"/>
                  <a:pt x="0" y="1132628"/>
                  <a:pt x="0" y="1019963"/>
                </a:cubicBezTo>
                <a:lnTo>
                  <a:pt x="0" y="203998"/>
                </a:lnTo>
                <a:cubicBezTo>
                  <a:pt x="0" y="91333"/>
                  <a:pt x="91333" y="0"/>
                  <a:pt x="203998" y="0"/>
                </a:cubicBezTo>
                <a:close/>
              </a:path>
            </a:pathLst>
          </a:custGeom>
          <a:solidFill>
            <a:srgbClr val="1D6DC2"/>
          </a:solidFill>
          <a:ln>
            <a:noFill/>
          </a:ln>
        </p:spPr>
        <p:style>
          <a:lnRef idx="2">
            <a:srgbClr val="1D6DC2">
              <a:shade val="50000"/>
            </a:srgbClr>
          </a:lnRef>
          <a:fillRef idx="1">
            <a:srgbClr val="1D6DC2"/>
          </a:fillRef>
          <a:effectRef idx="0">
            <a:srgbClr val="1D6DC2"/>
          </a:effectRef>
          <a:fontRef idx="minor">
            <a:srgbClr val="FFFFFF"/>
          </a:fontRef>
        </p:style>
        <p:txBody>
          <a:bodyPr wrap="square" rtlCol="0" anchor="ctr">
            <a:noAutofit/>
          </a:bodyPr>
          <a:lstStyle/>
          <a:p>
            <a:pPr algn="ctr"/>
            <a:endParaRPr lang="zh-CN" altLang="en-US">
              <a:solidFill>
                <a:srgbClr val="FFFFFF"/>
              </a:solidFill>
            </a:endParaRPr>
          </a:p>
        </p:txBody>
      </p:sp>
      <p:sp>
        <p:nvSpPr>
          <p:cNvPr id="44" name="TextBox 21"/>
          <p:cNvSpPr txBox="1"/>
          <p:nvPr>
            <p:custDataLst>
              <p:tags r:id="rId23"/>
            </p:custDataLst>
          </p:nvPr>
        </p:nvSpPr>
        <p:spPr>
          <a:xfrm>
            <a:off x="7472045" y="2627630"/>
            <a:ext cx="2728595" cy="920750"/>
          </a:xfrm>
          <a:prstGeom prst="rect">
            <a:avLst/>
          </a:prstGeom>
          <a:noFill/>
        </p:spPr>
        <p:txBody>
          <a:bodyPr wrap="square" rtlCol="0" anchor="ctr">
            <a:normAutofit/>
          </a:bodyPr>
          <a:lstStyle/>
          <a:p>
            <a:pPr>
              <a:lnSpc>
                <a:spcPct val="130000"/>
              </a:lnSpc>
            </a:pPr>
            <a:r>
              <a:rPr lang="zh-CN" altLang="en-US" sz="3200">
                <a:latin typeface="隶书" panose="02010509060101010101" pitchFamily="49" charset="-122"/>
                <a:ea typeface="隶书" panose="02010509060101010101" pitchFamily="49" charset="-122"/>
                <a:cs typeface="+mn-ea"/>
                <a:sym typeface="+mn-ea"/>
              </a:rPr>
              <a:t>研究开发机构</a:t>
            </a:r>
            <a:endParaRPr lang="zh-CN" altLang="en-US" sz="3200" spc="150" dirty="0">
              <a:solidFill>
                <a:srgbClr val="000000">
                  <a:lumMod val="75000"/>
                  <a:lumOff val="25000"/>
                </a:srgbClr>
              </a:solidFill>
              <a:uFillTx/>
              <a:latin typeface="隶书" panose="02010509060101010101" pitchFamily="49" charset="-122"/>
              <a:ea typeface="隶书" panose="02010509060101010101" pitchFamily="49" charset="-122"/>
              <a:cs typeface="+mn-ea"/>
              <a:sym typeface="+mn-ea"/>
            </a:endParaRPr>
          </a:p>
        </p:txBody>
      </p:sp>
      <p:sp>
        <p:nvSpPr>
          <p:cNvPr id="45"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24"/>
            </p:custDataLst>
          </p:nvPr>
        </p:nvSpPr>
        <p:spPr>
          <a:xfrm>
            <a:off x="6391910" y="2765334"/>
            <a:ext cx="816610" cy="697865"/>
          </a:xfrm>
          <a:prstGeom prst="rect">
            <a:avLst/>
          </a:prstGeom>
          <a:noFill/>
        </p:spPr>
        <p:txBody>
          <a:bodyPr wrap="square" rtlCol="0" anchor="ctr"/>
          <a:lstStyle/>
          <a:p>
            <a:pPr algn="ctr"/>
            <a:r>
              <a:rPr lang="en-US" sz="3200" b="1" spc="300" dirty="0">
                <a:solidFill>
                  <a:srgbClr val="FFFFFF"/>
                </a:solidFill>
                <a:latin typeface="Arial" panose="020B0604020202020204" pitchFamily="34" charset="0"/>
                <a:ea typeface="微软雅黑" panose="020B0503020204020204" charset="-122"/>
                <a:cs typeface="Cooper Black" panose="0208090404030B020404" charset="0"/>
              </a:rPr>
              <a:t>06</a:t>
            </a:r>
            <a:endParaRPr lang="en-US" sz="3200" b="1" spc="300" dirty="0">
              <a:solidFill>
                <a:srgbClr val="FFFFFF"/>
              </a:solidFill>
              <a:latin typeface="Arial" panose="020B0604020202020204" pitchFamily="34" charset="0"/>
              <a:ea typeface="微软雅黑" panose="020B0503020204020204" charset="-122"/>
              <a:cs typeface="Cooper Black" panose="0208090404030B020404" charset="0"/>
            </a:endParaRPr>
          </a:p>
        </p:txBody>
      </p:sp>
      <p:sp>
        <p:nvSpPr>
          <p:cNvPr id="46" name="矩形: 圆角 3"/>
          <p:cNvSpPr/>
          <p:nvPr>
            <p:custDataLst>
              <p:tags r:id="rId25"/>
            </p:custDataLst>
          </p:nvPr>
        </p:nvSpPr>
        <p:spPr>
          <a:xfrm>
            <a:off x="1631315" y="4004401"/>
            <a:ext cx="4077970" cy="1005205"/>
          </a:xfrm>
          <a:prstGeom prst="roundRect">
            <a:avLst/>
          </a:prstGeom>
          <a:solidFill>
            <a:srgbClr val="1D6DC2">
              <a:alpha val="20000"/>
            </a:srgbClr>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endParaRPr lang="zh-CN" altLang="en-US">
              <a:solidFill>
                <a:srgbClr val="FFFFFF"/>
              </a:solidFill>
            </a:endParaRPr>
          </a:p>
        </p:txBody>
      </p:sp>
      <p:sp>
        <p:nvSpPr>
          <p:cNvPr id="48" name="Freeform 8"/>
          <p:cNvSpPr/>
          <p:nvPr>
            <p:custDataLst>
              <p:tags r:id="rId26"/>
            </p:custDataLst>
          </p:nvPr>
        </p:nvSpPr>
        <p:spPr>
          <a:xfrm>
            <a:off x="5092700" y="4636226"/>
            <a:ext cx="616585" cy="373380"/>
          </a:xfrm>
          <a:custGeom>
            <a:avLst/>
            <a:gdLst>
              <a:gd name="connsiteX0" fmla="*/ 486596 w 750919"/>
              <a:gd name="connsiteY0" fmla="*/ 0 h 454668"/>
              <a:gd name="connsiteX1" fmla="*/ 541106 w 750919"/>
              <a:gd name="connsiteY1" fmla="*/ 22582 h 454668"/>
              <a:gd name="connsiteX2" fmla="*/ 750919 w 750919"/>
              <a:gd name="connsiteY2" fmla="*/ 232392 h 454668"/>
              <a:gd name="connsiteX3" fmla="*/ 750916 w 750919"/>
              <a:gd name="connsiteY3" fmla="*/ 454666 h 454668"/>
              <a:gd name="connsiteX4" fmla="*/ 0 w 750919"/>
              <a:gd name="connsiteY4" fmla="*/ 454668 h 454668"/>
              <a:gd name="connsiteX5" fmla="*/ 432087 w 750919"/>
              <a:gd name="connsiteY5" fmla="*/ 22580 h 454668"/>
              <a:gd name="connsiteX6" fmla="*/ 486596 w 750919"/>
              <a:gd name="connsiteY6" fmla="*/ 0 h 45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0919" h="454668">
                <a:moveTo>
                  <a:pt x="486596" y="0"/>
                </a:moveTo>
                <a:cubicBezTo>
                  <a:pt x="506324" y="1"/>
                  <a:pt x="526055" y="7528"/>
                  <a:pt x="541106" y="22582"/>
                </a:cubicBezTo>
                <a:lnTo>
                  <a:pt x="750919" y="232392"/>
                </a:lnTo>
                <a:lnTo>
                  <a:pt x="750916" y="454666"/>
                </a:lnTo>
                <a:lnTo>
                  <a:pt x="0" y="454668"/>
                </a:lnTo>
                <a:lnTo>
                  <a:pt x="432087" y="22580"/>
                </a:lnTo>
                <a:cubicBezTo>
                  <a:pt x="447140" y="7527"/>
                  <a:pt x="466869" y="2"/>
                  <a:pt x="486596" y="0"/>
                </a:cubicBezTo>
                <a:close/>
              </a:path>
            </a:pathLst>
          </a:custGeom>
          <a:solidFill>
            <a:srgbClr val="1D6DC2">
              <a:alpha val="50000"/>
            </a:srgbClr>
          </a:solidFill>
          <a:ln>
            <a:noFill/>
          </a:ln>
        </p:spPr>
        <p:style>
          <a:lnRef idx="2">
            <a:srgbClr val="1D6DC2">
              <a:shade val="50000"/>
            </a:srgbClr>
          </a:lnRef>
          <a:fillRef idx="1">
            <a:srgbClr val="1D6DC2"/>
          </a:fillRef>
          <a:effectRef idx="0">
            <a:srgbClr val="1D6DC2"/>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rgbClr val="FFFFFF"/>
              </a:solidFill>
            </a:endParaRPr>
          </a:p>
        </p:txBody>
      </p:sp>
      <p:sp>
        <p:nvSpPr>
          <p:cNvPr id="49" name="Freeform 9"/>
          <p:cNvSpPr/>
          <p:nvPr>
            <p:custDataLst>
              <p:tags r:id="rId27"/>
            </p:custDataLst>
          </p:nvPr>
        </p:nvSpPr>
        <p:spPr>
          <a:xfrm>
            <a:off x="5347335" y="4641306"/>
            <a:ext cx="361950" cy="368300"/>
          </a:xfrm>
          <a:custGeom>
            <a:avLst/>
            <a:gdLst>
              <a:gd name="connsiteX0" fmla="*/ 440961 w 440961"/>
              <a:gd name="connsiteY0" fmla="*/ 0 h 448166"/>
              <a:gd name="connsiteX1" fmla="*/ 440961 w 440961"/>
              <a:gd name="connsiteY1" fmla="*/ 448166 h 448166"/>
              <a:gd name="connsiteX2" fmla="*/ 0 w 440961"/>
              <a:gd name="connsiteY2" fmla="*/ 448165 h 448166"/>
              <a:gd name="connsiteX3" fmla="*/ 15975 w 440961"/>
              <a:gd name="connsiteY3" fmla="*/ 409603 h 448166"/>
              <a:gd name="connsiteX4" fmla="*/ 408747 w 440961"/>
              <a:gd name="connsiteY4" fmla="*/ 16829 h 448166"/>
              <a:gd name="connsiteX5" fmla="*/ 431244 w 440961"/>
              <a:gd name="connsiteY5" fmla="*/ 1890 h 44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961" h="448166">
                <a:moveTo>
                  <a:pt x="440961" y="0"/>
                </a:moveTo>
                <a:lnTo>
                  <a:pt x="440961" y="448166"/>
                </a:lnTo>
                <a:lnTo>
                  <a:pt x="0" y="448165"/>
                </a:lnTo>
                <a:lnTo>
                  <a:pt x="15975" y="409603"/>
                </a:lnTo>
                <a:lnTo>
                  <a:pt x="408747" y="16829"/>
                </a:lnTo>
                <a:cubicBezTo>
                  <a:pt x="415388" y="10190"/>
                  <a:pt x="423058" y="5210"/>
                  <a:pt x="431244" y="1890"/>
                </a:cubicBezTo>
                <a:close/>
              </a:path>
            </a:pathLst>
          </a:custGeom>
          <a:solidFill>
            <a:srgbClr val="1D6DC2"/>
          </a:solidFill>
          <a:ln>
            <a:noFill/>
          </a:ln>
        </p:spPr>
        <p:style>
          <a:lnRef idx="2">
            <a:srgbClr val="1D6DC2">
              <a:shade val="50000"/>
            </a:srgbClr>
          </a:lnRef>
          <a:fillRef idx="1">
            <a:srgbClr val="1D6DC2"/>
          </a:fillRef>
          <a:effectRef idx="0">
            <a:srgbClr val="1D6DC2"/>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FFFFFF"/>
              </a:solidFill>
            </a:endParaRPr>
          </a:p>
        </p:txBody>
      </p:sp>
      <p:sp>
        <p:nvSpPr>
          <p:cNvPr id="50" name="任意多边形: 形状 8"/>
          <p:cNvSpPr/>
          <p:nvPr>
            <p:custDataLst>
              <p:tags r:id="rId28"/>
            </p:custDataLst>
          </p:nvPr>
        </p:nvSpPr>
        <p:spPr>
          <a:xfrm>
            <a:off x="1631315" y="4004401"/>
            <a:ext cx="958215" cy="1005205"/>
          </a:xfrm>
          <a:custGeom>
            <a:avLst/>
            <a:gdLst>
              <a:gd name="connsiteX0" fmla="*/ 203998 w 1166811"/>
              <a:gd name="connsiteY0" fmla="*/ 0 h 1223961"/>
              <a:gd name="connsiteX1" fmla="*/ 1166811 w 1166811"/>
              <a:gd name="connsiteY1" fmla="*/ 0 h 1223961"/>
              <a:gd name="connsiteX2" fmla="*/ 1166811 w 1166811"/>
              <a:gd name="connsiteY2" fmla="*/ 1223961 h 1223961"/>
              <a:gd name="connsiteX3" fmla="*/ 203998 w 1166811"/>
              <a:gd name="connsiteY3" fmla="*/ 1223961 h 1223961"/>
              <a:gd name="connsiteX4" fmla="*/ 0 w 1166811"/>
              <a:gd name="connsiteY4" fmla="*/ 1019963 h 1223961"/>
              <a:gd name="connsiteX5" fmla="*/ 0 w 1166811"/>
              <a:gd name="connsiteY5" fmla="*/ 203998 h 1223961"/>
              <a:gd name="connsiteX6" fmla="*/ 203998 w 1166811"/>
              <a:gd name="connsiteY6" fmla="*/ 0 h 122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6811" h="1223961">
                <a:moveTo>
                  <a:pt x="203998" y="0"/>
                </a:moveTo>
                <a:lnTo>
                  <a:pt x="1166811" y="0"/>
                </a:lnTo>
                <a:lnTo>
                  <a:pt x="1166811" y="1223961"/>
                </a:lnTo>
                <a:lnTo>
                  <a:pt x="203998" y="1223961"/>
                </a:lnTo>
                <a:cubicBezTo>
                  <a:pt x="91333" y="1223961"/>
                  <a:pt x="0" y="1132628"/>
                  <a:pt x="0" y="1019963"/>
                </a:cubicBezTo>
                <a:lnTo>
                  <a:pt x="0" y="203998"/>
                </a:lnTo>
                <a:cubicBezTo>
                  <a:pt x="0" y="91333"/>
                  <a:pt x="91333" y="0"/>
                  <a:pt x="203998" y="0"/>
                </a:cubicBezTo>
                <a:close/>
              </a:path>
            </a:pathLst>
          </a:custGeom>
          <a:solidFill>
            <a:srgbClr val="1D6DC2"/>
          </a:solidFill>
          <a:ln>
            <a:noFill/>
          </a:ln>
        </p:spPr>
        <p:style>
          <a:lnRef idx="2">
            <a:srgbClr val="1D6DC2">
              <a:shade val="50000"/>
            </a:srgbClr>
          </a:lnRef>
          <a:fillRef idx="1">
            <a:srgbClr val="1D6DC2"/>
          </a:fillRef>
          <a:effectRef idx="0">
            <a:srgbClr val="1D6DC2"/>
          </a:effectRef>
          <a:fontRef idx="minor">
            <a:srgbClr val="FFFFFF"/>
          </a:fontRef>
        </p:style>
        <p:txBody>
          <a:bodyPr wrap="square" rtlCol="0" anchor="ctr">
            <a:noAutofit/>
          </a:bodyPr>
          <a:lstStyle/>
          <a:p>
            <a:pPr algn="ctr"/>
            <a:endParaRPr lang="zh-CN" altLang="en-US">
              <a:solidFill>
                <a:srgbClr val="FFFFFF"/>
              </a:solidFill>
            </a:endParaRPr>
          </a:p>
        </p:txBody>
      </p:sp>
      <p:sp>
        <p:nvSpPr>
          <p:cNvPr id="51" name="TextBox 21"/>
          <p:cNvSpPr txBox="1"/>
          <p:nvPr>
            <p:custDataLst>
              <p:tags r:id="rId29"/>
            </p:custDataLst>
          </p:nvPr>
        </p:nvSpPr>
        <p:spPr>
          <a:xfrm>
            <a:off x="2817495" y="4037965"/>
            <a:ext cx="2728595" cy="920750"/>
          </a:xfrm>
          <a:prstGeom prst="rect">
            <a:avLst/>
          </a:prstGeom>
          <a:noFill/>
        </p:spPr>
        <p:txBody>
          <a:bodyPr wrap="square" rtlCol="0" anchor="ctr">
            <a:normAutofit/>
          </a:bodyPr>
          <a:lstStyle/>
          <a:p>
            <a:pPr>
              <a:lnSpc>
                <a:spcPct val="130000"/>
              </a:lnSpc>
            </a:pPr>
            <a:r>
              <a:rPr lang="zh-CN" altLang="en-US" sz="3200">
                <a:latin typeface="隶书" panose="02010509060101010101" pitchFamily="49" charset="-122"/>
                <a:ea typeface="隶书" panose="02010509060101010101" pitchFamily="49" charset="-122"/>
                <a:cs typeface="+mn-ea"/>
                <a:sym typeface="+mn-ea"/>
              </a:rPr>
              <a:t>研究开发资产</a:t>
            </a:r>
            <a:endParaRPr lang="zh-CN" altLang="en-US" sz="3200" spc="150" dirty="0">
              <a:solidFill>
                <a:srgbClr val="000000">
                  <a:lumMod val="75000"/>
                  <a:lumOff val="25000"/>
                </a:srgbClr>
              </a:solidFill>
              <a:uFillTx/>
              <a:latin typeface="隶书" panose="02010509060101010101" pitchFamily="49" charset="-122"/>
              <a:ea typeface="隶书" panose="02010509060101010101" pitchFamily="49" charset="-122"/>
              <a:cs typeface="+mn-ea"/>
              <a:sym typeface="+mn-ea"/>
            </a:endParaRPr>
          </a:p>
        </p:txBody>
      </p:sp>
      <p:sp>
        <p:nvSpPr>
          <p:cNvPr id="64"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30"/>
            </p:custDataLst>
          </p:nvPr>
        </p:nvSpPr>
        <p:spPr>
          <a:xfrm>
            <a:off x="1737360" y="4175851"/>
            <a:ext cx="816610" cy="697865"/>
          </a:xfrm>
          <a:prstGeom prst="rect">
            <a:avLst/>
          </a:prstGeom>
          <a:noFill/>
        </p:spPr>
        <p:txBody>
          <a:bodyPr wrap="square" rtlCol="0" anchor="ctr"/>
          <a:lstStyle/>
          <a:p>
            <a:pPr algn="ctr"/>
            <a:r>
              <a:rPr lang="en-US" sz="3200" b="1" spc="300" dirty="0">
                <a:solidFill>
                  <a:srgbClr val="FFFFFF"/>
                </a:solidFill>
                <a:latin typeface="Arial" panose="020B0604020202020204" pitchFamily="34" charset="0"/>
                <a:ea typeface="微软雅黑" panose="020B0503020204020204" charset="-122"/>
                <a:cs typeface="Cooper Black" panose="0208090404030B020404" charset="0"/>
              </a:rPr>
              <a:t>03</a:t>
            </a:r>
            <a:endParaRPr lang="en-US" sz="3200" b="1" spc="300" dirty="0">
              <a:solidFill>
                <a:srgbClr val="FFFFFF"/>
              </a:solidFill>
              <a:latin typeface="Arial" panose="020B0604020202020204" pitchFamily="34" charset="0"/>
              <a:ea typeface="微软雅黑" panose="020B0503020204020204" charset="-122"/>
              <a:cs typeface="Cooper Black" panose="0208090404030B020404" charset="0"/>
            </a:endParaRPr>
          </a:p>
        </p:txBody>
      </p:sp>
      <p:sp>
        <p:nvSpPr>
          <p:cNvPr id="68" name="矩形: 圆角 3"/>
          <p:cNvSpPr/>
          <p:nvPr>
            <p:custDataLst>
              <p:tags r:id="rId31"/>
            </p:custDataLst>
          </p:nvPr>
        </p:nvSpPr>
        <p:spPr>
          <a:xfrm>
            <a:off x="6285865" y="4004401"/>
            <a:ext cx="4077970" cy="1005205"/>
          </a:xfrm>
          <a:prstGeom prst="roundRect">
            <a:avLst/>
          </a:prstGeom>
          <a:solidFill>
            <a:srgbClr val="1D6DC2">
              <a:alpha val="20000"/>
            </a:srgbClr>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endParaRPr lang="zh-CN" altLang="en-US">
              <a:solidFill>
                <a:srgbClr val="FFFFFF"/>
              </a:solidFill>
            </a:endParaRPr>
          </a:p>
        </p:txBody>
      </p:sp>
      <p:sp>
        <p:nvSpPr>
          <p:cNvPr id="73" name="Freeform 8"/>
          <p:cNvSpPr/>
          <p:nvPr>
            <p:custDataLst>
              <p:tags r:id="rId32"/>
            </p:custDataLst>
          </p:nvPr>
        </p:nvSpPr>
        <p:spPr>
          <a:xfrm>
            <a:off x="9747250" y="4636226"/>
            <a:ext cx="616585" cy="373380"/>
          </a:xfrm>
          <a:custGeom>
            <a:avLst/>
            <a:gdLst>
              <a:gd name="connsiteX0" fmla="*/ 486596 w 750919"/>
              <a:gd name="connsiteY0" fmla="*/ 0 h 454668"/>
              <a:gd name="connsiteX1" fmla="*/ 541106 w 750919"/>
              <a:gd name="connsiteY1" fmla="*/ 22582 h 454668"/>
              <a:gd name="connsiteX2" fmla="*/ 750919 w 750919"/>
              <a:gd name="connsiteY2" fmla="*/ 232392 h 454668"/>
              <a:gd name="connsiteX3" fmla="*/ 750916 w 750919"/>
              <a:gd name="connsiteY3" fmla="*/ 454666 h 454668"/>
              <a:gd name="connsiteX4" fmla="*/ 0 w 750919"/>
              <a:gd name="connsiteY4" fmla="*/ 454668 h 454668"/>
              <a:gd name="connsiteX5" fmla="*/ 432087 w 750919"/>
              <a:gd name="connsiteY5" fmla="*/ 22580 h 454668"/>
              <a:gd name="connsiteX6" fmla="*/ 486596 w 750919"/>
              <a:gd name="connsiteY6" fmla="*/ 0 h 45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0919" h="454668">
                <a:moveTo>
                  <a:pt x="486596" y="0"/>
                </a:moveTo>
                <a:cubicBezTo>
                  <a:pt x="506324" y="1"/>
                  <a:pt x="526055" y="7528"/>
                  <a:pt x="541106" y="22582"/>
                </a:cubicBezTo>
                <a:lnTo>
                  <a:pt x="750919" y="232392"/>
                </a:lnTo>
                <a:lnTo>
                  <a:pt x="750916" y="454666"/>
                </a:lnTo>
                <a:lnTo>
                  <a:pt x="0" y="454668"/>
                </a:lnTo>
                <a:lnTo>
                  <a:pt x="432087" y="22580"/>
                </a:lnTo>
                <a:cubicBezTo>
                  <a:pt x="447140" y="7527"/>
                  <a:pt x="466869" y="2"/>
                  <a:pt x="486596" y="0"/>
                </a:cubicBezTo>
                <a:close/>
              </a:path>
            </a:pathLst>
          </a:custGeom>
          <a:solidFill>
            <a:srgbClr val="1D6DC2">
              <a:alpha val="50000"/>
            </a:srgbClr>
          </a:solidFill>
          <a:ln>
            <a:noFill/>
          </a:ln>
        </p:spPr>
        <p:style>
          <a:lnRef idx="2">
            <a:srgbClr val="1D6DC2">
              <a:shade val="50000"/>
            </a:srgbClr>
          </a:lnRef>
          <a:fillRef idx="1">
            <a:srgbClr val="1D6DC2"/>
          </a:fillRef>
          <a:effectRef idx="0">
            <a:srgbClr val="1D6DC2"/>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rgbClr val="FFFFFF"/>
              </a:solidFill>
            </a:endParaRPr>
          </a:p>
        </p:txBody>
      </p:sp>
      <p:sp>
        <p:nvSpPr>
          <p:cNvPr id="74" name="Freeform 9"/>
          <p:cNvSpPr/>
          <p:nvPr>
            <p:custDataLst>
              <p:tags r:id="rId33"/>
            </p:custDataLst>
          </p:nvPr>
        </p:nvSpPr>
        <p:spPr>
          <a:xfrm>
            <a:off x="10001885" y="4641306"/>
            <a:ext cx="361950" cy="368300"/>
          </a:xfrm>
          <a:custGeom>
            <a:avLst/>
            <a:gdLst>
              <a:gd name="connsiteX0" fmla="*/ 440961 w 440961"/>
              <a:gd name="connsiteY0" fmla="*/ 0 h 448166"/>
              <a:gd name="connsiteX1" fmla="*/ 440961 w 440961"/>
              <a:gd name="connsiteY1" fmla="*/ 448166 h 448166"/>
              <a:gd name="connsiteX2" fmla="*/ 0 w 440961"/>
              <a:gd name="connsiteY2" fmla="*/ 448165 h 448166"/>
              <a:gd name="connsiteX3" fmla="*/ 15975 w 440961"/>
              <a:gd name="connsiteY3" fmla="*/ 409603 h 448166"/>
              <a:gd name="connsiteX4" fmla="*/ 408747 w 440961"/>
              <a:gd name="connsiteY4" fmla="*/ 16829 h 448166"/>
              <a:gd name="connsiteX5" fmla="*/ 431244 w 440961"/>
              <a:gd name="connsiteY5" fmla="*/ 1890 h 44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961" h="448166">
                <a:moveTo>
                  <a:pt x="440961" y="0"/>
                </a:moveTo>
                <a:lnTo>
                  <a:pt x="440961" y="448166"/>
                </a:lnTo>
                <a:lnTo>
                  <a:pt x="0" y="448165"/>
                </a:lnTo>
                <a:lnTo>
                  <a:pt x="15975" y="409603"/>
                </a:lnTo>
                <a:lnTo>
                  <a:pt x="408747" y="16829"/>
                </a:lnTo>
                <a:cubicBezTo>
                  <a:pt x="415388" y="10190"/>
                  <a:pt x="423058" y="5210"/>
                  <a:pt x="431244" y="1890"/>
                </a:cubicBezTo>
                <a:close/>
              </a:path>
            </a:pathLst>
          </a:custGeom>
          <a:solidFill>
            <a:srgbClr val="1D6DC2"/>
          </a:solidFill>
          <a:ln>
            <a:noFill/>
          </a:ln>
        </p:spPr>
        <p:style>
          <a:lnRef idx="2">
            <a:srgbClr val="1D6DC2">
              <a:shade val="50000"/>
            </a:srgbClr>
          </a:lnRef>
          <a:fillRef idx="1">
            <a:srgbClr val="1D6DC2"/>
          </a:fillRef>
          <a:effectRef idx="0">
            <a:srgbClr val="1D6DC2"/>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FFFFFF"/>
              </a:solidFill>
            </a:endParaRPr>
          </a:p>
        </p:txBody>
      </p:sp>
      <p:sp>
        <p:nvSpPr>
          <p:cNvPr id="75" name="任意多边形: 形状 8"/>
          <p:cNvSpPr/>
          <p:nvPr>
            <p:custDataLst>
              <p:tags r:id="rId34"/>
            </p:custDataLst>
          </p:nvPr>
        </p:nvSpPr>
        <p:spPr>
          <a:xfrm>
            <a:off x="6285865" y="4004401"/>
            <a:ext cx="958215" cy="1005205"/>
          </a:xfrm>
          <a:custGeom>
            <a:avLst/>
            <a:gdLst>
              <a:gd name="connsiteX0" fmla="*/ 203998 w 1166811"/>
              <a:gd name="connsiteY0" fmla="*/ 0 h 1223961"/>
              <a:gd name="connsiteX1" fmla="*/ 1166811 w 1166811"/>
              <a:gd name="connsiteY1" fmla="*/ 0 h 1223961"/>
              <a:gd name="connsiteX2" fmla="*/ 1166811 w 1166811"/>
              <a:gd name="connsiteY2" fmla="*/ 1223961 h 1223961"/>
              <a:gd name="connsiteX3" fmla="*/ 203998 w 1166811"/>
              <a:gd name="connsiteY3" fmla="*/ 1223961 h 1223961"/>
              <a:gd name="connsiteX4" fmla="*/ 0 w 1166811"/>
              <a:gd name="connsiteY4" fmla="*/ 1019963 h 1223961"/>
              <a:gd name="connsiteX5" fmla="*/ 0 w 1166811"/>
              <a:gd name="connsiteY5" fmla="*/ 203998 h 1223961"/>
              <a:gd name="connsiteX6" fmla="*/ 203998 w 1166811"/>
              <a:gd name="connsiteY6" fmla="*/ 0 h 122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6811" h="1223961">
                <a:moveTo>
                  <a:pt x="203998" y="0"/>
                </a:moveTo>
                <a:lnTo>
                  <a:pt x="1166811" y="0"/>
                </a:lnTo>
                <a:lnTo>
                  <a:pt x="1166811" y="1223961"/>
                </a:lnTo>
                <a:lnTo>
                  <a:pt x="203998" y="1223961"/>
                </a:lnTo>
                <a:cubicBezTo>
                  <a:pt x="91333" y="1223961"/>
                  <a:pt x="0" y="1132628"/>
                  <a:pt x="0" y="1019963"/>
                </a:cubicBezTo>
                <a:lnTo>
                  <a:pt x="0" y="203998"/>
                </a:lnTo>
                <a:cubicBezTo>
                  <a:pt x="0" y="91333"/>
                  <a:pt x="91333" y="0"/>
                  <a:pt x="203998" y="0"/>
                </a:cubicBezTo>
                <a:close/>
              </a:path>
            </a:pathLst>
          </a:custGeom>
          <a:solidFill>
            <a:srgbClr val="1D6DC2"/>
          </a:solidFill>
          <a:ln>
            <a:noFill/>
          </a:ln>
        </p:spPr>
        <p:style>
          <a:lnRef idx="2">
            <a:srgbClr val="1D6DC2">
              <a:shade val="50000"/>
            </a:srgbClr>
          </a:lnRef>
          <a:fillRef idx="1">
            <a:srgbClr val="1D6DC2"/>
          </a:fillRef>
          <a:effectRef idx="0">
            <a:srgbClr val="1D6DC2"/>
          </a:effectRef>
          <a:fontRef idx="minor">
            <a:srgbClr val="FFFFFF"/>
          </a:fontRef>
        </p:style>
        <p:txBody>
          <a:bodyPr wrap="square" rtlCol="0" anchor="ctr">
            <a:noAutofit/>
          </a:bodyPr>
          <a:lstStyle/>
          <a:p>
            <a:pPr algn="ctr"/>
            <a:endParaRPr lang="zh-CN" altLang="en-US">
              <a:solidFill>
                <a:srgbClr val="FFFFFF"/>
              </a:solidFill>
            </a:endParaRPr>
          </a:p>
        </p:txBody>
      </p:sp>
      <p:sp>
        <p:nvSpPr>
          <p:cNvPr id="76" name="TextBox 21"/>
          <p:cNvSpPr txBox="1"/>
          <p:nvPr>
            <p:custDataLst>
              <p:tags r:id="rId35"/>
            </p:custDataLst>
          </p:nvPr>
        </p:nvSpPr>
        <p:spPr>
          <a:xfrm>
            <a:off x="7472045" y="4037965"/>
            <a:ext cx="2728595" cy="920750"/>
          </a:xfrm>
          <a:prstGeom prst="rect">
            <a:avLst/>
          </a:prstGeom>
          <a:noFill/>
        </p:spPr>
        <p:txBody>
          <a:bodyPr wrap="square" rtlCol="0" anchor="ctr">
            <a:noAutofit/>
          </a:bodyPr>
          <a:lstStyle/>
          <a:p>
            <a:pPr>
              <a:lnSpc>
                <a:spcPct val="130000"/>
              </a:lnSpc>
            </a:pPr>
            <a:r>
              <a:rPr lang="zh-CN" altLang="en-US" sz="3200">
                <a:latin typeface="隶书" panose="02010509060101010101" pitchFamily="49" charset="-122"/>
                <a:ea typeface="隶书" panose="02010509060101010101" pitchFamily="49" charset="-122"/>
                <a:cs typeface="+mn-ea"/>
                <a:sym typeface="+mn-ea"/>
              </a:rPr>
              <a:t>研究开发产出</a:t>
            </a:r>
            <a:endParaRPr lang="zh-CN" altLang="en-US" sz="3200" spc="150" dirty="0">
              <a:solidFill>
                <a:srgbClr val="000000">
                  <a:lumMod val="75000"/>
                  <a:lumOff val="25000"/>
                </a:srgbClr>
              </a:solidFill>
              <a:uFillTx/>
              <a:latin typeface="隶书" panose="02010509060101010101" pitchFamily="49" charset="-122"/>
              <a:ea typeface="隶书" panose="02010509060101010101" pitchFamily="49" charset="-122"/>
              <a:cs typeface="+mn-ea"/>
              <a:sym typeface="+mn-ea"/>
            </a:endParaRPr>
          </a:p>
        </p:txBody>
      </p:sp>
      <p:sp>
        <p:nvSpPr>
          <p:cNvPr id="77"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36"/>
            </p:custDataLst>
          </p:nvPr>
        </p:nvSpPr>
        <p:spPr>
          <a:xfrm>
            <a:off x="6391910" y="4175851"/>
            <a:ext cx="816610" cy="697865"/>
          </a:xfrm>
          <a:prstGeom prst="rect">
            <a:avLst/>
          </a:prstGeom>
          <a:noFill/>
        </p:spPr>
        <p:txBody>
          <a:bodyPr wrap="square" rtlCol="0" anchor="ctr"/>
          <a:lstStyle/>
          <a:p>
            <a:pPr algn="ctr"/>
            <a:r>
              <a:rPr lang="en-US" sz="3200" b="1" spc="300" dirty="0">
                <a:solidFill>
                  <a:srgbClr val="FFFFFF"/>
                </a:solidFill>
                <a:latin typeface="Arial" panose="020B0604020202020204" pitchFamily="34" charset="0"/>
                <a:ea typeface="微软雅黑" panose="020B0503020204020204" charset="-122"/>
                <a:cs typeface="Cooper Black" panose="0208090404030B020404" charset="0"/>
              </a:rPr>
              <a:t>07</a:t>
            </a:r>
            <a:endParaRPr lang="en-US" sz="3200" b="1" spc="300" dirty="0">
              <a:solidFill>
                <a:srgbClr val="FFFFFF"/>
              </a:solidFill>
              <a:latin typeface="Arial" panose="020B0604020202020204" pitchFamily="34" charset="0"/>
              <a:ea typeface="微软雅黑" panose="020B0503020204020204" charset="-122"/>
              <a:cs typeface="Cooper Black" panose="0208090404030B020404" charset="0"/>
            </a:endParaRPr>
          </a:p>
        </p:txBody>
      </p:sp>
      <p:sp>
        <p:nvSpPr>
          <p:cNvPr id="78" name="矩形: 圆角 3"/>
          <p:cNvSpPr/>
          <p:nvPr>
            <p:custDataLst>
              <p:tags r:id="rId37"/>
            </p:custDataLst>
          </p:nvPr>
        </p:nvSpPr>
        <p:spPr>
          <a:xfrm>
            <a:off x="1631315" y="5414917"/>
            <a:ext cx="4077970" cy="1005205"/>
          </a:xfrm>
          <a:prstGeom prst="roundRect">
            <a:avLst/>
          </a:prstGeom>
          <a:solidFill>
            <a:srgbClr val="1D6DC2">
              <a:alpha val="20000"/>
            </a:srgbClr>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endParaRPr lang="zh-CN" altLang="en-US">
              <a:solidFill>
                <a:srgbClr val="FFFFFF"/>
              </a:solidFill>
            </a:endParaRPr>
          </a:p>
        </p:txBody>
      </p:sp>
      <p:sp>
        <p:nvSpPr>
          <p:cNvPr id="79" name="Freeform 8"/>
          <p:cNvSpPr/>
          <p:nvPr>
            <p:custDataLst>
              <p:tags r:id="rId38"/>
            </p:custDataLst>
          </p:nvPr>
        </p:nvSpPr>
        <p:spPr>
          <a:xfrm>
            <a:off x="5092700" y="6046742"/>
            <a:ext cx="616585" cy="373380"/>
          </a:xfrm>
          <a:custGeom>
            <a:avLst/>
            <a:gdLst>
              <a:gd name="connsiteX0" fmla="*/ 486596 w 750919"/>
              <a:gd name="connsiteY0" fmla="*/ 0 h 454668"/>
              <a:gd name="connsiteX1" fmla="*/ 541106 w 750919"/>
              <a:gd name="connsiteY1" fmla="*/ 22582 h 454668"/>
              <a:gd name="connsiteX2" fmla="*/ 750919 w 750919"/>
              <a:gd name="connsiteY2" fmla="*/ 232392 h 454668"/>
              <a:gd name="connsiteX3" fmla="*/ 750916 w 750919"/>
              <a:gd name="connsiteY3" fmla="*/ 454666 h 454668"/>
              <a:gd name="connsiteX4" fmla="*/ 0 w 750919"/>
              <a:gd name="connsiteY4" fmla="*/ 454668 h 454668"/>
              <a:gd name="connsiteX5" fmla="*/ 432087 w 750919"/>
              <a:gd name="connsiteY5" fmla="*/ 22580 h 454668"/>
              <a:gd name="connsiteX6" fmla="*/ 486596 w 750919"/>
              <a:gd name="connsiteY6" fmla="*/ 0 h 45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0919" h="454668">
                <a:moveTo>
                  <a:pt x="486596" y="0"/>
                </a:moveTo>
                <a:cubicBezTo>
                  <a:pt x="506324" y="1"/>
                  <a:pt x="526055" y="7528"/>
                  <a:pt x="541106" y="22582"/>
                </a:cubicBezTo>
                <a:lnTo>
                  <a:pt x="750919" y="232392"/>
                </a:lnTo>
                <a:lnTo>
                  <a:pt x="750916" y="454666"/>
                </a:lnTo>
                <a:lnTo>
                  <a:pt x="0" y="454668"/>
                </a:lnTo>
                <a:lnTo>
                  <a:pt x="432087" y="22580"/>
                </a:lnTo>
                <a:cubicBezTo>
                  <a:pt x="447140" y="7527"/>
                  <a:pt x="466869" y="2"/>
                  <a:pt x="486596" y="0"/>
                </a:cubicBezTo>
                <a:close/>
              </a:path>
            </a:pathLst>
          </a:custGeom>
          <a:solidFill>
            <a:srgbClr val="1D6DC2">
              <a:alpha val="50000"/>
            </a:srgbClr>
          </a:solidFill>
          <a:ln>
            <a:noFill/>
          </a:ln>
        </p:spPr>
        <p:style>
          <a:lnRef idx="2">
            <a:srgbClr val="1D6DC2">
              <a:shade val="50000"/>
            </a:srgbClr>
          </a:lnRef>
          <a:fillRef idx="1">
            <a:srgbClr val="1D6DC2"/>
          </a:fillRef>
          <a:effectRef idx="0">
            <a:srgbClr val="1D6DC2"/>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rgbClr val="FFFFFF"/>
              </a:solidFill>
            </a:endParaRPr>
          </a:p>
        </p:txBody>
      </p:sp>
      <p:sp>
        <p:nvSpPr>
          <p:cNvPr id="80" name="Freeform 9"/>
          <p:cNvSpPr/>
          <p:nvPr>
            <p:custDataLst>
              <p:tags r:id="rId39"/>
            </p:custDataLst>
          </p:nvPr>
        </p:nvSpPr>
        <p:spPr>
          <a:xfrm>
            <a:off x="5347335" y="6051822"/>
            <a:ext cx="361950" cy="368300"/>
          </a:xfrm>
          <a:custGeom>
            <a:avLst/>
            <a:gdLst>
              <a:gd name="connsiteX0" fmla="*/ 440961 w 440961"/>
              <a:gd name="connsiteY0" fmla="*/ 0 h 448166"/>
              <a:gd name="connsiteX1" fmla="*/ 440961 w 440961"/>
              <a:gd name="connsiteY1" fmla="*/ 448166 h 448166"/>
              <a:gd name="connsiteX2" fmla="*/ 0 w 440961"/>
              <a:gd name="connsiteY2" fmla="*/ 448165 h 448166"/>
              <a:gd name="connsiteX3" fmla="*/ 15975 w 440961"/>
              <a:gd name="connsiteY3" fmla="*/ 409603 h 448166"/>
              <a:gd name="connsiteX4" fmla="*/ 408747 w 440961"/>
              <a:gd name="connsiteY4" fmla="*/ 16829 h 448166"/>
              <a:gd name="connsiteX5" fmla="*/ 431244 w 440961"/>
              <a:gd name="connsiteY5" fmla="*/ 1890 h 44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961" h="448166">
                <a:moveTo>
                  <a:pt x="440961" y="0"/>
                </a:moveTo>
                <a:lnTo>
                  <a:pt x="440961" y="448166"/>
                </a:lnTo>
                <a:lnTo>
                  <a:pt x="0" y="448165"/>
                </a:lnTo>
                <a:lnTo>
                  <a:pt x="15975" y="409603"/>
                </a:lnTo>
                <a:lnTo>
                  <a:pt x="408747" y="16829"/>
                </a:lnTo>
                <a:cubicBezTo>
                  <a:pt x="415388" y="10190"/>
                  <a:pt x="423058" y="5210"/>
                  <a:pt x="431244" y="1890"/>
                </a:cubicBezTo>
                <a:close/>
              </a:path>
            </a:pathLst>
          </a:custGeom>
          <a:solidFill>
            <a:srgbClr val="1D6DC2"/>
          </a:solidFill>
          <a:ln>
            <a:noFill/>
          </a:ln>
        </p:spPr>
        <p:style>
          <a:lnRef idx="2">
            <a:srgbClr val="1D6DC2">
              <a:shade val="50000"/>
            </a:srgbClr>
          </a:lnRef>
          <a:fillRef idx="1">
            <a:srgbClr val="1D6DC2"/>
          </a:fillRef>
          <a:effectRef idx="0">
            <a:srgbClr val="1D6DC2"/>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FFFFFF"/>
              </a:solidFill>
            </a:endParaRPr>
          </a:p>
        </p:txBody>
      </p:sp>
      <p:sp>
        <p:nvSpPr>
          <p:cNvPr id="83" name="任意多边形: 形状 8"/>
          <p:cNvSpPr/>
          <p:nvPr>
            <p:custDataLst>
              <p:tags r:id="rId40"/>
            </p:custDataLst>
          </p:nvPr>
        </p:nvSpPr>
        <p:spPr>
          <a:xfrm>
            <a:off x="1631315" y="5414917"/>
            <a:ext cx="958215" cy="1005205"/>
          </a:xfrm>
          <a:custGeom>
            <a:avLst/>
            <a:gdLst>
              <a:gd name="connsiteX0" fmla="*/ 203998 w 1166811"/>
              <a:gd name="connsiteY0" fmla="*/ 0 h 1223961"/>
              <a:gd name="connsiteX1" fmla="*/ 1166811 w 1166811"/>
              <a:gd name="connsiteY1" fmla="*/ 0 h 1223961"/>
              <a:gd name="connsiteX2" fmla="*/ 1166811 w 1166811"/>
              <a:gd name="connsiteY2" fmla="*/ 1223961 h 1223961"/>
              <a:gd name="connsiteX3" fmla="*/ 203998 w 1166811"/>
              <a:gd name="connsiteY3" fmla="*/ 1223961 h 1223961"/>
              <a:gd name="connsiteX4" fmla="*/ 0 w 1166811"/>
              <a:gd name="connsiteY4" fmla="*/ 1019963 h 1223961"/>
              <a:gd name="connsiteX5" fmla="*/ 0 w 1166811"/>
              <a:gd name="connsiteY5" fmla="*/ 203998 h 1223961"/>
              <a:gd name="connsiteX6" fmla="*/ 203998 w 1166811"/>
              <a:gd name="connsiteY6" fmla="*/ 0 h 122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6811" h="1223961">
                <a:moveTo>
                  <a:pt x="203998" y="0"/>
                </a:moveTo>
                <a:lnTo>
                  <a:pt x="1166811" y="0"/>
                </a:lnTo>
                <a:lnTo>
                  <a:pt x="1166811" y="1223961"/>
                </a:lnTo>
                <a:lnTo>
                  <a:pt x="203998" y="1223961"/>
                </a:lnTo>
                <a:cubicBezTo>
                  <a:pt x="91333" y="1223961"/>
                  <a:pt x="0" y="1132628"/>
                  <a:pt x="0" y="1019963"/>
                </a:cubicBezTo>
                <a:lnTo>
                  <a:pt x="0" y="203998"/>
                </a:lnTo>
                <a:cubicBezTo>
                  <a:pt x="0" y="91333"/>
                  <a:pt x="91333" y="0"/>
                  <a:pt x="203998" y="0"/>
                </a:cubicBezTo>
                <a:close/>
              </a:path>
            </a:pathLst>
          </a:custGeom>
          <a:solidFill>
            <a:srgbClr val="1D6DC2"/>
          </a:solidFill>
          <a:ln>
            <a:noFill/>
          </a:ln>
        </p:spPr>
        <p:style>
          <a:lnRef idx="2">
            <a:srgbClr val="1D6DC2">
              <a:shade val="50000"/>
            </a:srgbClr>
          </a:lnRef>
          <a:fillRef idx="1">
            <a:srgbClr val="1D6DC2"/>
          </a:fillRef>
          <a:effectRef idx="0">
            <a:srgbClr val="1D6DC2"/>
          </a:effectRef>
          <a:fontRef idx="minor">
            <a:srgbClr val="FFFFFF"/>
          </a:fontRef>
        </p:style>
        <p:txBody>
          <a:bodyPr wrap="square" rtlCol="0" anchor="ctr">
            <a:noAutofit/>
          </a:bodyPr>
          <a:lstStyle/>
          <a:p>
            <a:pPr algn="ctr"/>
            <a:endParaRPr lang="zh-CN" altLang="en-US">
              <a:solidFill>
                <a:srgbClr val="FFFFFF"/>
              </a:solidFill>
            </a:endParaRPr>
          </a:p>
        </p:txBody>
      </p:sp>
      <p:sp>
        <p:nvSpPr>
          <p:cNvPr id="92" name="TextBox 21"/>
          <p:cNvSpPr txBox="1"/>
          <p:nvPr>
            <p:custDataLst>
              <p:tags r:id="rId41"/>
            </p:custDataLst>
          </p:nvPr>
        </p:nvSpPr>
        <p:spPr>
          <a:xfrm>
            <a:off x="2817495" y="5448300"/>
            <a:ext cx="2728595" cy="920750"/>
          </a:xfrm>
          <a:prstGeom prst="rect">
            <a:avLst/>
          </a:prstGeom>
          <a:noFill/>
        </p:spPr>
        <p:txBody>
          <a:bodyPr wrap="square" rtlCol="0" anchor="ctr">
            <a:noAutofit/>
          </a:bodyPr>
          <a:lstStyle/>
          <a:p>
            <a:pPr>
              <a:lnSpc>
                <a:spcPct val="130000"/>
              </a:lnSpc>
            </a:pPr>
            <a:r>
              <a:rPr lang="zh-CN" altLang="en-US" sz="3200">
                <a:latin typeface="隶书" panose="02010509060101010101" pitchFamily="49" charset="-122"/>
                <a:ea typeface="隶书" panose="02010509060101010101" pitchFamily="49" charset="-122"/>
                <a:cs typeface="+mn-ea"/>
                <a:sym typeface="+mn-ea"/>
              </a:rPr>
              <a:t>资金来源</a:t>
            </a:r>
            <a:endParaRPr lang="zh-CN" altLang="en-US" sz="3200" spc="150" dirty="0">
              <a:solidFill>
                <a:srgbClr val="000000">
                  <a:lumMod val="75000"/>
                  <a:lumOff val="25000"/>
                </a:srgbClr>
              </a:solidFill>
              <a:uFillTx/>
              <a:latin typeface="隶书" panose="02010509060101010101" pitchFamily="49" charset="-122"/>
              <a:ea typeface="隶书" panose="02010509060101010101" pitchFamily="49" charset="-122"/>
              <a:cs typeface="+mn-ea"/>
              <a:sym typeface="+mn-ea"/>
            </a:endParaRPr>
          </a:p>
        </p:txBody>
      </p:sp>
      <p:sp>
        <p:nvSpPr>
          <p:cNvPr id="100"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42"/>
            </p:custDataLst>
          </p:nvPr>
        </p:nvSpPr>
        <p:spPr>
          <a:xfrm>
            <a:off x="1737360" y="5586367"/>
            <a:ext cx="816610" cy="697865"/>
          </a:xfrm>
          <a:prstGeom prst="rect">
            <a:avLst/>
          </a:prstGeom>
          <a:noFill/>
        </p:spPr>
        <p:txBody>
          <a:bodyPr wrap="square" rtlCol="0" anchor="ctr"/>
          <a:lstStyle/>
          <a:p>
            <a:pPr algn="ctr"/>
            <a:r>
              <a:rPr lang="en-US" sz="3200" b="1" spc="300" dirty="0">
                <a:solidFill>
                  <a:srgbClr val="FFFFFF"/>
                </a:solidFill>
                <a:latin typeface="Arial" panose="020B0604020202020204" pitchFamily="34" charset="0"/>
                <a:ea typeface="微软雅黑" panose="020B0503020204020204" charset="-122"/>
                <a:cs typeface="Cooper Black" panose="0208090404030B020404" charset="0"/>
              </a:rPr>
              <a:t>04</a:t>
            </a:r>
            <a:endParaRPr lang="en-US" sz="3200" b="1" spc="300" dirty="0">
              <a:solidFill>
                <a:srgbClr val="FFFFFF"/>
              </a:solidFill>
              <a:latin typeface="Arial" panose="020B0604020202020204" pitchFamily="34" charset="0"/>
              <a:ea typeface="微软雅黑" panose="020B0503020204020204" charset="-122"/>
              <a:cs typeface="Cooper Black" panose="0208090404030B020404" charset="0"/>
            </a:endParaRPr>
          </a:p>
        </p:txBody>
      </p:sp>
      <p:sp>
        <p:nvSpPr>
          <p:cNvPr id="103" name="矩形: 圆角 3"/>
          <p:cNvSpPr/>
          <p:nvPr>
            <p:custDataLst>
              <p:tags r:id="rId43"/>
            </p:custDataLst>
          </p:nvPr>
        </p:nvSpPr>
        <p:spPr>
          <a:xfrm>
            <a:off x="6285865" y="5414917"/>
            <a:ext cx="4077970" cy="1005205"/>
          </a:xfrm>
          <a:prstGeom prst="roundRect">
            <a:avLst/>
          </a:prstGeom>
          <a:solidFill>
            <a:srgbClr val="1D6DC2">
              <a:alpha val="20000"/>
            </a:srgbClr>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endParaRPr lang="zh-CN" altLang="en-US">
              <a:solidFill>
                <a:srgbClr val="FFFFFF"/>
              </a:solidFill>
            </a:endParaRPr>
          </a:p>
        </p:txBody>
      </p:sp>
      <p:sp>
        <p:nvSpPr>
          <p:cNvPr id="104" name="Freeform 8"/>
          <p:cNvSpPr/>
          <p:nvPr>
            <p:custDataLst>
              <p:tags r:id="rId44"/>
            </p:custDataLst>
          </p:nvPr>
        </p:nvSpPr>
        <p:spPr>
          <a:xfrm>
            <a:off x="9747250" y="6046742"/>
            <a:ext cx="616585" cy="373380"/>
          </a:xfrm>
          <a:custGeom>
            <a:avLst/>
            <a:gdLst>
              <a:gd name="connsiteX0" fmla="*/ 486596 w 750919"/>
              <a:gd name="connsiteY0" fmla="*/ 0 h 454668"/>
              <a:gd name="connsiteX1" fmla="*/ 541106 w 750919"/>
              <a:gd name="connsiteY1" fmla="*/ 22582 h 454668"/>
              <a:gd name="connsiteX2" fmla="*/ 750919 w 750919"/>
              <a:gd name="connsiteY2" fmla="*/ 232392 h 454668"/>
              <a:gd name="connsiteX3" fmla="*/ 750916 w 750919"/>
              <a:gd name="connsiteY3" fmla="*/ 454666 h 454668"/>
              <a:gd name="connsiteX4" fmla="*/ 0 w 750919"/>
              <a:gd name="connsiteY4" fmla="*/ 454668 h 454668"/>
              <a:gd name="connsiteX5" fmla="*/ 432087 w 750919"/>
              <a:gd name="connsiteY5" fmla="*/ 22580 h 454668"/>
              <a:gd name="connsiteX6" fmla="*/ 486596 w 750919"/>
              <a:gd name="connsiteY6" fmla="*/ 0 h 45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0919" h="454668">
                <a:moveTo>
                  <a:pt x="486596" y="0"/>
                </a:moveTo>
                <a:cubicBezTo>
                  <a:pt x="506324" y="1"/>
                  <a:pt x="526055" y="7528"/>
                  <a:pt x="541106" y="22582"/>
                </a:cubicBezTo>
                <a:lnTo>
                  <a:pt x="750919" y="232392"/>
                </a:lnTo>
                <a:lnTo>
                  <a:pt x="750916" y="454666"/>
                </a:lnTo>
                <a:lnTo>
                  <a:pt x="0" y="454668"/>
                </a:lnTo>
                <a:lnTo>
                  <a:pt x="432087" y="22580"/>
                </a:lnTo>
                <a:cubicBezTo>
                  <a:pt x="447140" y="7527"/>
                  <a:pt x="466869" y="2"/>
                  <a:pt x="486596" y="0"/>
                </a:cubicBezTo>
                <a:close/>
              </a:path>
            </a:pathLst>
          </a:custGeom>
          <a:solidFill>
            <a:srgbClr val="1D6DC2">
              <a:alpha val="50000"/>
            </a:srgbClr>
          </a:solidFill>
          <a:ln>
            <a:noFill/>
          </a:ln>
        </p:spPr>
        <p:style>
          <a:lnRef idx="2">
            <a:srgbClr val="1D6DC2">
              <a:shade val="50000"/>
            </a:srgbClr>
          </a:lnRef>
          <a:fillRef idx="1">
            <a:srgbClr val="1D6DC2"/>
          </a:fillRef>
          <a:effectRef idx="0">
            <a:srgbClr val="1D6DC2"/>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rgbClr val="FFFFFF"/>
              </a:solidFill>
            </a:endParaRPr>
          </a:p>
        </p:txBody>
      </p:sp>
      <p:sp>
        <p:nvSpPr>
          <p:cNvPr id="105" name="Freeform 9"/>
          <p:cNvSpPr/>
          <p:nvPr>
            <p:custDataLst>
              <p:tags r:id="rId45"/>
            </p:custDataLst>
          </p:nvPr>
        </p:nvSpPr>
        <p:spPr>
          <a:xfrm>
            <a:off x="10001885" y="6051822"/>
            <a:ext cx="361950" cy="368300"/>
          </a:xfrm>
          <a:custGeom>
            <a:avLst/>
            <a:gdLst>
              <a:gd name="connsiteX0" fmla="*/ 440961 w 440961"/>
              <a:gd name="connsiteY0" fmla="*/ 0 h 448166"/>
              <a:gd name="connsiteX1" fmla="*/ 440961 w 440961"/>
              <a:gd name="connsiteY1" fmla="*/ 448166 h 448166"/>
              <a:gd name="connsiteX2" fmla="*/ 0 w 440961"/>
              <a:gd name="connsiteY2" fmla="*/ 448165 h 448166"/>
              <a:gd name="connsiteX3" fmla="*/ 15975 w 440961"/>
              <a:gd name="connsiteY3" fmla="*/ 409603 h 448166"/>
              <a:gd name="connsiteX4" fmla="*/ 408747 w 440961"/>
              <a:gd name="connsiteY4" fmla="*/ 16829 h 448166"/>
              <a:gd name="connsiteX5" fmla="*/ 431244 w 440961"/>
              <a:gd name="connsiteY5" fmla="*/ 1890 h 44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961" h="448166">
                <a:moveTo>
                  <a:pt x="440961" y="0"/>
                </a:moveTo>
                <a:lnTo>
                  <a:pt x="440961" y="448166"/>
                </a:lnTo>
                <a:lnTo>
                  <a:pt x="0" y="448165"/>
                </a:lnTo>
                <a:lnTo>
                  <a:pt x="15975" y="409603"/>
                </a:lnTo>
                <a:lnTo>
                  <a:pt x="408747" y="16829"/>
                </a:lnTo>
                <a:cubicBezTo>
                  <a:pt x="415388" y="10190"/>
                  <a:pt x="423058" y="5210"/>
                  <a:pt x="431244" y="1890"/>
                </a:cubicBezTo>
                <a:close/>
              </a:path>
            </a:pathLst>
          </a:custGeom>
          <a:solidFill>
            <a:srgbClr val="1D6DC2"/>
          </a:solidFill>
          <a:ln>
            <a:noFill/>
          </a:ln>
        </p:spPr>
        <p:style>
          <a:lnRef idx="2">
            <a:srgbClr val="1D6DC2">
              <a:shade val="50000"/>
            </a:srgbClr>
          </a:lnRef>
          <a:fillRef idx="1">
            <a:srgbClr val="1D6DC2"/>
          </a:fillRef>
          <a:effectRef idx="0">
            <a:srgbClr val="1D6DC2"/>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FFFFFF"/>
              </a:solidFill>
            </a:endParaRPr>
          </a:p>
        </p:txBody>
      </p:sp>
      <p:sp>
        <p:nvSpPr>
          <p:cNvPr id="106" name="任意多边形: 形状 8"/>
          <p:cNvSpPr/>
          <p:nvPr>
            <p:custDataLst>
              <p:tags r:id="rId46"/>
            </p:custDataLst>
          </p:nvPr>
        </p:nvSpPr>
        <p:spPr>
          <a:xfrm>
            <a:off x="6285865" y="5414917"/>
            <a:ext cx="958215" cy="1005205"/>
          </a:xfrm>
          <a:custGeom>
            <a:avLst/>
            <a:gdLst>
              <a:gd name="connsiteX0" fmla="*/ 203998 w 1166811"/>
              <a:gd name="connsiteY0" fmla="*/ 0 h 1223961"/>
              <a:gd name="connsiteX1" fmla="*/ 1166811 w 1166811"/>
              <a:gd name="connsiteY1" fmla="*/ 0 h 1223961"/>
              <a:gd name="connsiteX2" fmla="*/ 1166811 w 1166811"/>
              <a:gd name="connsiteY2" fmla="*/ 1223961 h 1223961"/>
              <a:gd name="connsiteX3" fmla="*/ 203998 w 1166811"/>
              <a:gd name="connsiteY3" fmla="*/ 1223961 h 1223961"/>
              <a:gd name="connsiteX4" fmla="*/ 0 w 1166811"/>
              <a:gd name="connsiteY4" fmla="*/ 1019963 h 1223961"/>
              <a:gd name="connsiteX5" fmla="*/ 0 w 1166811"/>
              <a:gd name="connsiteY5" fmla="*/ 203998 h 1223961"/>
              <a:gd name="connsiteX6" fmla="*/ 203998 w 1166811"/>
              <a:gd name="connsiteY6" fmla="*/ 0 h 122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6811" h="1223961">
                <a:moveTo>
                  <a:pt x="203998" y="0"/>
                </a:moveTo>
                <a:lnTo>
                  <a:pt x="1166811" y="0"/>
                </a:lnTo>
                <a:lnTo>
                  <a:pt x="1166811" y="1223961"/>
                </a:lnTo>
                <a:lnTo>
                  <a:pt x="203998" y="1223961"/>
                </a:lnTo>
                <a:cubicBezTo>
                  <a:pt x="91333" y="1223961"/>
                  <a:pt x="0" y="1132628"/>
                  <a:pt x="0" y="1019963"/>
                </a:cubicBezTo>
                <a:lnTo>
                  <a:pt x="0" y="203998"/>
                </a:lnTo>
                <a:cubicBezTo>
                  <a:pt x="0" y="91333"/>
                  <a:pt x="91333" y="0"/>
                  <a:pt x="203998" y="0"/>
                </a:cubicBezTo>
                <a:close/>
              </a:path>
            </a:pathLst>
          </a:custGeom>
          <a:solidFill>
            <a:srgbClr val="1D6DC2"/>
          </a:solidFill>
          <a:ln>
            <a:noFill/>
          </a:ln>
        </p:spPr>
        <p:style>
          <a:lnRef idx="2">
            <a:srgbClr val="1D6DC2">
              <a:shade val="50000"/>
            </a:srgbClr>
          </a:lnRef>
          <a:fillRef idx="1">
            <a:srgbClr val="1D6DC2"/>
          </a:fillRef>
          <a:effectRef idx="0">
            <a:srgbClr val="1D6DC2"/>
          </a:effectRef>
          <a:fontRef idx="minor">
            <a:srgbClr val="FFFFFF"/>
          </a:fontRef>
        </p:style>
        <p:txBody>
          <a:bodyPr wrap="square" rtlCol="0" anchor="ctr">
            <a:noAutofit/>
          </a:bodyPr>
          <a:lstStyle/>
          <a:p>
            <a:pPr algn="ctr"/>
            <a:endParaRPr lang="zh-CN" altLang="en-US">
              <a:solidFill>
                <a:srgbClr val="FFFFFF"/>
              </a:solidFill>
            </a:endParaRPr>
          </a:p>
        </p:txBody>
      </p:sp>
      <p:sp>
        <p:nvSpPr>
          <p:cNvPr id="107" name="TextBox 21"/>
          <p:cNvSpPr txBox="1"/>
          <p:nvPr>
            <p:custDataLst>
              <p:tags r:id="rId47"/>
            </p:custDataLst>
          </p:nvPr>
        </p:nvSpPr>
        <p:spPr>
          <a:xfrm>
            <a:off x="7472045" y="5448300"/>
            <a:ext cx="2728595" cy="920750"/>
          </a:xfrm>
          <a:prstGeom prst="rect">
            <a:avLst/>
          </a:prstGeom>
          <a:noFill/>
        </p:spPr>
        <p:txBody>
          <a:bodyPr wrap="square" rtlCol="0" anchor="ctr">
            <a:normAutofit/>
          </a:bodyPr>
          <a:lstStyle/>
          <a:p>
            <a:pPr>
              <a:lnSpc>
                <a:spcPct val="130000"/>
              </a:lnSpc>
            </a:pPr>
            <a:r>
              <a:rPr lang="zh-CN" altLang="en-US" sz="3200" spc="150" dirty="0">
                <a:solidFill>
                  <a:srgbClr val="000000">
                    <a:lumMod val="75000"/>
                    <a:lumOff val="25000"/>
                  </a:srgbClr>
                </a:solidFill>
                <a:uFillTx/>
                <a:latin typeface="隶书" panose="02010509060101010101" pitchFamily="49" charset="-122"/>
                <a:ea typeface="隶书" panose="02010509060101010101" pitchFamily="49" charset="-122"/>
              </a:rPr>
              <a:t>其他</a:t>
            </a:r>
            <a:endParaRPr lang="zh-CN" altLang="en-US" sz="3200" spc="150" dirty="0">
              <a:solidFill>
                <a:srgbClr val="000000">
                  <a:lumMod val="75000"/>
                  <a:lumOff val="25000"/>
                </a:srgbClr>
              </a:solidFill>
              <a:uFillTx/>
              <a:latin typeface="隶书" panose="02010509060101010101" pitchFamily="49" charset="-122"/>
              <a:ea typeface="隶书" panose="02010509060101010101" pitchFamily="49" charset="-122"/>
            </a:endParaRPr>
          </a:p>
        </p:txBody>
      </p:sp>
      <p:sp>
        <p:nvSpPr>
          <p:cNvPr id="108" name="序号1" descr="e7d195523061f1c08d347f6bf0421bdacd46f3c1815d51b81E1CE79090F8942429A56C6AE2B3163BABA1A3FCE285BEC4FF43A5085572A94AD2C0A17AE448F24FA68DD62479D8C0666FEB6710638384D2ED817A4F5797E348394E13AA4D405A6090FC5A3A108D834694539815BA3508E71FBEF5C49F4C764656C2053DD0B8FEA68254E67435733C3AA675A5DA722F51B5"/>
          <p:cNvSpPr txBox="1"/>
          <p:nvPr>
            <p:custDataLst>
              <p:tags r:id="rId48"/>
            </p:custDataLst>
          </p:nvPr>
        </p:nvSpPr>
        <p:spPr>
          <a:xfrm>
            <a:off x="6391910" y="5586367"/>
            <a:ext cx="816610" cy="697865"/>
          </a:xfrm>
          <a:prstGeom prst="rect">
            <a:avLst/>
          </a:prstGeom>
          <a:noFill/>
        </p:spPr>
        <p:txBody>
          <a:bodyPr wrap="square" rtlCol="0" anchor="ctr"/>
          <a:lstStyle/>
          <a:p>
            <a:pPr algn="ctr"/>
            <a:r>
              <a:rPr lang="en-US" sz="3200" b="1" spc="300" dirty="0">
                <a:solidFill>
                  <a:srgbClr val="FFFFFF"/>
                </a:solidFill>
                <a:latin typeface="Arial" panose="020B0604020202020204" pitchFamily="34" charset="0"/>
                <a:ea typeface="微软雅黑" panose="020B0503020204020204" charset="-122"/>
                <a:cs typeface="Cooper Black" panose="0208090404030B020404" charset="0"/>
              </a:rPr>
              <a:t>08</a:t>
            </a:r>
            <a:endParaRPr lang="en-US" sz="3200" b="1" spc="300" dirty="0">
              <a:solidFill>
                <a:srgbClr val="FFFFFF"/>
              </a:solidFill>
              <a:latin typeface="Arial" panose="020B0604020202020204" pitchFamily="34" charset="0"/>
              <a:ea typeface="微软雅黑" panose="020B0503020204020204" charset="-122"/>
              <a:cs typeface="Cooper Black" panose="0208090404030B020404" charset="0"/>
            </a:endParaRPr>
          </a:p>
        </p:txBody>
      </p:sp>
      <p:sp>
        <p:nvSpPr>
          <p:cNvPr id="6" name="标题 5" descr="7b0a20202020227461726765744d6f64756c65223a202270726f636573734f6e6c696e65466f6e7473220a7d0a"/>
          <p:cNvSpPr>
            <a:spLocks noGrp="1"/>
          </p:cNvSpPr>
          <p:nvPr>
            <p:ph type="title"/>
            <p:custDataLst>
              <p:tags r:id="rId49"/>
            </p:custDataLst>
          </p:nvPr>
        </p:nvSpPr>
        <p:spPr>
          <a:xfrm>
            <a:off x="609600" y="316230"/>
            <a:ext cx="11327130"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《企业研究开发活动及相关情况》（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a:t>
            </a:r>
            <a:r>
              <a:rPr lang="en-US" altLang="zh-CN">
                <a:cs typeface="汉仪程行简" panose="00020600040101010101" pitchFamily="18" charset="-122"/>
                <a:sym typeface="汉仪瘦金书简" panose="02010600000101010101" charset="-122"/>
              </a:rPr>
              <a:t>2</a:t>
            </a:r>
            <a:r>
              <a:rPr lang="zh-CN" altLang="en-US">
                <a:cs typeface="汉仪程行简" panose="00020600040101010101" pitchFamily="18" charset="-122"/>
                <a:sym typeface="汉仪瘦金书简" panose="02010600000101010101" charset="-122"/>
              </a:rPr>
              <a:t>）</a:t>
            </a:r>
            <a:endParaRPr lang="zh-CN" altLang="en-US">
              <a:cs typeface="汉仪程行简" panose="00020600040101010101" pitchFamily="18" charset="-122"/>
              <a:sym typeface="汉仪瘦金书简" panose="0201060000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p:nvPr>
            <p:custDataLst>
              <p:tags r:id="rId1"/>
            </p:custDataLst>
          </p:nvPr>
        </p:nvSpPr>
        <p:spPr>
          <a:xfrm>
            <a:off x="635" y="0"/>
            <a:ext cx="12191365" cy="6858000"/>
          </a:xfrm>
          <a:prstGeom prst="rect">
            <a:avLst/>
          </a:prstGeom>
          <a:solidFill>
            <a:schemeClr val="dk1"/>
          </a:solidFill>
          <a:ln w="9525" cap="flat" cmpd="sng">
            <a:solidFill>
              <a:schemeClr val="dk1"/>
            </a:solidFill>
            <a:prstDash val="solid"/>
            <a:miter/>
            <a:headEnd type="none" w="med" len="med"/>
            <a:tailEnd type="none" w="med" len="med"/>
          </a:ln>
        </p:spPr>
        <p:txBody>
          <a:bodyPr wrap="none" anchor="ctr"/>
          <a:lstStyle/>
          <a:p>
            <a:pPr>
              <a:buFont typeface="Arial" panose="020B0604020202020204" pitchFamily="34" charset="0"/>
            </a:pPr>
            <a:endParaRPr lang="zh-CN" altLang="en-US" sz="3600" dirty="0">
              <a:solidFill>
                <a:schemeClr val="dk1"/>
              </a:solidFill>
              <a:latin typeface="隶书" panose="02010509060101010101" pitchFamily="49" charset="-122"/>
              <a:ea typeface="隶书" panose="02010509060101010101" pitchFamily="49" charset="-122"/>
            </a:endParaRPr>
          </a:p>
        </p:txBody>
      </p:sp>
      <p:pic>
        <p:nvPicPr>
          <p:cNvPr id="3" name="图片 2"/>
          <p:cNvPicPr>
            <a:picLocks noChangeAspect="1"/>
          </p:cNvPicPr>
          <p:nvPr/>
        </p:nvPicPr>
        <p:blipFill>
          <a:blip r:embed="rId2"/>
          <a:stretch>
            <a:fillRect/>
          </a:stretch>
        </p:blipFill>
        <p:spPr>
          <a:xfrm>
            <a:off x="3660140" y="0"/>
            <a:ext cx="5628640" cy="6851015"/>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descr="7b0a20202020227461726765744d6f64756c65223a202270726f636573734f6e6c696e65466f6e7473220a7d0a"/>
          <p:cNvSpPr>
            <a:spLocks noGrp="1"/>
          </p:cNvSpPr>
          <p:nvPr>
            <p:ph type="title"/>
          </p:nvPr>
        </p:nvSpPr>
        <p:spPr>
          <a:xfrm>
            <a:off x="609600" y="316230"/>
            <a:ext cx="11327130"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《企业研究开发活动及相关情况》（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a:t>
            </a:r>
            <a:r>
              <a:rPr lang="en-US" altLang="zh-CN">
                <a:cs typeface="汉仪程行简" panose="00020600040101010101" pitchFamily="18" charset="-122"/>
                <a:sym typeface="汉仪瘦金书简" panose="02010600000101010101" charset="-122"/>
              </a:rPr>
              <a:t>2</a:t>
            </a:r>
            <a:r>
              <a:rPr lang="zh-CN" altLang="en-US">
                <a:cs typeface="汉仪程行简" panose="00020600040101010101" pitchFamily="18" charset="-122"/>
                <a:sym typeface="汉仪瘦金书简" panose="02010600000101010101" charset="-122"/>
              </a:rPr>
              <a:t>）</a:t>
            </a:r>
            <a:endParaRPr lang="zh-CN" altLang="en-US">
              <a:cs typeface="汉仪程行简" panose="00020600040101010101" pitchFamily="18" charset="-122"/>
              <a:sym typeface="汉仪瘦金书简" panose="02010600000101010101" charset="-122"/>
            </a:endParaRPr>
          </a:p>
        </p:txBody>
      </p:sp>
      <p:sp>
        <p:nvSpPr>
          <p:cNvPr id="28675" name="Rectangle 3"/>
          <p:cNvSpPr txBox="1">
            <a:spLocks noChangeArrowheads="1"/>
          </p:cNvSpPr>
          <p:nvPr/>
        </p:nvSpPr>
        <p:spPr bwMode="auto">
          <a:xfrm>
            <a:off x="5732780" y="1610995"/>
            <a:ext cx="6122035" cy="260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marR="0" lvl="0" indent="0" algn="l" defTabSz="914400" rtl="0" fontAlgn="base">
              <a:lnSpc>
                <a:spcPts val="5000"/>
              </a:lnSpc>
              <a:spcBef>
                <a:spcPts val="0"/>
              </a:spcBef>
              <a:spcAft>
                <a:spcPct val="0"/>
              </a:spcAft>
              <a:buClrTx/>
              <a:buSzTx/>
              <a:buFont typeface="Arial" panose="020B0604020202020204" pitchFamily="34" charset="0"/>
              <a:buNone/>
              <a:defRPr/>
            </a:pPr>
            <a:r>
              <a:rPr kumimoji="0" lang="zh-CN" altLang="en-US" sz="3200" b="1" i="0" u="none" strike="noStrike" kern="1200" cap="none" spc="0" normalizeH="0" baseline="0" noProof="0" dirty="0" smtClean="0">
                <a:ln>
                  <a:noFill/>
                </a:ln>
                <a:solidFill>
                  <a:srgbClr val="FF0000"/>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【重点指标】</a:t>
            </a:r>
            <a:r>
              <a:rPr kumimoji="0" lang="zh-CN" altLang="zh-CN" sz="3200" b="1" i="0" u="none" strike="noStrike" kern="1200" cap="none" spc="0" normalizeH="0" baseline="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研究开发人员合计</a:t>
            </a:r>
            <a:endParaRPr kumimoji="0" lang="en-US" altLang="zh-CN" sz="3200" b="1" i="0" u="none" strike="noStrike" kern="1200" cap="none" spc="0" normalizeH="0" baseline="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endParaRPr>
          </a:p>
          <a:p>
            <a:pPr marR="0" lvl="0" indent="0" algn="l" defTabSz="914400" rtl="0" fontAlgn="base">
              <a:lnSpc>
                <a:spcPct val="150000"/>
              </a:lnSpc>
              <a:spcBef>
                <a:spcPts val="0"/>
              </a:spcBef>
              <a:spcAft>
                <a:spcPct val="0"/>
              </a:spcAft>
              <a:buClrTx/>
              <a:buSzTx/>
              <a:buFont typeface="Arial" panose="020B0604020202020204" pitchFamily="34" charset="0"/>
              <a:buNone/>
              <a:defRPr/>
            </a:pPr>
            <a:r>
              <a:rPr kumimoji="0" lang="zh-CN" altLang="zh-CN" sz="3200" b="1" i="0" u="none" strike="noStrike" kern="1200" cap="none" spc="0" normalizeH="0" baseline="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指报告期内企业参加研究开发活动的人员合计。</a:t>
            </a:r>
            <a:endParaRPr kumimoji="0" lang="zh-CN" altLang="zh-CN" sz="3200" b="1" i="0" u="none" strike="noStrike" kern="1200" cap="none" spc="0" normalizeH="0" baseline="0" noProof="0" dirty="0" smtClean="0">
              <a:ln>
                <a:noFill/>
              </a:ln>
              <a:solidFill>
                <a:srgbClr val="FF0000"/>
              </a:solidFill>
              <a:effectLst/>
              <a:uLnTx/>
              <a:uFillTx/>
              <a:latin typeface="隶书" panose="02010509060101010101" pitchFamily="49" charset="-122"/>
              <a:ea typeface="隶书" panose="02010509060101010101" pitchFamily="49" charset="-122"/>
              <a:cs typeface="隶书" panose="02010509060101010101" pitchFamily="49" charset="-122"/>
              <a:sym typeface="+mn-ea"/>
            </a:endParaRPr>
          </a:p>
        </p:txBody>
      </p:sp>
      <p:sp>
        <p:nvSpPr>
          <p:cNvPr id="6" name="文本框 5"/>
          <p:cNvSpPr txBox="1"/>
          <p:nvPr/>
        </p:nvSpPr>
        <p:spPr>
          <a:xfrm>
            <a:off x="920750" y="4679315"/>
            <a:ext cx="9743440" cy="1568450"/>
          </a:xfrm>
          <a:prstGeom prst="rect">
            <a:avLst/>
          </a:prstGeom>
          <a:noFill/>
        </p:spPr>
        <p:txBody>
          <a:bodyPr wrap="square" rtlCol="0" anchor="t">
            <a:spAutoFit/>
          </a:bodyPr>
          <a:lstStyle/>
          <a:p>
            <a:r>
              <a:rPr lang="zh-CN" altLang="zh-CN" sz="3200" b="1" noProof="0" dirty="0" smtClean="0">
                <a:ln>
                  <a:noFill/>
                </a:ln>
                <a:solidFill>
                  <a:schemeClr val="tx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该指标应与企业会计账中有关</a:t>
            </a:r>
            <a:r>
              <a:rPr lang="zh-CN" altLang="zh-CN" sz="3200" b="1" noProof="0" dirty="0" smtClean="0">
                <a:ln>
                  <a:noFill/>
                </a:ln>
                <a:solidFill>
                  <a:srgbClr val="FF0000"/>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研究开发会计科目</a:t>
            </a:r>
            <a:r>
              <a:rPr lang="zh-CN" altLang="zh-CN" sz="3200" b="1" noProof="0" dirty="0" smtClean="0">
                <a:ln>
                  <a:noFill/>
                </a:ln>
                <a:solidFill>
                  <a:schemeClr val="tx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或</a:t>
            </a:r>
            <a:r>
              <a:rPr lang="zh-CN" altLang="zh-CN" sz="3200" b="1" noProof="0" dirty="0" smtClean="0">
                <a:ln>
                  <a:noFill/>
                </a:ln>
                <a:solidFill>
                  <a:srgbClr val="FF0000"/>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向税务部门提供的研究开发辅助账</a:t>
            </a:r>
            <a:r>
              <a:rPr lang="zh-CN" altLang="zh-CN" sz="3200" b="1" noProof="0" dirty="0" smtClean="0">
                <a:ln>
                  <a:noFill/>
                </a:ln>
                <a:solidFill>
                  <a:schemeClr val="tx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中</a:t>
            </a:r>
            <a:r>
              <a:rPr lang="zh-CN" altLang="zh-CN" sz="3200" b="1" noProof="0" dirty="0" smtClean="0">
                <a:ln>
                  <a:noFill/>
                </a:ln>
                <a:solidFill>
                  <a:srgbClr val="FF0000"/>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人员人工费子科目</a:t>
            </a:r>
            <a:r>
              <a:rPr lang="zh-CN" altLang="zh-CN" sz="3200" b="1" noProof="0" dirty="0" smtClean="0">
                <a:ln>
                  <a:noFill/>
                </a:ln>
                <a:solidFill>
                  <a:schemeClr val="tx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里涉及的全部人员对应。</a:t>
            </a:r>
            <a:endParaRPr lang="zh-CN" altLang="zh-CN" sz="3200" b="1" noProof="0" dirty="0" smtClean="0">
              <a:ln>
                <a:noFill/>
              </a:ln>
              <a:solidFill>
                <a:schemeClr val="tx1"/>
              </a:solidFill>
              <a:effectLst/>
              <a:uLnTx/>
              <a:uFillTx/>
              <a:latin typeface="隶书" panose="02010509060101010101" pitchFamily="49" charset="-122"/>
              <a:ea typeface="隶书" panose="02010509060101010101" pitchFamily="49" charset="-122"/>
              <a:cs typeface="隶书" panose="02010509060101010101" pitchFamily="49" charset="-122"/>
              <a:sym typeface="+mn-ea"/>
            </a:endParaRPr>
          </a:p>
        </p:txBody>
      </p:sp>
      <p:pic>
        <p:nvPicPr>
          <p:cNvPr id="3" name="图片 2"/>
          <p:cNvPicPr>
            <a:picLocks noChangeAspect="1"/>
          </p:cNvPicPr>
          <p:nvPr>
            <p:custDataLst>
              <p:tags r:id="rId1"/>
            </p:custDataLst>
          </p:nvPr>
        </p:nvPicPr>
        <p:blipFill>
          <a:blip r:embed="rId2"/>
          <a:stretch>
            <a:fillRect/>
          </a:stretch>
        </p:blipFill>
        <p:spPr>
          <a:xfrm>
            <a:off x="609600" y="1238885"/>
            <a:ext cx="4926965" cy="33470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custDataLst>
              <p:tags r:id="rId1"/>
            </p:custDataLst>
          </p:nvPr>
        </p:nvPicPr>
        <p:blipFill>
          <a:blip r:embed="rId2"/>
          <a:stretch>
            <a:fillRect/>
          </a:stretch>
        </p:blipFill>
        <p:spPr>
          <a:xfrm>
            <a:off x="609600" y="1238885"/>
            <a:ext cx="4926965" cy="3347085"/>
          </a:xfrm>
          <a:prstGeom prst="rect">
            <a:avLst/>
          </a:prstGeom>
        </p:spPr>
      </p:pic>
      <p:sp>
        <p:nvSpPr>
          <p:cNvPr id="4" name="标题 3" descr="7b0a20202020227461726765744d6f64756c65223a202270726f636573734f6e6c696e65466f6e7473220a7d0a"/>
          <p:cNvSpPr>
            <a:spLocks noGrp="1"/>
          </p:cNvSpPr>
          <p:nvPr>
            <p:ph type="title"/>
          </p:nvPr>
        </p:nvSpPr>
        <p:spPr>
          <a:xfrm>
            <a:off x="609600" y="316230"/>
            <a:ext cx="11327130"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《企业研究开发活动及相关情况》（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a:t>
            </a:r>
            <a:r>
              <a:rPr lang="en-US" altLang="zh-CN">
                <a:cs typeface="汉仪程行简" panose="00020600040101010101" pitchFamily="18" charset="-122"/>
                <a:sym typeface="汉仪瘦金书简" panose="02010600000101010101" charset="-122"/>
              </a:rPr>
              <a:t>2</a:t>
            </a:r>
            <a:r>
              <a:rPr lang="zh-CN" altLang="en-US">
                <a:cs typeface="汉仪程行简" panose="00020600040101010101" pitchFamily="18" charset="-122"/>
                <a:sym typeface="汉仪瘦金书简" panose="02010600000101010101" charset="-122"/>
              </a:rPr>
              <a:t>）</a:t>
            </a:r>
            <a:endParaRPr lang="zh-CN" altLang="en-US">
              <a:cs typeface="汉仪程行简" panose="00020600040101010101" pitchFamily="18" charset="-122"/>
              <a:sym typeface="汉仪瘦金书简" panose="02010600000101010101" charset="-122"/>
            </a:endParaRPr>
          </a:p>
        </p:txBody>
      </p:sp>
      <p:cxnSp>
        <p:nvCxnSpPr>
          <p:cNvPr id="3" name="直接连接符 2"/>
          <p:cNvCxnSpPr/>
          <p:nvPr/>
        </p:nvCxnSpPr>
        <p:spPr>
          <a:xfrm flipV="1">
            <a:off x="1508745" y="2641913"/>
            <a:ext cx="3129280" cy="19685"/>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6141085" y="2280285"/>
            <a:ext cx="5307965" cy="1076325"/>
          </a:xfrm>
          <a:prstGeom prst="rect">
            <a:avLst/>
          </a:prstGeom>
          <a:noFill/>
        </p:spPr>
        <p:txBody>
          <a:bodyPr wrap="square" rtlCol="0" anchor="t">
            <a:spAutoFit/>
          </a:bodyPr>
          <a:lstStyle/>
          <a:p>
            <a:r>
              <a:rPr lang="en-US" sz="2800" dirty="0">
                <a:latin typeface="隶书" panose="02010509060101010101" pitchFamily="49" charset="-122"/>
                <a:ea typeface="隶书" panose="02010509060101010101" pitchFamily="49" charset="-122"/>
                <a:cs typeface="隶书" panose="02010509060101010101" pitchFamily="49" charset="-122"/>
                <a:sym typeface="+mn-ea"/>
              </a:rPr>
              <a:t> </a:t>
            </a:r>
            <a:r>
              <a:rPr sz="3200" dirty="0">
                <a:latin typeface="隶书" panose="02010509060101010101" pitchFamily="49" charset="-122"/>
                <a:ea typeface="隶书" panose="02010509060101010101" pitchFamily="49" charset="-122"/>
                <a:cs typeface="隶书" panose="02010509060101010101" pitchFamily="49" charset="-122"/>
                <a:sym typeface="+mn-ea"/>
              </a:rPr>
              <a:t>主要从事项目管理和为项目提供直接服务的人员。</a:t>
            </a:r>
            <a:endParaRPr lang="zh-CN" altLang="en-US" sz="3200" dirty="0">
              <a:latin typeface="隶书" panose="02010509060101010101" pitchFamily="49" charset="-122"/>
              <a:ea typeface="隶书" panose="02010509060101010101" pitchFamily="49" charset="-122"/>
              <a:cs typeface="隶书"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descr="7b0a20202020227461726765744d6f64756c65223a202270726f636573734f6e6c696e65466f6e7473220a7d0a"/>
          <p:cNvSpPr>
            <a:spLocks noGrp="1"/>
          </p:cNvSpPr>
          <p:nvPr>
            <p:ph type="title"/>
          </p:nvPr>
        </p:nvSpPr>
        <p:spPr>
          <a:xfrm>
            <a:off x="609600" y="316230"/>
            <a:ext cx="11327130"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《企业研究开发活动及相关情况》（</a:t>
            </a:r>
            <a:r>
              <a:rPr lang="en-US" altLang="zh-CN">
                <a:cs typeface="汉仪程行简" panose="00020600040101010101" pitchFamily="18" charset="-122"/>
                <a:sym typeface="汉仪瘦金书简" panose="02010600000101010101" charset="-122"/>
              </a:rPr>
              <a:t>6</a:t>
            </a:r>
            <a:r>
              <a:rPr lang="zh-CN" altLang="en-US">
                <a:cs typeface="汉仪程行简" panose="00020600040101010101" pitchFamily="18" charset="-122"/>
                <a:sym typeface="汉仪瘦金书简" panose="02010600000101010101" charset="-122"/>
              </a:rPr>
              <a:t>07-</a:t>
            </a:r>
            <a:r>
              <a:rPr lang="en-US" altLang="zh-CN">
                <a:cs typeface="汉仪程行简" panose="00020600040101010101" pitchFamily="18" charset="-122"/>
                <a:sym typeface="汉仪瘦金书简" panose="02010600000101010101" charset="-122"/>
              </a:rPr>
              <a:t>2</a:t>
            </a:r>
            <a:r>
              <a:rPr lang="zh-CN" altLang="en-US">
                <a:cs typeface="汉仪程行简" panose="00020600040101010101" pitchFamily="18" charset="-122"/>
                <a:sym typeface="汉仪瘦金书简" panose="02010600000101010101" charset="-122"/>
              </a:rPr>
              <a:t>）</a:t>
            </a:r>
            <a:endParaRPr lang="zh-CN" altLang="en-US">
              <a:latin typeface="汉仪瘦金书简" panose="02010600000101010101" charset="-122"/>
              <a:ea typeface="汉仪瘦金书简" panose="02010600000101010101" charset="-122"/>
              <a:sym typeface="汉仪瘦金书简" panose="02010600000101010101" charset="-122"/>
            </a:endParaRPr>
          </a:p>
        </p:txBody>
      </p:sp>
      <p:sp>
        <p:nvSpPr>
          <p:cNvPr id="6" name="文本框 5"/>
          <p:cNvSpPr txBox="1"/>
          <p:nvPr>
            <p:custDataLst>
              <p:tags r:id="rId1"/>
            </p:custDataLst>
          </p:nvPr>
        </p:nvSpPr>
        <p:spPr>
          <a:xfrm>
            <a:off x="1221740" y="1336675"/>
            <a:ext cx="9748520" cy="3981450"/>
          </a:xfrm>
          <a:prstGeom prst="rect">
            <a:avLst/>
          </a:prstGeom>
          <a:noFill/>
        </p:spPr>
        <p:txBody>
          <a:bodyPr wrap="square" rtlCol="0" anchor="t">
            <a:noAutofit/>
          </a:bodyPr>
          <a:lstStyle/>
          <a:p>
            <a:pPr>
              <a:lnSpc>
                <a:spcPct val="150000"/>
              </a:lnSpc>
            </a:pPr>
            <a:r>
              <a:rPr sz="3200" b="1" dirty="0">
                <a:solidFill>
                  <a:srgbClr val="FF0000"/>
                </a:solidFill>
                <a:latin typeface="隶书" panose="02010509060101010101" pitchFamily="49" charset="-122"/>
                <a:ea typeface="隶书" panose="02010509060101010101" pitchFamily="49" charset="-122"/>
                <a:sym typeface="+mn-ea"/>
              </a:rPr>
              <a:t>管理人员</a:t>
            </a:r>
            <a:r>
              <a:rPr sz="3200" b="1" dirty="0">
                <a:solidFill>
                  <a:schemeClr val="dk1"/>
                </a:solidFill>
                <a:latin typeface="隶书" panose="02010509060101010101" pitchFamily="49" charset="-122"/>
                <a:ea typeface="隶书" panose="02010509060101010101" pitchFamily="49" charset="-122"/>
                <a:sym typeface="+mn-ea"/>
              </a:rPr>
              <a:t>包括企业主管研究开发项目工作的负责人，企业研究开发活动管理部门的工作人员以及管理人员；</a:t>
            </a:r>
            <a:endParaRPr sz="3200" b="1" dirty="0">
              <a:solidFill>
                <a:schemeClr val="dk1"/>
              </a:solidFill>
              <a:latin typeface="隶书" panose="02010509060101010101" pitchFamily="49" charset="-122"/>
              <a:ea typeface="隶书" panose="02010509060101010101" pitchFamily="49" charset="-122"/>
            </a:endParaRPr>
          </a:p>
          <a:p>
            <a:pPr>
              <a:lnSpc>
                <a:spcPct val="150000"/>
              </a:lnSpc>
            </a:pPr>
            <a:r>
              <a:rPr sz="3200" b="1" dirty="0">
                <a:solidFill>
                  <a:srgbClr val="FF0000"/>
                </a:solidFill>
                <a:latin typeface="隶书" panose="02010509060101010101" pitchFamily="49" charset="-122"/>
                <a:ea typeface="隶书" panose="02010509060101010101" pitchFamily="49" charset="-122"/>
                <a:sym typeface="+mn-ea"/>
              </a:rPr>
              <a:t>服务人员</a:t>
            </a:r>
            <a:r>
              <a:rPr sz="3200" b="1" dirty="0">
                <a:solidFill>
                  <a:schemeClr val="dk1"/>
                </a:solidFill>
                <a:latin typeface="隶书" panose="02010509060101010101" pitchFamily="49" charset="-122"/>
                <a:ea typeface="隶书" panose="02010509060101010101" pitchFamily="49" charset="-122"/>
                <a:sym typeface="+mn-ea"/>
              </a:rPr>
              <a:t>包括为研究开发活动提供资料文献、材料供应、设备维护等服务的人员（含中试车间、实验室、试验基地等的工人）。</a:t>
            </a:r>
            <a:endParaRPr lang="zh-CN" altLang="en-US" sz="3200" b="1" dirty="0">
              <a:solidFill>
                <a:schemeClr val="dk1"/>
              </a:solidFill>
              <a:latin typeface="隶书" panose="02010509060101010101" pitchFamily="49" charset="-122"/>
              <a:ea typeface="隶书"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custDataLst>
              <p:tags r:id="rId1"/>
            </p:custDataLst>
          </p:nvPr>
        </p:nvPicPr>
        <p:blipFill>
          <a:blip r:embed="rId2"/>
          <a:stretch>
            <a:fillRect/>
          </a:stretch>
        </p:blipFill>
        <p:spPr>
          <a:xfrm>
            <a:off x="609600" y="1238885"/>
            <a:ext cx="4926965" cy="3347085"/>
          </a:xfrm>
          <a:prstGeom prst="rect">
            <a:avLst/>
          </a:prstGeom>
        </p:spPr>
      </p:pic>
      <p:sp>
        <p:nvSpPr>
          <p:cNvPr id="4" name="标题 3" descr="7b0a20202020227461726765744d6f64756c65223a202270726f636573734f6e6c696e65466f6e7473220a7d0a"/>
          <p:cNvSpPr>
            <a:spLocks noGrp="1"/>
          </p:cNvSpPr>
          <p:nvPr>
            <p:ph type="title"/>
          </p:nvPr>
        </p:nvSpPr>
        <p:spPr>
          <a:xfrm>
            <a:off x="609600" y="316230"/>
            <a:ext cx="11327130"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《企业研究开发活动及相关情况》（</a:t>
            </a:r>
            <a:r>
              <a:rPr lang="en-US" altLang="zh-CN">
                <a:cs typeface="汉仪程行简" panose="00020600040101010101" pitchFamily="18" charset="-122"/>
                <a:sym typeface="汉仪瘦金书简" panose="02010600000101010101" charset="-122"/>
              </a:rPr>
              <a:t>6</a:t>
            </a:r>
            <a:r>
              <a:rPr lang="zh-CN" altLang="en-US">
                <a:cs typeface="汉仪程行简" panose="00020600040101010101" pitchFamily="18" charset="-122"/>
                <a:sym typeface="汉仪瘦金书简" panose="02010600000101010101" charset="-122"/>
              </a:rPr>
              <a:t>07-</a:t>
            </a:r>
            <a:r>
              <a:rPr lang="en-US" altLang="zh-CN">
                <a:cs typeface="汉仪程行简" panose="00020600040101010101" pitchFamily="18" charset="-122"/>
                <a:sym typeface="汉仪瘦金书简" panose="02010600000101010101" charset="-122"/>
              </a:rPr>
              <a:t>2</a:t>
            </a:r>
            <a:r>
              <a:rPr lang="zh-CN" altLang="en-US">
                <a:cs typeface="汉仪程行简" panose="00020600040101010101" pitchFamily="18" charset="-122"/>
                <a:sym typeface="汉仪瘦金书简" panose="02010600000101010101" charset="-122"/>
              </a:rPr>
              <a:t>）</a:t>
            </a:r>
            <a:endParaRPr lang="zh-CN" altLang="en-US">
              <a:cs typeface="汉仪程行简" panose="00020600040101010101" pitchFamily="18" charset="-122"/>
              <a:sym typeface="汉仪瘦金书简" panose="02010600000101010101" charset="-122"/>
            </a:endParaRPr>
          </a:p>
        </p:txBody>
      </p:sp>
      <p:cxnSp>
        <p:nvCxnSpPr>
          <p:cNvPr id="3" name="直接连接符 2"/>
          <p:cNvCxnSpPr/>
          <p:nvPr/>
        </p:nvCxnSpPr>
        <p:spPr>
          <a:xfrm flipV="1">
            <a:off x="1170290" y="3582983"/>
            <a:ext cx="3129280" cy="19685"/>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24579" name="TextBox 3"/>
          <p:cNvSpPr txBox="1"/>
          <p:nvPr/>
        </p:nvSpPr>
        <p:spPr>
          <a:xfrm>
            <a:off x="6323965" y="2323465"/>
            <a:ext cx="5219700" cy="1568450"/>
          </a:xfrm>
          <a:prstGeom prst="rect">
            <a:avLst/>
          </a:prstGeom>
          <a:noFill/>
          <a:ln w="9525">
            <a:noFill/>
          </a:ln>
        </p:spPr>
        <p:txBody>
          <a:bodyPr wrap="square" anchor="t">
            <a:spAutoFit/>
          </a:bodyPr>
          <a:lstStyle/>
          <a:p>
            <a:r>
              <a:rPr lang="zh-CN" altLang="en-US" sz="3200" dirty="0">
                <a:latin typeface="隶书" panose="02010509060101010101" pitchFamily="49" charset="-122"/>
                <a:ea typeface="隶书" panose="02010509060101010101" pitchFamily="49" charset="-122"/>
                <a:cs typeface="隶书" panose="02010509060101010101" pitchFamily="49" charset="-122"/>
              </a:rPr>
              <a:t>从事研究开发活动的时间占制度工作时间</a:t>
            </a:r>
            <a:r>
              <a:rPr lang="en-US" altLang="zh-CN" sz="3200" dirty="0">
                <a:latin typeface="隶书" panose="02010509060101010101" pitchFamily="49" charset="-122"/>
                <a:ea typeface="隶书" panose="02010509060101010101" pitchFamily="49" charset="-122"/>
                <a:cs typeface="隶书" panose="02010509060101010101" pitchFamily="49" charset="-122"/>
              </a:rPr>
              <a:t>90%</a:t>
            </a:r>
            <a:r>
              <a:rPr lang="zh-CN" altLang="en-US" sz="3200" dirty="0">
                <a:latin typeface="隶书" panose="02010509060101010101" pitchFamily="49" charset="-122"/>
                <a:ea typeface="隶书" panose="02010509060101010101" pitchFamily="49" charset="-122"/>
                <a:cs typeface="隶书" panose="02010509060101010101" pitchFamily="49" charset="-122"/>
              </a:rPr>
              <a:t>及以上的人员。</a:t>
            </a:r>
            <a:endParaRPr lang="zh-CN" altLang="en-US" sz="3200" dirty="0">
              <a:latin typeface="隶书" panose="02010509060101010101" pitchFamily="49" charset="-122"/>
              <a:ea typeface="隶书" panose="02010509060101010101" pitchFamily="49" charset="-122"/>
              <a:cs typeface="隶书" panose="020105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descr="7b0a20202020227461726765744d6f64756c65223a202270726f636573734f6e6c696e65466f6e7473220a7d0a"/>
          <p:cNvSpPr>
            <a:spLocks noGrp="1"/>
          </p:cNvSpPr>
          <p:nvPr>
            <p:ph type="title"/>
          </p:nvPr>
        </p:nvSpPr>
        <p:spPr>
          <a:xfrm>
            <a:off x="609600" y="316230"/>
            <a:ext cx="11327130"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《企业研究开发活动及相关情况》（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a:t>
            </a:r>
            <a:r>
              <a:rPr lang="en-US" altLang="zh-CN">
                <a:cs typeface="汉仪程行简" panose="00020600040101010101" pitchFamily="18" charset="-122"/>
                <a:sym typeface="汉仪瘦金书简" panose="02010600000101010101" charset="-122"/>
              </a:rPr>
              <a:t>2</a:t>
            </a:r>
            <a:r>
              <a:rPr lang="zh-CN" altLang="en-US">
                <a:cs typeface="汉仪程行简" panose="00020600040101010101" pitchFamily="18" charset="-122"/>
                <a:sym typeface="汉仪瘦金书简" panose="02010600000101010101" charset="-122"/>
              </a:rPr>
              <a:t>）</a:t>
            </a:r>
            <a:endParaRPr lang="zh-CN" altLang="en-US">
              <a:cs typeface="汉仪程行简" panose="00020600040101010101" pitchFamily="18" charset="-122"/>
              <a:sym typeface="汉仪瘦金书简" panose="02010600000101010101" charset="-122"/>
            </a:endParaRPr>
          </a:p>
        </p:txBody>
      </p:sp>
      <p:sp>
        <p:nvSpPr>
          <p:cNvPr id="6" name="文本框 5"/>
          <p:cNvSpPr txBox="1"/>
          <p:nvPr/>
        </p:nvSpPr>
        <p:spPr>
          <a:xfrm>
            <a:off x="4817745" y="1129665"/>
            <a:ext cx="6938010" cy="2338070"/>
          </a:xfrm>
          <a:prstGeom prst="rect">
            <a:avLst/>
          </a:prstGeom>
          <a:noFill/>
        </p:spPr>
        <p:txBody>
          <a:bodyPr wrap="square" rtlCol="0" anchor="t">
            <a:spAutoFit/>
          </a:bodyPr>
          <a:lstStyle/>
          <a:p>
            <a:pPr>
              <a:lnSpc>
                <a:spcPts val="5000"/>
              </a:lnSpc>
              <a:spcBef>
                <a:spcPts val="1000"/>
              </a:spcBef>
            </a:pPr>
            <a:r>
              <a:rPr lang="zh-CN" altLang="en-US" sz="3200" b="1" dirty="0">
                <a:solidFill>
                  <a:srgbClr val="FF0000"/>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rPr>
              <a:t>【重点指标】</a:t>
            </a:r>
            <a:r>
              <a:rPr lang="zh-CN" altLang="en-US" sz="3200" b="1" dirty="0">
                <a:solidFill>
                  <a:schemeClr val="dk1"/>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rPr>
              <a:t>研究</a:t>
            </a:r>
            <a:r>
              <a:rPr lang="zh-CN" altLang="zh-CN" sz="3200" b="1" dirty="0">
                <a:solidFill>
                  <a:schemeClr val="dk1"/>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rPr>
              <a:t>开发费用合计</a:t>
            </a:r>
            <a:endParaRPr lang="en-US" altLang="zh-CN" sz="3200" b="1" dirty="0">
              <a:solidFill>
                <a:schemeClr val="dk1"/>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endParaRPr>
          </a:p>
          <a:p>
            <a:pPr>
              <a:lnSpc>
                <a:spcPct val="150000"/>
              </a:lnSpc>
              <a:spcBef>
                <a:spcPts val="1000"/>
              </a:spcBef>
            </a:pPr>
            <a:r>
              <a:rPr lang="zh-CN" altLang="zh-CN" sz="3200" b="1" dirty="0">
                <a:solidFill>
                  <a:schemeClr val="dk1"/>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rPr>
              <a:t>指报告期内企业用于研究开发活动的费用合计。</a:t>
            </a:r>
            <a:endParaRPr lang="zh-CN" altLang="zh-CN" sz="3200" b="1" dirty="0">
              <a:solidFill>
                <a:schemeClr val="dk1"/>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endParaRPr>
          </a:p>
        </p:txBody>
      </p:sp>
      <p:sp>
        <p:nvSpPr>
          <p:cNvPr id="7" name="文本框 6"/>
          <p:cNvSpPr txBox="1"/>
          <p:nvPr/>
        </p:nvSpPr>
        <p:spPr>
          <a:xfrm>
            <a:off x="4810760" y="3429000"/>
            <a:ext cx="6938010" cy="2306955"/>
          </a:xfrm>
          <a:prstGeom prst="rect">
            <a:avLst/>
          </a:prstGeom>
          <a:noFill/>
        </p:spPr>
        <p:txBody>
          <a:bodyPr wrap="square" rtlCol="0" anchor="t">
            <a:spAutoFit/>
          </a:bodyPr>
          <a:lstStyle/>
          <a:p>
            <a:pPr lvl="0" algn="l" defTabSz="914400">
              <a:lnSpc>
                <a:spcPct val="150000"/>
              </a:lnSpc>
              <a:buClrTx/>
              <a:buSzTx/>
              <a:buFontTx/>
            </a:pPr>
            <a:r>
              <a:rPr lang="zh-CN" altLang="zh-CN" sz="3200" b="1" dirty="0">
                <a:solidFill>
                  <a:schemeClr val="tx1"/>
                </a:solidFill>
                <a:latin typeface="隶书" panose="02010509060101010101" pitchFamily="49" charset="-122"/>
                <a:ea typeface="隶书" panose="02010509060101010101" pitchFamily="49" charset="-122"/>
                <a:sym typeface="宋体" panose="02010600030101010101" pitchFamily="2" charset="-122"/>
              </a:rPr>
              <a:t>该指标应与企业会计账中</a:t>
            </a:r>
            <a:r>
              <a:rPr lang="zh-CN" altLang="zh-CN" sz="3200" b="1" dirty="0">
                <a:solidFill>
                  <a:srgbClr val="FF0000"/>
                </a:solidFill>
                <a:latin typeface="隶书" panose="02010509060101010101" pitchFamily="49" charset="-122"/>
                <a:ea typeface="隶书" panose="02010509060101010101" pitchFamily="49" charset="-122"/>
                <a:sym typeface="宋体" panose="02010600030101010101" pitchFamily="2" charset="-122"/>
              </a:rPr>
              <a:t>有关研究开发会计科目</a:t>
            </a:r>
            <a:r>
              <a:rPr lang="zh-CN" altLang="zh-CN" sz="3200" b="1" dirty="0">
                <a:solidFill>
                  <a:schemeClr val="tx1"/>
                </a:solidFill>
                <a:latin typeface="隶书" panose="02010509060101010101" pitchFamily="49" charset="-122"/>
                <a:ea typeface="隶书" panose="02010509060101010101" pitchFamily="49" charset="-122"/>
                <a:sym typeface="宋体" panose="02010600030101010101" pitchFamily="2" charset="-122"/>
              </a:rPr>
              <a:t>或</a:t>
            </a:r>
            <a:r>
              <a:rPr lang="zh-CN" altLang="zh-CN" sz="3200" b="1" dirty="0">
                <a:solidFill>
                  <a:srgbClr val="FF0000"/>
                </a:solidFill>
                <a:latin typeface="隶书" panose="02010509060101010101" pitchFamily="49" charset="-122"/>
                <a:ea typeface="隶书" panose="02010509060101010101" pitchFamily="49" charset="-122"/>
                <a:sym typeface="宋体" panose="02010600030101010101" pitchFamily="2" charset="-122"/>
              </a:rPr>
              <a:t>向税务部门提供</a:t>
            </a:r>
            <a:r>
              <a:rPr lang="zh-CN" altLang="zh-CN" sz="3200" b="1" dirty="0" smtClean="0">
                <a:solidFill>
                  <a:srgbClr val="FF0000"/>
                </a:solidFill>
                <a:latin typeface="隶书" panose="02010509060101010101" pitchFamily="49" charset="-122"/>
                <a:ea typeface="隶书" panose="02010509060101010101" pitchFamily="49" charset="-122"/>
                <a:sym typeface="宋体" panose="02010600030101010101" pitchFamily="2" charset="-122"/>
              </a:rPr>
              <a:t>的研究</a:t>
            </a:r>
            <a:r>
              <a:rPr lang="zh-CN" altLang="zh-CN" sz="3200" b="1" dirty="0">
                <a:solidFill>
                  <a:srgbClr val="FF0000"/>
                </a:solidFill>
                <a:latin typeface="隶书" panose="02010509060101010101" pitchFamily="49" charset="-122"/>
                <a:ea typeface="隶书" panose="02010509060101010101" pitchFamily="49" charset="-122"/>
                <a:sym typeface="宋体" panose="02010600030101010101" pitchFamily="2" charset="-122"/>
              </a:rPr>
              <a:t>开发辅助账</a:t>
            </a:r>
            <a:r>
              <a:rPr lang="zh-CN" altLang="zh-CN" sz="3200" b="1" dirty="0">
                <a:solidFill>
                  <a:schemeClr val="tx1"/>
                </a:solidFill>
                <a:latin typeface="隶书" panose="02010509060101010101" pitchFamily="49" charset="-122"/>
                <a:ea typeface="隶书" panose="02010509060101010101" pitchFamily="49" charset="-122"/>
                <a:sym typeface="宋体" panose="02010600030101010101" pitchFamily="2" charset="-122"/>
              </a:rPr>
              <a:t>中</a:t>
            </a:r>
            <a:r>
              <a:rPr lang="zh-CN" altLang="zh-CN" sz="3200" b="1" dirty="0">
                <a:solidFill>
                  <a:srgbClr val="FF0000"/>
                </a:solidFill>
                <a:latin typeface="隶书" panose="02010509060101010101" pitchFamily="49" charset="-122"/>
                <a:ea typeface="隶书" panose="02010509060101010101" pitchFamily="49" charset="-122"/>
                <a:sym typeface="宋体" panose="02010600030101010101" pitchFamily="2" charset="-122"/>
              </a:rPr>
              <a:t>研究开发费用</a:t>
            </a:r>
            <a:r>
              <a:rPr lang="zh-CN" altLang="zh-CN" sz="3200" b="1" dirty="0">
                <a:solidFill>
                  <a:schemeClr val="tx1"/>
                </a:solidFill>
                <a:latin typeface="隶书" panose="02010509060101010101" pitchFamily="49" charset="-122"/>
                <a:ea typeface="隶书" panose="02010509060101010101" pitchFamily="49" charset="-122"/>
                <a:sym typeface="宋体" panose="02010600030101010101" pitchFamily="2" charset="-122"/>
              </a:rPr>
              <a:t>对应。</a:t>
            </a:r>
            <a:endParaRPr lang="zh-CN" altLang="zh-CN" sz="3200" b="1" dirty="0">
              <a:solidFill>
                <a:schemeClr val="tx1"/>
              </a:solidFill>
              <a:latin typeface="隶书" panose="02010509060101010101" pitchFamily="49" charset="-122"/>
              <a:ea typeface="隶书" panose="02010509060101010101" pitchFamily="49" charset="-122"/>
              <a:sym typeface="宋体" panose="02010600030101010101" pitchFamily="2" charset="-122"/>
            </a:endParaRPr>
          </a:p>
        </p:txBody>
      </p:sp>
      <p:pic>
        <p:nvPicPr>
          <p:cNvPr id="2" name="图片 1"/>
          <p:cNvPicPr>
            <a:picLocks noChangeAspect="1"/>
          </p:cNvPicPr>
          <p:nvPr>
            <p:custDataLst>
              <p:tags r:id="rId1"/>
            </p:custDataLst>
          </p:nvPr>
        </p:nvPicPr>
        <p:blipFill>
          <a:blip r:embed="rId2"/>
          <a:stretch>
            <a:fillRect/>
          </a:stretch>
        </p:blipFill>
        <p:spPr>
          <a:xfrm>
            <a:off x="858520" y="1185545"/>
            <a:ext cx="3599180" cy="48323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descr="7b0a20202020227461726765744d6f64756c65223a202270726f636573734f6e6c696e65466f6e7473220a7d0a"/>
          <p:cNvSpPr>
            <a:spLocks noGrp="1"/>
          </p:cNvSpPr>
          <p:nvPr>
            <p:ph type="title"/>
          </p:nvPr>
        </p:nvSpPr>
        <p:spPr>
          <a:xfrm>
            <a:off x="609600" y="316230"/>
            <a:ext cx="11327130"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《企业研究开发活动及相关情况》（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a:t>
            </a:r>
            <a:r>
              <a:rPr lang="en-US" altLang="zh-CN">
                <a:cs typeface="汉仪程行简" panose="00020600040101010101" pitchFamily="18" charset="-122"/>
                <a:sym typeface="汉仪瘦金书简" panose="02010600000101010101" charset="-122"/>
              </a:rPr>
              <a:t>2</a:t>
            </a:r>
            <a:r>
              <a:rPr lang="zh-CN" altLang="en-US">
                <a:cs typeface="汉仪程行简" panose="00020600040101010101" pitchFamily="18" charset="-122"/>
                <a:sym typeface="汉仪瘦金书简" panose="02010600000101010101" charset="-122"/>
              </a:rPr>
              <a:t>）</a:t>
            </a:r>
            <a:endParaRPr lang="zh-CN" altLang="en-US">
              <a:cs typeface="汉仪程行简" panose="00020600040101010101" pitchFamily="18" charset="-122"/>
              <a:sym typeface="汉仪瘦金书简" panose="02010600000101010101" charset="-122"/>
            </a:endParaRPr>
          </a:p>
        </p:txBody>
      </p:sp>
      <p:grpSp>
        <p:nvGrpSpPr>
          <p:cNvPr id="6" name="组合 5"/>
          <p:cNvGrpSpPr/>
          <p:nvPr/>
        </p:nvGrpSpPr>
        <p:grpSpPr>
          <a:xfrm>
            <a:off x="2225371" y="1575435"/>
            <a:ext cx="7896529" cy="4191635"/>
            <a:chOff x="1227" y="3327"/>
            <a:chExt cx="12201" cy="5703"/>
          </a:xfrm>
        </p:grpSpPr>
        <p:sp>
          <p:nvSpPr>
            <p:cNvPr id="9" name="Rectangle 6"/>
            <p:cNvSpPr>
              <a:spLocks noChangeArrowheads="1"/>
            </p:cNvSpPr>
            <p:nvPr/>
          </p:nvSpPr>
          <p:spPr bwMode="auto">
            <a:xfrm>
              <a:off x="1227" y="4049"/>
              <a:ext cx="5612" cy="3856"/>
            </a:xfrm>
            <a:prstGeom prst="rect">
              <a:avLst/>
            </a:prstGeom>
            <a:solidFill>
              <a:schemeClr val="accent5">
                <a:lumMod val="40000"/>
                <a:lumOff val="60000"/>
              </a:schemeClr>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2400" dirty="0">
                  <a:latin typeface="楷体" panose="02010609060101010101" charset="-122"/>
                  <a:ea typeface="楷体" panose="02010609060101010101" charset="-122"/>
                  <a:sym typeface="+mn-ea"/>
                </a:rPr>
                <a:t>研发活动</a:t>
              </a:r>
              <a:endParaRPr lang="zh-CN" altLang="en-US" sz="2400" dirty="0">
                <a:latin typeface="楷体" panose="02010609060101010101" charset="-122"/>
                <a:ea typeface="楷体" panose="02010609060101010101" charset="-122"/>
              </a:endParaRPr>
            </a:p>
            <a:p>
              <a:pPr algn="l"/>
              <a:r>
                <a:rPr lang="zh-CN" altLang="en-US" sz="2400" dirty="0">
                  <a:latin typeface="楷体" panose="02010609060101010101" charset="-122"/>
                  <a:ea typeface="楷体" panose="02010609060101010101" charset="-122"/>
                  <a:sym typeface="+mn-ea"/>
                </a:rPr>
                <a:t>成本类研发支出（</a:t>
              </a:r>
              <a:r>
                <a:rPr lang="en-US" altLang="zh-CN" sz="2400" dirty="0">
                  <a:latin typeface="楷体" panose="02010609060101010101" charset="-122"/>
                  <a:ea typeface="楷体" panose="02010609060101010101" charset="-122"/>
                  <a:sym typeface="+mn-ea"/>
                </a:rPr>
                <a:t>5301</a:t>
              </a:r>
              <a:r>
                <a:rPr lang="zh-CN" altLang="en-US" sz="2400" dirty="0">
                  <a:latin typeface="楷体" panose="02010609060101010101" charset="-122"/>
                  <a:ea typeface="楷体" panose="02010609060101010101" charset="-122"/>
                  <a:sym typeface="+mn-ea"/>
                </a:rPr>
                <a:t>）</a:t>
              </a:r>
              <a:endParaRPr lang="zh-CN" altLang="en-US" sz="2400" dirty="0">
                <a:latin typeface="楷体" panose="02010609060101010101" charset="-122"/>
                <a:ea typeface="楷体" panose="02010609060101010101" charset="-122"/>
              </a:endParaRPr>
            </a:p>
            <a:p>
              <a:pPr algn="l"/>
              <a:r>
                <a:rPr lang="zh-CN" altLang="en-US" sz="2400" dirty="0">
                  <a:latin typeface="楷体" panose="02010609060101010101" charset="-122"/>
                  <a:ea typeface="楷体" panose="02010609060101010101" charset="-122"/>
                  <a:sym typeface="+mn-ea"/>
                </a:rPr>
                <a:t>核算企业进行研究与开发</a:t>
              </a:r>
              <a:endParaRPr lang="zh-CN" altLang="en-US" sz="2400" dirty="0">
                <a:latin typeface="楷体" panose="02010609060101010101" charset="-122"/>
                <a:ea typeface="楷体" panose="02010609060101010101" charset="-122"/>
              </a:endParaRPr>
            </a:p>
            <a:p>
              <a:pPr algn="l"/>
              <a:r>
                <a:rPr lang="zh-CN" altLang="en-US" sz="2400" dirty="0">
                  <a:latin typeface="楷体" panose="02010609060101010101" charset="-122"/>
                  <a:ea typeface="楷体" panose="02010609060101010101" charset="-122"/>
                  <a:sym typeface="+mn-ea"/>
                </a:rPr>
                <a:t>无形资产过程中发生</a:t>
              </a:r>
              <a:endParaRPr lang="zh-CN" altLang="en-US" sz="2400" dirty="0">
                <a:latin typeface="楷体" panose="02010609060101010101" charset="-122"/>
                <a:ea typeface="楷体" panose="02010609060101010101" charset="-122"/>
              </a:endParaRPr>
            </a:p>
            <a:p>
              <a:pPr algn="l"/>
              <a:r>
                <a:rPr lang="zh-CN" altLang="en-US" sz="2400" dirty="0">
                  <a:latin typeface="楷体" panose="02010609060101010101" charset="-122"/>
                  <a:ea typeface="楷体" panose="02010609060101010101" charset="-122"/>
                  <a:sym typeface="+mn-ea"/>
                </a:rPr>
                <a:t>的各项支出。</a:t>
              </a:r>
              <a:endParaRPr lang="zh-CN" altLang="en-US" sz="2400" dirty="0">
                <a:solidFill>
                  <a:srgbClr val="FFFF66"/>
                </a:solidFill>
                <a:latin typeface="楷体" panose="02010609060101010101" charset="-122"/>
                <a:ea typeface="楷体" panose="02010609060101010101" charset="-122"/>
              </a:endParaRPr>
            </a:p>
          </p:txBody>
        </p:sp>
        <p:sp>
          <p:nvSpPr>
            <p:cNvPr id="10" name="Rectangle 9"/>
            <p:cNvSpPr>
              <a:spLocks noChangeArrowheads="1"/>
            </p:cNvSpPr>
            <p:nvPr/>
          </p:nvSpPr>
          <p:spPr bwMode="auto">
            <a:xfrm>
              <a:off x="7421" y="3327"/>
              <a:ext cx="6007" cy="1475"/>
            </a:xfrm>
            <a:prstGeom prst="rect">
              <a:avLst/>
            </a:prstGeom>
            <a:solidFill>
              <a:schemeClr val="accent5">
                <a:lumMod val="40000"/>
                <a:lumOff val="60000"/>
              </a:schemeClr>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2400" dirty="0">
                  <a:latin typeface="楷体" panose="02010609060101010101" charset="-122"/>
                  <a:ea typeface="楷体" panose="02010609060101010101" charset="-122"/>
                </a:rPr>
                <a:t>研究阶段（费用化支出）</a:t>
              </a:r>
              <a:endParaRPr lang="zh-CN" altLang="en-US" sz="2400" dirty="0">
                <a:latin typeface="楷体" panose="02010609060101010101" charset="-122"/>
                <a:ea typeface="楷体" panose="02010609060101010101" charset="-122"/>
              </a:endParaRPr>
            </a:p>
            <a:p>
              <a:pPr algn="ctr"/>
              <a:r>
                <a:rPr lang="zh-CN" altLang="en-US" sz="2400" dirty="0" smtClean="0">
                  <a:latin typeface="楷体" panose="02010609060101010101" charset="-122"/>
                  <a:ea typeface="楷体" panose="02010609060101010101" charset="-122"/>
                </a:rPr>
                <a:t>研发费用（</a:t>
              </a:r>
              <a:r>
                <a:rPr lang="en-US" altLang="zh-CN" sz="2400" dirty="0">
                  <a:latin typeface="楷体" panose="02010609060101010101" charset="-122"/>
                  <a:ea typeface="楷体" panose="02010609060101010101" charset="-122"/>
                </a:rPr>
                <a:t>6602</a:t>
              </a:r>
              <a:r>
                <a:rPr lang="zh-CN" altLang="en-US" sz="2400" dirty="0">
                  <a:latin typeface="楷体" panose="02010609060101010101" charset="-122"/>
                  <a:ea typeface="楷体" panose="02010609060101010101" charset="-122"/>
                </a:rPr>
                <a:t>）</a:t>
              </a:r>
              <a:endParaRPr lang="zh-CN" altLang="en-US" sz="2400" dirty="0">
                <a:latin typeface="楷体" panose="02010609060101010101" charset="-122"/>
                <a:ea typeface="楷体" panose="02010609060101010101" charset="-122"/>
              </a:endParaRPr>
            </a:p>
          </p:txBody>
        </p:sp>
        <p:sp>
          <p:nvSpPr>
            <p:cNvPr id="11" name="Rectangle 10"/>
            <p:cNvSpPr>
              <a:spLocks noChangeArrowheads="1"/>
            </p:cNvSpPr>
            <p:nvPr/>
          </p:nvSpPr>
          <p:spPr bwMode="auto">
            <a:xfrm>
              <a:off x="7420" y="7555"/>
              <a:ext cx="6008" cy="1475"/>
            </a:xfrm>
            <a:prstGeom prst="rect">
              <a:avLst/>
            </a:prstGeom>
            <a:solidFill>
              <a:schemeClr val="accent5">
                <a:lumMod val="40000"/>
                <a:lumOff val="60000"/>
              </a:schemeClr>
            </a:solidFill>
            <a:ln w="9525">
              <a:solidFill>
                <a:schemeClr val="tx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2400" dirty="0">
                  <a:latin typeface="楷体" panose="02010609060101010101" charset="-122"/>
                  <a:ea typeface="楷体" panose="02010609060101010101" charset="-122"/>
                </a:rPr>
                <a:t>开发阶段（资本化支出）</a:t>
              </a:r>
              <a:endParaRPr lang="zh-CN" altLang="en-US" sz="2400" dirty="0">
                <a:latin typeface="楷体" panose="02010609060101010101" charset="-122"/>
                <a:ea typeface="楷体" panose="02010609060101010101" charset="-122"/>
              </a:endParaRPr>
            </a:p>
            <a:p>
              <a:pPr algn="ctr"/>
              <a:r>
                <a:rPr lang="zh-CN" altLang="en-US" sz="2400" dirty="0">
                  <a:latin typeface="楷体" panose="02010609060101010101" charset="-122"/>
                  <a:ea typeface="楷体" panose="02010609060101010101" charset="-122"/>
                </a:rPr>
                <a:t>无形资产（</a:t>
              </a:r>
              <a:r>
                <a:rPr lang="en-US" altLang="zh-CN" sz="2400" dirty="0">
                  <a:latin typeface="楷体" panose="02010609060101010101" charset="-122"/>
                  <a:ea typeface="楷体" panose="02010609060101010101" charset="-122"/>
                </a:rPr>
                <a:t>1701</a:t>
              </a:r>
              <a:r>
                <a:rPr lang="zh-CN" altLang="en-US" sz="2400" dirty="0">
                  <a:latin typeface="楷体" panose="02010609060101010101" charset="-122"/>
                  <a:ea typeface="楷体" panose="02010609060101010101" charset="-122"/>
                </a:rPr>
                <a:t>）</a:t>
              </a:r>
              <a:endParaRPr lang="zh-CN" altLang="en-US" sz="2400" dirty="0">
                <a:latin typeface="楷体" panose="02010609060101010101" charset="-122"/>
                <a:ea typeface="楷体" panose="02010609060101010101" charset="-122"/>
              </a:endParaRPr>
            </a:p>
          </p:txBody>
        </p:sp>
        <p:sp>
          <p:nvSpPr>
            <p:cNvPr id="12" name="左大括号 11"/>
            <p:cNvSpPr/>
            <p:nvPr/>
          </p:nvSpPr>
          <p:spPr>
            <a:xfrm>
              <a:off x="6968" y="4234"/>
              <a:ext cx="324" cy="3670"/>
            </a:xfrm>
            <a:prstGeom prst="leftBrace">
              <a:avLst/>
            </a:prstGeom>
            <a:ln>
              <a:solidFill>
                <a:srgbClr val="FF0000"/>
              </a:solidFill>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zh-CN" altLang="en-US" sz="2700"/>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descr="7b0a20202020227461726765744d6f64756c65223a202270726f636573734f6e6c696e65466f6e7473220a7d0a"/>
          <p:cNvSpPr>
            <a:spLocks noGrp="1"/>
          </p:cNvSpPr>
          <p:nvPr>
            <p:ph type="title"/>
          </p:nvPr>
        </p:nvSpPr>
        <p:spPr>
          <a:xfrm>
            <a:off x="609600" y="316230"/>
            <a:ext cx="11327130"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《企业研究开发活动及相关情况》（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a:t>
            </a:r>
            <a:r>
              <a:rPr lang="en-US" altLang="zh-CN">
                <a:cs typeface="汉仪程行简" panose="00020600040101010101" pitchFamily="18" charset="-122"/>
                <a:sym typeface="汉仪瘦金书简" panose="02010600000101010101" charset="-122"/>
              </a:rPr>
              <a:t>2</a:t>
            </a:r>
            <a:r>
              <a:rPr lang="zh-CN" altLang="en-US">
                <a:cs typeface="汉仪程行简" panose="00020600040101010101" pitchFamily="18" charset="-122"/>
                <a:sym typeface="汉仪瘦金书简" panose="02010600000101010101" charset="-122"/>
              </a:rPr>
              <a:t>）</a:t>
            </a:r>
            <a:endParaRPr lang="zh-CN" altLang="en-US">
              <a:cs typeface="汉仪程行简" panose="00020600040101010101" pitchFamily="18" charset="-122"/>
              <a:sym typeface="汉仪瘦金书简" panose="02010600000101010101" charset="-122"/>
            </a:endParaRPr>
          </a:p>
        </p:txBody>
      </p:sp>
      <p:sp>
        <p:nvSpPr>
          <p:cNvPr id="3" name="内容占位符 2"/>
          <p:cNvSpPr>
            <a:spLocks noGrp="1"/>
          </p:cNvSpPr>
          <p:nvPr/>
        </p:nvSpPr>
        <p:spPr>
          <a:xfrm>
            <a:off x="609600" y="1162050"/>
            <a:ext cx="10934065" cy="5165725"/>
          </a:xfrm>
          <a:prstGeom prst="rect">
            <a:avLst/>
          </a:prstGeom>
        </p:spPr>
        <p:txBody>
          <a:bodyPr vert="horz" lIns="90170" tIns="46990" rIns="90170" bIns="46990" rtlCol="0">
            <a:noAutofit/>
          </a:bodyPr>
          <a:lst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1pPr>
            <a:lvl2pPr marL="514350" indent="-171450" algn="l" defTabSz="685800" rtl="0" eaLnBrk="1" fontAlgn="auto" latinLnBrk="0" hangingPunct="1">
              <a:lnSpc>
                <a:spcPct val="130000"/>
              </a:lnSpc>
              <a:spcBef>
                <a:spcPts val="0"/>
              </a:spcBef>
              <a:spcAft>
                <a:spcPts val="1000"/>
              </a:spcAft>
              <a:buFont typeface="Arial" panose="020B0604020202020204" pitchFamily="34" charset="0"/>
              <a:buChar char="•"/>
              <a:tabLst>
                <a:tab pos="1207135" algn="l"/>
              </a:tabLst>
              <a:defRPr sz="12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85000"/>
                    <a:lumOff val="15000"/>
                  </a:schemeClr>
                </a:solidFill>
                <a:uFillTx/>
                <a:latin typeface="Arial" panose="020B0604020202020204" pitchFamily="34" charset="0"/>
                <a:ea typeface="隶书" panose="02010509060101010101" pitchFamily="49"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zh-CN" sz="2800" b="1" spc="0" smtClean="0">
                <a:solidFill>
                  <a:schemeClr val="dk1"/>
                </a:solidFill>
                <a:latin typeface="隶书" panose="02010509060101010101" pitchFamily="49" charset="-122"/>
                <a:cs typeface="隶书" panose="02010509060101010101" pitchFamily="49" charset="-122"/>
                <a:sym typeface="+mn-ea"/>
              </a:rPr>
              <a:t>一般的会计处理方法：</a:t>
            </a:r>
            <a:endParaRPr lang="zh-CN" altLang="zh-CN" sz="2800" b="1" spc="0" smtClean="0">
              <a:solidFill>
                <a:schemeClr val="dk1"/>
              </a:solidFill>
              <a:latin typeface="隶书" panose="02010509060101010101" pitchFamily="49" charset="-122"/>
              <a:cs typeface="隶书" panose="02010509060101010101" pitchFamily="49" charset="-122"/>
              <a:sym typeface="+mn-ea"/>
            </a:endParaRPr>
          </a:p>
          <a:p>
            <a:pPr marL="0" indent="0">
              <a:buNone/>
            </a:pPr>
            <a:r>
              <a:rPr lang="zh-CN" altLang="zh-CN" sz="2800" b="1" spc="0" smtClean="0">
                <a:solidFill>
                  <a:schemeClr val="dk1"/>
                </a:solidFill>
                <a:latin typeface="隶书" panose="02010509060101010101" pitchFamily="49" charset="-122"/>
                <a:cs typeface="隶书" panose="02010509060101010101" pitchFamily="49" charset="-122"/>
              </a:rPr>
              <a:t>1.成本类研发支出（5301）形成</a:t>
            </a:r>
            <a:r>
              <a:rPr lang="zh-CN" altLang="zh-CN" sz="2800" b="1" spc="0" smtClean="0">
                <a:solidFill>
                  <a:srgbClr val="FF0000"/>
                </a:solidFill>
                <a:latin typeface="隶书" panose="02010509060101010101" pitchFamily="49" charset="-122"/>
                <a:cs typeface="隶书" panose="02010509060101010101" pitchFamily="49" charset="-122"/>
              </a:rPr>
              <a:t>研发费用</a:t>
            </a:r>
            <a:r>
              <a:rPr lang="zh-CN" altLang="zh-CN" sz="2800" b="1" spc="0" smtClean="0">
                <a:solidFill>
                  <a:schemeClr val="dk1"/>
                </a:solidFill>
                <a:latin typeface="隶书" panose="02010509060101010101" pitchFamily="49" charset="-122"/>
                <a:cs typeface="隶书" panose="02010509060101010101" pitchFamily="49" charset="-122"/>
              </a:rPr>
              <a:t>（6602），也形成</a:t>
            </a:r>
            <a:r>
              <a:rPr lang="zh-CN" altLang="zh-CN" sz="2800" b="1" spc="0" smtClean="0">
                <a:solidFill>
                  <a:srgbClr val="FF0000"/>
                </a:solidFill>
                <a:latin typeface="隶书" panose="02010509060101010101" pitchFamily="49" charset="-122"/>
                <a:cs typeface="隶书" panose="02010509060101010101" pitchFamily="49" charset="-122"/>
              </a:rPr>
              <a:t>无形资产</a:t>
            </a:r>
            <a:r>
              <a:rPr lang="zh-CN" altLang="zh-CN" sz="2800" b="1" spc="0" smtClean="0">
                <a:solidFill>
                  <a:schemeClr val="dk1"/>
                </a:solidFill>
                <a:latin typeface="隶书" panose="02010509060101010101" pitchFamily="49" charset="-122"/>
                <a:cs typeface="隶书" panose="02010509060101010101" pitchFamily="49" charset="-122"/>
              </a:rPr>
              <a:t>（1701）</a:t>
            </a:r>
            <a:endParaRPr lang="zh-CN" altLang="zh-CN" sz="2800" b="1" spc="0" smtClean="0">
              <a:solidFill>
                <a:schemeClr val="dk1"/>
              </a:solidFill>
              <a:latin typeface="隶书" panose="02010509060101010101" pitchFamily="49" charset="-122"/>
              <a:cs typeface="隶书" panose="02010509060101010101" pitchFamily="49" charset="-122"/>
            </a:endParaRPr>
          </a:p>
          <a:p>
            <a:pPr marL="0" indent="0">
              <a:buNone/>
            </a:pPr>
            <a:r>
              <a:rPr lang="zh-CN" altLang="zh-CN" sz="2800" b="1" spc="0" smtClean="0">
                <a:solidFill>
                  <a:schemeClr val="dk1"/>
                </a:solidFill>
                <a:latin typeface="隶书" panose="02010509060101010101" pitchFamily="49" charset="-122"/>
                <a:cs typeface="隶书" panose="02010509060101010101" pitchFamily="49" charset="-122"/>
              </a:rPr>
              <a:t>2.成本类研发支出（5301）全部结转至</a:t>
            </a:r>
            <a:r>
              <a:rPr lang="zh-CN" altLang="zh-CN" sz="2800" b="1" spc="0" smtClean="0">
                <a:solidFill>
                  <a:srgbClr val="FF0000"/>
                </a:solidFill>
                <a:latin typeface="隶书" panose="02010509060101010101" pitchFamily="49" charset="-122"/>
                <a:cs typeface="隶书" panose="02010509060101010101" pitchFamily="49" charset="-122"/>
              </a:rPr>
              <a:t>研发费用</a:t>
            </a:r>
            <a:r>
              <a:rPr lang="zh-CN" altLang="zh-CN" sz="2800" b="1" spc="0" smtClean="0">
                <a:solidFill>
                  <a:schemeClr val="dk1"/>
                </a:solidFill>
                <a:latin typeface="隶书" panose="02010509060101010101" pitchFamily="49" charset="-122"/>
                <a:cs typeface="隶书" panose="02010509060101010101" pitchFamily="49" charset="-122"/>
              </a:rPr>
              <a:t>（6602）</a:t>
            </a:r>
            <a:endParaRPr lang="zh-CN" altLang="zh-CN" sz="2800" b="1" spc="0" smtClean="0">
              <a:solidFill>
                <a:schemeClr val="dk1"/>
              </a:solidFill>
              <a:latin typeface="隶书" panose="02010509060101010101" pitchFamily="49" charset="-122"/>
              <a:cs typeface="隶书" panose="02010509060101010101" pitchFamily="49" charset="-122"/>
            </a:endParaRPr>
          </a:p>
          <a:p>
            <a:pPr marL="0" indent="0">
              <a:buNone/>
            </a:pPr>
            <a:r>
              <a:rPr lang="zh-CN" altLang="zh-CN" sz="2800" b="1" spc="0" smtClean="0">
                <a:solidFill>
                  <a:schemeClr val="dk1"/>
                </a:solidFill>
                <a:latin typeface="隶书" panose="02010509060101010101" pitchFamily="49" charset="-122"/>
                <a:cs typeface="隶书" panose="02010509060101010101" pitchFamily="49" charset="-122"/>
              </a:rPr>
              <a:t>3.不经过成本类科目，直接计入</a:t>
            </a:r>
            <a:r>
              <a:rPr lang="zh-CN" altLang="zh-CN" sz="2800" b="1" spc="0" smtClean="0">
                <a:solidFill>
                  <a:srgbClr val="FF0000"/>
                </a:solidFill>
                <a:latin typeface="隶书" panose="02010509060101010101" pitchFamily="49" charset="-122"/>
                <a:cs typeface="隶书" panose="02010509060101010101" pitchFamily="49" charset="-122"/>
              </a:rPr>
              <a:t>研发费用</a:t>
            </a:r>
            <a:r>
              <a:rPr lang="zh-CN" altLang="zh-CN" sz="2800" b="1" spc="0" smtClean="0">
                <a:solidFill>
                  <a:schemeClr val="dk1"/>
                </a:solidFill>
                <a:latin typeface="隶书" panose="02010509060101010101" pitchFamily="49" charset="-122"/>
                <a:cs typeface="隶书" panose="02010509060101010101" pitchFamily="49" charset="-122"/>
              </a:rPr>
              <a:t>（6602）</a:t>
            </a:r>
            <a:endParaRPr lang="zh-CN" altLang="zh-CN" sz="2800" b="1" spc="0" smtClean="0">
              <a:solidFill>
                <a:schemeClr val="dk1"/>
              </a:solidFill>
              <a:latin typeface="隶书" panose="02010509060101010101" pitchFamily="49" charset="-122"/>
              <a:cs typeface="隶书" panose="02010509060101010101" pitchFamily="49" charset="-122"/>
            </a:endParaRPr>
          </a:p>
          <a:p>
            <a:pPr marL="0" indent="0">
              <a:buNone/>
            </a:pPr>
            <a:r>
              <a:rPr altLang="zh-CN" sz="2800" b="1" spc="0" smtClean="0">
                <a:solidFill>
                  <a:schemeClr val="dk1"/>
                </a:solidFill>
                <a:latin typeface="隶书" panose="02010509060101010101" pitchFamily="49" charset="-122"/>
                <a:cs typeface="隶书" panose="02010509060101010101" pitchFamily="49" charset="-122"/>
              </a:rPr>
              <a:t>4.</a:t>
            </a:r>
            <a:r>
              <a:rPr lang="zh-CN" altLang="zh-CN" sz="2800" b="1" spc="0" smtClean="0">
                <a:solidFill>
                  <a:schemeClr val="dk1"/>
                </a:solidFill>
                <a:latin typeface="隶书" panose="02010509060101010101" pitchFamily="49" charset="-122"/>
                <a:cs typeface="隶书" panose="02010509060101010101" pitchFamily="49" charset="-122"/>
              </a:rPr>
              <a:t>成本类研发支出（</a:t>
            </a:r>
            <a:r>
              <a:rPr altLang="zh-CN" sz="2800" b="1" spc="0" smtClean="0">
                <a:solidFill>
                  <a:schemeClr val="dk1"/>
                </a:solidFill>
                <a:latin typeface="隶书" panose="02010509060101010101" pitchFamily="49" charset="-122"/>
                <a:cs typeface="隶书" panose="02010509060101010101" pitchFamily="49" charset="-122"/>
              </a:rPr>
              <a:t>5301</a:t>
            </a:r>
            <a:r>
              <a:rPr lang="zh-CN" altLang="zh-CN" sz="2800" b="1" spc="0" smtClean="0">
                <a:solidFill>
                  <a:schemeClr val="dk1"/>
                </a:solidFill>
                <a:latin typeface="隶书" panose="02010509060101010101" pitchFamily="49" charset="-122"/>
                <a:cs typeface="隶书" panose="02010509060101010101" pitchFamily="49" charset="-122"/>
              </a:rPr>
              <a:t>）全部计入管理费用</a:t>
            </a:r>
            <a:endParaRPr lang="zh-CN" altLang="zh-CN" sz="2800" b="1" spc="0" smtClean="0">
              <a:solidFill>
                <a:schemeClr val="dk1"/>
              </a:solidFill>
              <a:latin typeface="隶书" panose="02010509060101010101" pitchFamily="49" charset="-122"/>
              <a:cs typeface="隶书" panose="02010509060101010101" pitchFamily="49" charset="-122"/>
            </a:endParaRPr>
          </a:p>
          <a:p>
            <a:pPr marL="0" indent="0">
              <a:buNone/>
            </a:pPr>
            <a:r>
              <a:rPr altLang="zh-CN" sz="2800" b="1" spc="0" smtClean="0">
                <a:solidFill>
                  <a:schemeClr val="dk1"/>
                </a:solidFill>
                <a:latin typeface="隶书" panose="02010509060101010101" pitchFamily="49" charset="-122"/>
                <a:cs typeface="隶书" panose="02010509060101010101" pitchFamily="49" charset="-122"/>
              </a:rPr>
              <a:t>5</a:t>
            </a:r>
            <a:r>
              <a:rPr lang="zh-CN" altLang="zh-CN" sz="2800" b="1" spc="0" smtClean="0">
                <a:solidFill>
                  <a:schemeClr val="dk1"/>
                </a:solidFill>
                <a:latin typeface="隶书" panose="02010509060101010101" pitchFamily="49" charset="-122"/>
                <a:cs typeface="隶书" panose="02010509060101010101" pitchFamily="49" charset="-122"/>
              </a:rPr>
              <a:t>.部分企业设置了与费用类或成本类科目平行的研发支出一级科目</a:t>
            </a:r>
            <a:r>
              <a:rPr lang="zh-CN" altLang="zh-CN" sz="2800" b="1" spc="0" smtClean="0">
                <a:solidFill>
                  <a:srgbClr val="FF0000"/>
                </a:solidFill>
                <a:latin typeface="隶书" panose="02010509060101010101" pitchFamily="49" charset="-122"/>
                <a:cs typeface="隶书" panose="02010509060101010101" pitchFamily="49" charset="-122"/>
              </a:rPr>
              <a:t>研发费用</a:t>
            </a:r>
            <a:endParaRPr lang="zh-CN" altLang="zh-CN" sz="2800" b="1" spc="0" smtClean="0">
              <a:solidFill>
                <a:srgbClr val="FF0000"/>
              </a:solidFill>
              <a:latin typeface="隶书" panose="02010509060101010101" pitchFamily="49" charset="-122"/>
              <a:cs typeface="隶书" panose="020105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descr="7b0a20202020227461726765744d6f64756c65223a202270726f636573734f6e6c696e65466f6e7473220a7d0a"/>
          <p:cNvSpPr>
            <a:spLocks noGrp="1"/>
          </p:cNvSpPr>
          <p:nvPr>
            <p:ph type="title"/>
          </p:nvPr>
        </p:nvSpPr>
        <p:spPr>
          <a:prstGeom prst="rect">
            <a:avLst/>
          </a:prstGeom>
        </p:spPr>
        <p:txBody>
          <a:bodyPr>
            <a:norm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调查对象</a:t>
            </a:r>
            <a:endParaRPr lang="zh-CN" altLang="en-US">
              <a:cs typeface="汉仪程行简" panose="00020600040101010101" pitchFamily="18" charset="-122"/>
              <a:sym typeface="汉仪瘦金书简" panose="02010600000101010101" charset="-122"/>
            </a:endParaRPr>
          </a:p>
        </p:txBody>
      </p:sp>
      <p:graphicFrame>
        <p:nvGraphicFramePr>
          <p:cNvPr id="3" name="表格 2"/>
          <p:cNvGraphicFramePr/>
          <p:nvPr>
            <p:custDataLst>
              <p:tags r:id="rId1"/>
            </p:custDataLst>
          </p:nvPr>
        </p:nvGraphicFramePr>
        <p:xfrm>
          <a:off x="1046480" y="828675"/>
          <a:ext cx="9960610" cy="5943600"/>
        </p:xfrm>
        <a:graphic>
          <a:graphicData uri="http://schemas.openxmlformats.org/drawingml/2006/table">
            <a:tbl>
              <a:tblPr firstRow="1" bandRow="1">
                <a:tableStyleId>{968F48CB-B3E4-4AC4-B9B0-83364689537C}</a:tableStyleId>
              </a:tblPr>
              <a:tblGrid>
                <a:gridCol w="1843405"/>
                <a:gridCol w="2727325"/>
                <a:gridCol w="5389880"/>
              </a:tblGrid>
              <a:tr h="365760">
                <a:tc>
                  <a:txBody>
                    <a:bodyPr/>
                    <a:lstStyle/>
                    <a:p>
                      <a:pPr indent="0" algn="ctr">
                        <a:buNone/>
                      </a:pPr>
                      <a:r>
                        <a:rPr lang="en-US" sz="2400">
                          <a:latin typeface="隶书" panose="02010509060101010101" pitchFamily="49" charset="-122"/>
                          <a:ea typeface="隶书" panose="02010509060101010101" pitchFamily="49" charset="-122"/>
                        </a:rPr>
                        <a:t>专  业</a:t>
                      </a:r>
                      <a:endParaRPr lang="zh-CN" altLang="en-US" sz="1600">
                        <a:latin typeface="隶书" panose="02010509060101010101" pitchFamily="49" charset="-122"/>
                        <a:ea typeface="隶书" panose="02010509060101010101" pitchFamily="49" charset="-122"/>
                        <a:cs typeface="隶书" panose="02010509060101010101" pitchFamily="49" charset="-122"/>
                      </a:endParaRPr>
                    </a:p>
                  </a:txBody>
                  <a:tcPr marL="68580" marR="68580" marT="0" marB="0" anchor="ctr"/>
                </a:tc>
                <a:tc>
                  <a:txBody>
                    <a:bodyPr/>
                    <a:lstStyle/>
                    <a:p>
                      <a:pPr indent="0" algn="ctr">
                        <a:buNone/>
                      </a:pPr>
                      <a:r>
                        <a:rPr lang="en-US" sz="2400">
                          <a:latin typeface="隶书" panose="02010509060101010101" pitchFamily="49" charset="-122"/>
                          <a:ea typeface="隶书" panose="02010509060101010101" pitchFamily="49" charset="-122"/>
                        </a:rPr>
                        <a:t>单位规模</a:t>
                      </a:r>
                      <a:endParaRPr lang="en-US" altLang="en-US" sz="2400">
                        <a:latin typeface="隶书" panose="02010509060101010101" pitchFamily="49" charset="-122"/>
                        <a:ea typeface="隶书" panose="02010509060101010101" pitchFamily="49" charset="-122"/>
                      </a:endParaRPr>
                    </a:p>
                  </a:txBody>
                  <a:tcPr marL="68580" marR="68580" marT="0" marB="0" anchor="ctr"/>
                </a:tc>
                <a:tc>
                  <a:txBody>
                    <a:bodyPr/>
                    <a:lstStyle/>
                    <a:p>
                      <a:pPr indent="0" algn="ctr">
                        <a:buNone/>
                      </a:pPr>
                      <a:r>
                        <a:rPr lang="en-US" sz="2400">
                          <a:latin typeface="隶书" panose="02010509060101010101" pitchFamily="49" charset="-122"/>
                          <a:ea typeface="隶书" panose="02010509060101010101" pitchFamily="49" charset="-122"/>
                        </a:rPr>
                        <a:t>行业门类</a:t>
                      </a:r>
                      <a:endParaRPr lang="en-US" altLang="en-US" sz="2400">
                        <a:latin typeface="隶书" panose="02010509060101010101" pitchFamily="49" charset="-122"/>
                        <a:ea typeface="隶书" panose="02010509060101010101" pitchFamily="49" charset="-122"/>
                      </a:endParaRPr>
                    </a:p>
                  </a:txBody>
                  <a:tcPr marL="68580" marR="68580" marT="0" marB="0" anchor="ctr"/>
                </a:tc>
              </a:tr>
              <a:tr h="356235">
                <a:tc rowSpan="3">
                  <a:txBody>
                    <a:bodyPr/>
                    <a:lstStyle/>
                    <a:p>
                      <a:pPr indent="0" algn="ctr">
                        <a:buNone/>
                      </a:pPr>
                      <a:r>
                        <a:rPr lang="en-US" sz="2400">
                          <a:latin typeface="隶书" panose="02010509060101010101" pitchFamily="49" charset="-122"/>
                          <a:ea typeface="隶书" panose="02010509060101010101" pitchFamily="49" charset="-122"/>
                          <a:cs typeface="隶书" panose="02010509060101010101" pitchFamily="49" charset="-122"/>
                        </a:rPr>
                        <a:t>工  业</a:t>
                      </a:r>
                      <a:endParaRPr lang="en-US" altLang="en-US" sz="2400">
                        <a:latin typeface="隶书" panose="02010509060101010101" pitchFamily="49" charset="-122"/>
                        <a:ea typeface="隶书" panose="02010509060101010101" pitchFamily="49" charset="-122"/>
                        <a:cs typeface="隶书" panose="02010509060101010101" pitchFamily="49" charset="-122"/>
                      </a:endParaRPr>
                    </a:p>
                  </a:txBody>
                  <a:tcPr marL="68580" marR="68580" marT="0" marB="0" anchor="ctr"/>
                </a:tc>
                <a:tc rowSpan="3">
                  <a:txBody>
                    <a:bodyPr/>
                    <a:lstStyle/>
                    <a:p>
                      <a:pPr indent="0" algn="ctr">
                        <a:buNone/>
                      </a:pPr>
                      <a:r>
                        <a:rPr lang="en-US" sz="2400">
                          <a:latin typeface="隶书" panose="02010509060101010101" pitchFamily="49" charset="-122"/>
                          <a:ea typeface="隶书" panose="02010509060101010101" pitchFamily="49" charset="-122"/>
                        </a:rPr>
                        <a:t>规模以上</a:t>
                      </a:r>
                      <a:endParaRPr lang="en-US" altLang="en-US" sz="2400">
                        <a:latin typeface="隶书" panose="02010509060101010101" pitchFamily="49" charset="-122"/>
                        <a:ea typeface="隶书" panose="02010509060101010101" pitchFamily="49" charset="-122"/>
                      </a:endParaRPr>
                    </a:p>
                  </a:txBody>
                  <a:tcPr marL="68580" marR="68580" marT="0" marB="0" anchor="ctr"/>
                </a:tc>
                <a:tc>
                  <a:txBody>
                    <a:bodyPr/>
                    <a:lstStyle/>
                    <a:p>
                      <a:pPr indent="0">
                        <a:buNone/>
                      </a:pPr>
                      <a:r>
                        <a:rPr lang="en-US" sz="2400">
                          <a:latin typeface="隶书" panose="02010509060101010101" pitchFamily="49" charset="-122"/>
                          <a:ea typeface="隶书" panose="02010509060101010101" pitchFamily="49" charset="-122"/>
                        </a:rPr>
                        <a:t>采矿业</a:t>
                      </a:r>
                      <a:endParaRPr lang="en-US" altLang="en-US" sz="2400">
                        <a:latin typeface="隶书" panose="02010509060101010101" pitchFamily="49" charset="-122"/>
                        <a:ea typeface="隶书" panose="02010509060101010101" pitchFamily="49" charset="-122"/>
                      </a:endParaRPr>
                    </a:p>
                  </a:txBody>
                  <a:tcPr marL="68580" marR="68580" marT="0" marB="0" anchor="ctr"/>
                </a:tc>
              </a:tr>
              <a:tr h="320675">
                <a:tc vMerge="1">
                  <a:tcPr/>
                </a:tc>
                <a:tc vMerge="1">
                  <a:tcPr/>
                </a:tc>
                <a:tc>
                  <a:txBody>
                    <a:bodyPr/>
                    <a:lstStyle/>
                    <a:p>
                      <a:pPr indent="0">
                        <a:buNone/>
                      </a:pPr>
                      <a:r>
                        <a:rPr lang="en-US" sz="2400">
                          <a:latin typeface="隶书" panose="02010509060101010101" pitchFamily="49" charset="-122"/>
                          <a:ea typeface="隶书" panose="02010509060101010101" pitchFamily="49" charset="-122"/>
                        </a:rPr>
                        <a:t>制造业</a:t>
                      </a:r>
                      <a:endParaRPr lang="en-US" altLang="en-US" sz="2400">
                        <a:latin typeface="隶书" panose="02010509060101010101" pitchFamily="49" charset="-122"/>
                        <a:ea typeface="隶书" panose="02010509060101010101" pitchFamily="49" charset="-122"/>
                      </a:endParaRPr>
                    </a:p>
                  </a:txBody>
                  <a:tcPr marL="68580" marR="68580" marT="0" marB="0" anchor="ctr"/>
                </a:tc>
              </a:tr>
              <a:tr h="177165">
                <a:tc vMerge="1">
                  <a:tcPr/>
                </a:tc>
                <a:tc vMerge="1">
                  <a:tcPr/>
                </a:tc>
                <a:tc>
                  <a:txBody>
                    <a:bodyPr/>
                    <a:lstStyle/>
                    <a:p>
                      <a:pPr indent="0">
                        <a:buNone/>
                      </a:pPr>
                      <a:r>
                        <a:rPr lang="en-US" sz="2400">
                          <a:latin typeface="隶书" panose="02010509060101010101" pitchFamily="49" charset="-122"/>
                          <a:ea typeface="隶书" panose="02010509060101010101" pitchFamily="49" charset="-122"/>
                        </a:rPr>
                        <a:t>电力、热力、燃气及水生产和供应业</a:t>
                      </a:r>
                      <a:endParaRPr lang="en-US" altLang="en-US" sz="2400">
                        <a:latin typeface="隶书" panose="02010509060101010101" pitchFamily="49" charset="-122"/>
                        <a:ea typeface="隶书" panose="02010509060101010101" pitchFamily="49" charset="-122"/>
                      </a:endParaRPr>
                    </a:p>
                  </a:txBody>
                  <a:tcPr marL="68580" marR="68580" marT="0" marB="0" anchor="ctr"/>
                </a:tc>
              </a:tr>
              <a:tr h="264795">
                <a:tc rowSpan="4">
                  <a:txBody>
                    <a:bodyPr/>
                    <a:lstStyle/>
                    <a:p>
                      <a:pPr indent="0" algn="ctr">
                        <a:buNone/>
                      </a:pPr>
                      <a:r>
                        <a:rPr lang="en-US" sz="2400">
                          <a:latin typeface="隶书" panose="02010509060101010101" pitchFamily="49" charset="-122"/>
                          <a:ea typeface="隶书" panose="02010509060101010101" pitchFamily="49" charset="-122"/>
                        </a:rPr>
                        <a:t>建筑业</a:t>
                      </a:r>
                      <a:endParaRPr lang="en-US" altLang="en-US" sz="2400">
                        <a:latin typeface="隶书" panose="02010509060101010101" pitchFamily="49" charset="-122"/>
                        <a:ea typeface="隶书" panose="02010509060101010101" pitchFamily="49" charset="-122"/>
                      </a:endParaRPr>
                    </a:p>
                  </a:txBody>
                  <a:tcPr marL="68580" marR="68580" marT="0" marB="0" anchor="ctr"/>
                </a:tc>
                <a:tc rowSpan="4">
                  <a:txBody>
                    <a:bodyPr/>
                    <a:lstStyle/>
                    <a:p>
                      <a:pPr indent="0" algn="ctr">
                        <a:buNone/>
                      </a:pPr>
                      <a:r>
                        <a:rPr lang="en-US" sz="2400">
                          <a:latin typeface="隶书" panose="02010509060101010101" pitchFamily="49" charset="-122"/>
                          <a:ea typeface="隶书" panose="02010509060101010101" pitchFamily="49" charset="-122"/>
                        </a:rPr>
                        <a:t>特、一级总承包</a:t>
                      </a:r>
                      <a:endParaRPr lang="en-US" sz="2400">
                        <a:latin typeface="隶书" panose="02010509060101010101" pitchFamily="49" charset="-122"/>
                        <a:ea typeface="隶书" panose="02010509060101010101" pitchFamily="49" charset="-122"/>
                      </a:endParaRPr>
                    </a:p>
                    <a:p>
                      <a:pPr indent="0" algn="ctr">
                        <a:buNone/>
                      </a:pPr>
                      <a:r>
                        <a:rPr lang="en-US" sz="2400">
                          <a:latin typeface="隶书" panose="02010509060101010101" pitchFamily="49" charset="-122"/>
                          <a:ea typeface="隶书" panose="02010509060101010101" pitchFamily="49" charset="-122"/>
                        </a:rPr>
                        <a:t>一级专业承包</a:t>
                      </a:r>
                      <a:endParaRPr lang="en-US" altLang="en-US" sz="2400">
                        <a:latin typeface="隶书" panose="02010509060101010101" pitchFamily="49" charset="-122"/>
                        <a:ea typeface="隶书" panose="02010509060101010101" pitchFamily="49" charset="-122"/>
                      </a:endParaRPr>
                    </a:p>
                  </a:txBody>
                  <a:tcPr marL="68580" marR="68580" marT="0" marB="0" anchor="ctr"/>
                </a:tc>
                <a:tc>
                  <a:txBody>
                    <a:bodyPr/>
                    <a:lstStyle/>
                    <a:p>
                      <a:pPr indent="0">
                        <a:buNone/>
                      </a:pPr>
                      <a:r>
                        <a:rPr lang="zh-CN" altLang="en-US" sz="2400">
                          <a:latin typeface="隶书" panose="02010509060101010101" pitchFamily="49" charset="-122"/>
                          <a:ea typeface="隶书" panose="02010509060101010101" pitchFamily="49" charset="-122"/>
                        </a:rPr>
                        <a:t>房屋</a:t>
                      </a:r>
                      <a:r>
                        <a:rPr lang="en-US" sz="2400">
                          <a:latin typeface="隶书" panose="02010509060101010101" pitchFamily="49" charset="-122"/>
                          <a:ea typeface="隶书" panose="02010509060101010101" pitchFamily="49" charset="-122"/>
                        </a:rPr>
                        <a:t>建筑业</a:t>
                      </a:r>
                      <a:endParaRPr lang="en-US" altLang="en-US" sz="2400">
                        <a:latin typeface="隶书" panose="02010509060101010101" pitchFamily="49" charset="-122"/>
                        <a:ea typeface="隶书" panose="02010509060101010101" pitchFamily="49" charset="-122"/>
                      </a:endParaRPr>
                    </a:p>
                  </a:txBody>
                  <a:tcPr marL="68580" marR="68580" marT="0" marB="0" anchor="ctr"/>
                </a:tc>
              </a:tr>
              <a:tr h="264160">
                <a:tc vMerge="1">
                  <a:tcPr marL="68580" marR="68580" marT="0" marB="0" anchor="ctr"/>
                </a:tc>
                <a:tc vMerge="1">
                  <a:tcPr marL="68580" marR="68580" marT="0" marB="0" anchor="ctr"/>
                </a:tc>
                <a:tc>
                  <a:txBody>
                    <a:bodyPr/>
                    <a:lstStyle/>
                    <a:p>
                      <a:pPr indent="0">
                        <a:buNone/>
                      </a:pPr>
                      <a:r>
                        <a:rPr lang="zh-CN" altLang="en-US" sz="2400">
                          <a:latin typeface="隶书" panose="02010509060101010101" pitchFamily="49" charset="-122"/>
                          <a:ea typeface="隶书" panose="02010509060101010101" pitchFamily="49" charset="-122"/>
                        </a:rPr>
                        <a:t>土木工程建筑业</a:t>
                      </a:r>
                      <a:endParaRPr lang="zh-CN" altLang="en-US" sz="2400">
                        <a:latin typeface="隶书" panose="02010509060101010101" pitchFamily="49" charset="-122"/>
                        <a:ea typeface="隶书" panose="02010509060101010101" pitchFamily="49" charset="-122"/>
                      </a:endParaRPr>
                    </a:p>
                  </a:txBody>
                  <a:tcPr marL="68580" marR="68580" marT="0" marB="0" anchor="ctr"/>
                </a:tc>
              </a:tr>
              <a:tr h="264795">
                <a:tc vMerge="1">
                  <a:tcPr marL="68580" marR="68580" marT="0" marB="0" anchor="ctr"/>
                </a:tc>
                <a:tc vMerge="1">
                  <a:tcPr marL="68580" marR="68580" marT="0" marB="0" anchor="ctr"/>
                </a:tc>
                <a:tc>
                  <a:txBody>
                    <a:bodyPr/>
                    <a:lstStyle/>
                    <a:p>
                      <a:pPr indent="0">
                        <a:buNone/>
                      </a:pPr>
                      <a:r>
                        <a:rPr lang="zh-CN" altLang="en-US" sz="2400">
                          <a:latin typeface="隶书" panose="02010509060101010101" pitchFamily="49" charset="-122"/>
                          <a:ea typeface="隶书" panose="02010509060101010101" pitchFamily="49" charset="-122"/>
                        </a:rPr>
                        <a:t>建筑安装业</a:t>
                      </a:r>
                      <a:endParaRPr lang="zh-CN" altLang="en-US" sz="2400">
                        <a:latin typeface="隶书" panose="02010509060101010101" pitchFamily="49" charset="-122"/>
                        <a:ea typeface="隶书" panose="02010509060101010101" pitchFamily="49" charset="-122"/>
                      </a:endParaRPr>
                    </a:p>
                  </a:txBody>
                  <a:tcPr marL="68580" marR="68580" marT="0" marB="0" anchor="ctr"/>
                </a:tc>
              </a:tr>
              <a:tr h="264160">
                <a:tc vMerge="1">
                  <a:tcPr marL="68580" marR="68580" marT="0" marB="0" anchor="ctr"/>
                </a:tc>
                <a:tc vMerge="1">
                  <a:tcPr marL="68580" marR="68580" marT="0" marB="0" anchor="ctr"/>
                </a:tc>
                <a:tc>
                  <a:txBody>
                    <a:bodyPr/>
                    <a:lstStyle/>
                    <a:p>
                      <a:pPr indent="0">
                        <a:buNone/>
                      </a:pPr>
                      <a:r>
                        <a:rPr lang="zh-CN" altLang="en-US" sz="2400">
                          <a:latin typeface="隶书" panose="02010509060101010101" pitchFamily="49" charset="-122"/>
                          <a:ea typeface="隶书" panose="02010509060101010101" pitchFamily="49" charset="-122"/>
                        </a:rPr>
                        <a:t>建筑装饰、装修和其他建筑业</a:t>
                      </a:r>
                      <a:endParaRPr lang="zh-CN" altLang="en-US" sz="2400">
                        <a:latin typeface="隶书" panose="02010509060101010101" pitchFamily="49" charset="-122"/>
                        <a:ea typeface="隶书" panose="02010509060101010101" pitchFamily="49" charset="-122"/>
                      </a:endParaRPr>
                    </a:p>
                  </a:txBody>
                  <a:tcPr marL="68580" marR="68580" marT="0" marB="0" anchor="ctr"/>
                </a:tc>
              </a:tr>
              <a:tr h="356235">
                <a:tc rowSpan="7">
                  <a:txBody>
                    <a:bodyPr/>
                    <a:lstStyle/>
                    <a:p>
                      <a:pPr indent="0" algn="ctr">
                        <a:buNone/>
                      </a:pPr>
                      <a:r>
                        <a:rPr lang="en-US" sz="2400">
                          <a:latin typeface="隶书" panose="02010509060101010101" pitchFamily="49" charset="-122"/>
                          <a:ea typeface="隶书" panose="02010509060101010101" pitchFamily="49" charset="-122"/>
                        </a:rPr>
                        <a:t>服务业</a:t>
                      </a:r>
                      <a:endParaRPr lang="en-US" altLang="en-US" sz="2400">
                        <a:latin typeface="隶书" panose="02010509060101010101" pitchFamily="49" charset="-122"/>
                        <a:ea typeface="隶书" panose="02010509060101010101" pitchFamily="49" charset="-122"/>
                      </a:endParaRPr>
                    </a:p>
                  </a:txBody>
                  <a:tcPr marL="68580" marR="68580" marT="0" marB="0" anchor="ctr"/>
                </a:tc>
                <a:tc rowSpan="7">
                  <a:txBody>
                    <a:bodyPr/>
                    <a:lstStyle/>
                    <a:p>
                      <a:pPr indent="0" algn="ctr">
                        <a:buNone/>
                      </a:pPr>
                      <a:r>
                        <a:rPr lang="en-US" sz="2400">
                          <a:latin typeface="隶书" panose="02010509060101010101" pitchFamily="49" charset="-122"/>
                          <a:ea typeface="隶书" panose="02010509060101010101" pitchFamily="49" charset="-122"/>
                        </a:rPr>
                        <a:t>规模以上</a:t>
                      </a:r>
                      <a:endParaRPr lang="en-US" altLang="en-US" sz="2400">
                        <a:latin typeface="隶书" panose="02010509060101010101" pitchFamily="49" charset="-122"/>
                        <a:ea typeface="隶书" panose="02010509060101010101" pitchFamily="49" charset="-122"/>
                      </a:endParaRPr>
                    </a:p>
                  </a:txBody>
                  <a:tcPr marL="68580" marR="68580" marT="0" marB="0" anchor="ctr"/>
                </a:tc>
                <a:tc>
                  <a:txBody>
                    <a:bodyPr/>
                    <a:lstStyle/>
                    <a:p>
                      <a:pPr indent="0">
                        <a:buNone/>
                      </a:pPr>
                      <a:r>
                        <a:rPr lang="en-US" sz="2400">
                          <a:latin typeface="隶书" panose="02010509060101010101" pitchFamily="49" charset="-122"/>
                          <a:ea typeface="隶书" panose="02010509060101010101" pitchFamily="49" charset="-122"/>
                        </a:rPr>
                        <a:t>交通运输、仓储和邮政业</a:t>
                      </a:r>
                      <a:endParaRPr lang="en-US" altLang="en-US" sz="2400">
                        <a:latin typeface="隶书" panose="02010509060101010101" pitchFamily="49" charset="-122"/>
                        <a:ea typeface="隶书" panose="02010509060101010101" pitchFamily="49" charset="-122"/>
                      </a:endParaRPr>
                    </a:p>
                  </a:txBody>
                  <a:tcPr marL="68580" marR="68580" marT="0" marB="0" anchor="ctr"/>
                </a:tc>
              </a:tr>
              <a:tr h="356235">
                <a:tc vMerge="1">
                  <a:tcPr/>
                </a:tc>
                <a:tc vMerge="1">
                  <a:tcPr/>
                </a:tc>
                <a:tc>
                  <a:txBody>
                    <a:bodyPr/>
                    <a:lstStyle/>
                    <a:p>
                      <a:pPr indent="0">
                        <a:buNone/>
                      </a:pPr>
                      <a:r>
                        <a:rPr lang="en-US" sz="2400">
                          <a:latin typeface="隶书" panose="02010509060101010101" pitchFamily="49" charset="-122"/>
                          <a:ea typeface="隶书" panose="02010509060101010101" pitchFamily="49" charset="-122"/>
                        </a:rPr>
                        <a:t>信息传输、软件和信息技术服务业</a:t>
                      </a:r>
                      <a:endParaRPr lang="en-US" altLang="en-US" sz="2400">
                        <a:latin typeface="隶书" panose="02010509060101010101" pitchFamily="49" charset="-122"/>
                        <a:ea typeface="隶书" panose="02010509060101010101" pitchFamily="49" charset="-122"/>
                      </a:endParaRPr>
                    </a:p>
                  </a:txBody>
                  <a:tcPr marL="68580" marR="68580" marT="0" marB="0" anchor="ctr"/>
                </a:tc>
              </a:tr>
              <a:tr h="356235">
                <a:tc vMerge="1">
                  <a:tcPr/>
                </a:tc>
                <a:tc vMerge="1">
                  <a:tcPr/>
                </a:tc>
                <a:tc>
                  <a:txBody>
                    <a:bodyPr/>
                    <a:lstStyle/>
                    <a:p>
                      <a:pPr indent="0">
                        <a:buNone/>
                      </a:pPr>
                      <a:r>
                        <a:rPr lang="en-US" sz="2400">
                          <a:latin typeface="隶书" panose="02010509060101010101" pitchFamily="49" charset="-122"/>
                          <a:ea typeface="隶书" panose="02010509060101010101" pitchFamily="49" charset="-122"/>
                        </a:rPr>
                        <a:t>租赁和商务服务业</a:t>
                      </a:r>
                      <a:endParaRPr lang="en-US" altLang="en-US" sz="2400">
                        <a:latin typeface="隶书" panose="02010509060101010101" pitchFamily="49" charset="-122"/>
                        <a:ea typeface="隶书" panose="02010509060101010101" pitchFamily="49" charset="-122"/>
                      </a:endParaRPr>
                    </a:p>
                  </a:txBody>
                  <a:tcPr marL="68580" marR="68580" marT="0" marB="0" anchor="ctr"/>
                </a:tc>
              </a:tr>
              <a:tr h="356235">
                <a:tc vMerge="1">
                  <a:tcPr/>
                </a:tc>
                <a:tc vMerge="1">
                  <a:tcPr/>
                </a:tc>
                <a:tc>
                  <a:txBody>
                    <a:bodyPr/>
                    <a:lstStyle/>
                    <a:p>
                      <a:pPr indent="0">
                        <a:buNone/>
                      </a:pPr>
                      <a:r>
                        <a:rPr lang="en-US" sz="2400">
                          <a:latin typeface="隶书" panose="02010509060101010101" pitchFamily="49" charset="-122"/>
                          <a:ea typeface="隶书" panose="02010509060101010101" pitchFamily="49" charset="-122"/>
                        </a:rPr>
                        <a:t>科学研究和技术服务业</a:t>
                      </a:r>
                      <a:endParaRPr lang="en-US" altLang="en-US" sz="2400">
                        <a:latin typeface="隶书" panose="02010509060101010101" pitchFamily="49" charset="-122"/>
                        <a:ea typeface="隶书" panose="02010509060101010101" pitchFamily="49" charset="-122"/>
                      </a:endParaRPr>
                    </a:p>
                  </a:txBody>
                  <a:tcPr marL="68580" marR="68580" marT="0" marB="0" anchor="ctr"/>
                </a:tc>
              </a:tr>
              <a:tr h="356870">
                <a:tc vMerge="1">
                  <a:tcPr/>
                </a:tc>
                <a:tc vMerge="1">
                  <a:tcPr/>
                </a:tc>
                <a:tc>
                  <a:txBody>
                    <a:bodyPr/>
                    <a:lstStyle/>
                    <a:p>
                      <a:pPr indent="0">
                        <a:buNone/>
                      </a:pPr>
                      <a:r>
                        <a:rPr lang="en-US" sz="2400">
                          <a:latin typeface="隶书" panose="02010509060101010101" pitchFamily="49" charset="-122"/>
                          <a:ea typeface="隶书" panose="02010509060101010101" pitchFamily="49" charset="-122"/>
                        </a:rPr>
                        <a:t>水利、环境和公共设施管理业</a:t>
                      </a:r>
                      <a:endParaRPr lang="en-US" altLang="en-US" sz="2400">
                        <a:latin typeface="隶书" panose="02010509060101010101" pitchFamily="49" charset="-122"/>
                        <a:ea typeface="隶书" panose="02010509060101010101" pitchFamily="49" charset="-122"/>
                      </a:endParaRPr>
                    </a:p>
                  </a:txBody>
                  <a:tcPr marL="68580" marR="68580" marT="0" marB="0" anchor="ctr"/>
                </a:tc>
              </a:tr>
              <a:tr h="355600">
                <a:tc vMerge="1">
                  <a:tcPr/>
                </a:tc>
                <a:tc vMerge="1">
                  <a:tcPr/>
                </a:tc>
                <a:tc>
                  <a:txBody>
                    <a:bodyPr/>
                    <a:lstStyle/>
                    <a:p>
                      <a:pPr indent="0">
                        <a:buNone/>
                      </a:pPr>
                      <a:r>
                        <a:rPr lang="en-US" sz="2400">
                          <a:latin typeface="隶书" panose="02010509060101010101" pitchFamily="49" charset="-122"/>
                          <a:ea typeface="隶书" panose="02010509060101010101" pitchFamily="49" charset="-122"/>
                        </a:rPr>
                        <a:t>卫生和社会工作</a:t>
                      </a:r>
                      <a:endParaRPr lang="en-US" altLang="en-US" sz="2400">
                        <a:latin typeface="隶书" panose="02010509060101010101" pitchFamily="49" charset="-122"/>
                        <a:ea typeface="隶书" panose="02010509060101010101" pitchFamily="49" charset="-122"/>
                      </a:endParaRPr>
                    </a:p>
                  </a:txBody>
                  <a:tcPr marL="68580" marR="68580" marT="0" marB="0" anchor="ctr"/>
                </a:tc>
              </a:tr>
              <a:tr h="356235">
                <a:tc vMerge="1">
                  <a:tcPr/>
                </a:tc>
                <a:tc vMerge="1">
                  <a:tcPr/>
                </a:tc>
                <a:tc>
                  <a:txBody>
                    <a:bodyPr/>
                    <a:lstStyle/>
                    <a:p>
                      <a:pPr indent="0">
                        <a:buNone/>
                      </a:pPr>
                      <a:r>
                        <a:rPr lang="en-US" sz="2400">
                          <a:latin typeface="隶书" panose="02010509060101010101" pitchFamily="49" charset="-122"/>
                          <a:ea typeface="隶书" panose="02010509060101010101" pitchFamily="49" charset="-122"/>
                        </a:rPr>
                        <a:t>文化、体育和娱乐业</a:t>
                      </a:r>
                      <a:endParaRPr lang="en-US" altLang="en-US" sz="2400">
                        <a:latin typeface="隶书" panose="02010509060101010101" pitchFamily="49" charset="-122"/>
                        <a:ea typeface="隶书" panose="02010509060101010101" pitchFamily="49" charset="-122"/>
                      </a:endParaRPr>
                    </a:p>
                  </a:txBody>
                  <a:tcPr marL="68580" marR="68580" marT="0" marB="0" anchor="ctr"/>
                </a:tc>
              </a:tr>
              <a:tr h="363855">
                <a:tc>
                  <a:txBody>
                    <a:bodyPr/>
                    <a:lstStyle/>
                    <a:p>
                      <a:pPr indent="0" algn="ctr">
                        <a:buNone/>
                      </a:pPr>
                      <a:r>
                        <a:rPr lang="zh-CN" altLang="en-US" sz="2400">
                          <a:latin typeface="隶书" panose="02010509060101010101" pitchFamily="49" charset="-122"/>
                          <a:ea typeface="隶书" panose="02010509060101010101" pitchFamily="49" charset="-122"/>
                        </a:rPr>
                        <a:t>批零业</a:t>
                      </a:r>
                      <a:endParaRPr lang="zh-CN" altLang="en-US" sz="2400">
                        <a:latin typeface="隶书" panose="02010509060101010101" pitchFamily="49" charset="-122"/>
                        <a:ea typeface="隶书" panose="02010509060101010101" pitchFamily="49" charset="-122"/>
                      </a:endParaRPr>
                    </a:p>
                  </a:txBody>
                  <a:tcPr/>
                </a:tc>
                <a:tc>
                  <a:txBody>
                    <a:bodyPr/>
                    <a:lstStyle/>
                    <a:p>
                      <a:pPr indent="0" algn="ctr">
                        <a:buNone/>
                      </a:pPr>
                      <a:r>
                        <a:rPr lang="zh-CN" altLang="en-US" sz="2400">
                          <a:latin typeface="隶书" panose="02010509060101010101" pitchFamily="49" charset="-122"/>
                          <a:ea typeface="隶书" panose="02010509060101010101" pitchFamily="49" charset="-122"/>
                          <a:sym typeface="+mn-ea"/>
                        </a:rPr>
                        <a:t>限额</a:t>
                      </a:r>
                      <a:r>
                        <a:rPr lang="en-US" sz="2400">
                          <a:latin typeface="隶书" panose="02010509060101010101" pitchFamily="49" charset="-122"/>
                          <a:ea typeface="隶书" panose="02010509060101010101" pitchFamily="49" charset="-122"/>
                          <a:sym typeface="+mn-ea"/>
                        </a:rPr>
                        <a:t>以上</a:t>
                      </a:r>
                      <a:endParaRPr lang="en-US" altLang="en-US" sz="2400">
                        <a:latin typeface="隶书" panose="02010509060101010101" pitchFamily="49" charset="-122"/>
                        <a:ea typeface="隶书" panose="02010509060101010101" pitchFamily="49" charset="-122"/>
                        <a:sym typeface="+mn-ea"/>
                      </a:endParaRPr>
                    </a:p>
                  </a:txBody>
                  <a:tcPr/>
                </a:tc>
                <a:tc>
                  <a:txBody>
                    <a:bodyPr/>
                    <a:lstStyle/>
                    <a:p>
                      <a:pPr indent="0">
                        <a:buNone/>
                      </a:pPr>
                      <a:r>
                        <a:rPr lang="en-US" sz="2400">
                          <a:latin typeface="隶书" panose="02010509060101010101" pitchFamily="49" charset="-122"/>
                          <a:ea typeface="隶书" panose="02010509060101010101" pitchFamily="49" charset="-122"/>
                          <a:sym typeface="+mn-ea"/>
                        </a:rPr>
                        <a:t>科研育种企业</a:t>
                      </a:r>
                      <a:endParaRPr lang="en-US" sz="2400">
                        <a:latin typeface="隶书" panose="02010509060101010101" pitchFamily="49" charset="-122"/>
                        <a:ea typeface="隶书" panose="02010509060101010101" pitchFamily="49" charset="-122"/>
                        <a:sym typeface="+mn-ea"/>
                      </a:endParaRPr>
                    </a:p>
                  </a:txBody>
                  <a:tcPr marL="68580" marR="68580" marT="0" marB="0" anchor="ctr"/>
                </a:tc>
              </a:tr>
            </a:tbl>
          </a:graphicData>
        </a:graphic>
      </p:graphicFrame>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descr="7b0a20202020227461726765744d6f64756c65223a202270726f636573734f6e6c696e65466f6e7473220a7d0a"/>
          <p:cNvSpPr>
            <a:spLocks noGrp="1"/>
          </p:cNvSpPr>
          <p:nvPr>
            <p:ph type="title"/>
          </p:nvPr>
        </p:nvSpPr>
        <p:spPr>
          <a:xfrm>
            <a:off x="609600" y="316230"/>
            <a:ext cx="11327130"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《企业研究开发活动及相关情况》（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a:t>
            </a:r>
            <a:r>
              <a:rPr lang="en-US" altLang="zh-CN">
                <a:cs typeface="汉仪程行简" panose="00020600040101010101" pitchFamily="18" charset="-122"/>
                <a:sym typeface="汉仪瘦金书简" panose="02010600000101010101" charset="-122"/>
              </a:rPr>
              <a:t>2</a:t>
            </a:r>
            <a:r>
              <a:rPr lang="zh-CN" altLang="en-US">
                <a:cs typeface="汉仪程行简" panose="00020600040101010101" pitchFamily="18" charset="-122"/>
                <a:sym typeface="汉仪瘦金书简" panose="02010600000101010101" charset="-122"/>
              </a:rPr>
              <a:t>）</a:t>
            </a:r>
            <a:endParaRPr lang="zh-CN" altLang="en-US">
              <a:cs typeface="汉仪程行简" panose="00020600040101010101" pitchFamily="18" charset="-122"/>
              <a:sym typeface="汉仪瘦金书简" panose="02010600000101010101" charset="-122"/>
            </a:endParaRPr>
          </a:p>
        </p:txBody>
      </p:sp>
      <p:sp>
        <p:nvSpPr>
          <p:cNvPr id="6" name="文本框 5"/>
          <p:cNvSpPr txBox="1"/>
          <p:nvPr/>
        </p:nvSpPr>
        <p:spPr>
          <a:xfrm>
            <a:off x="1104900" y="1409700"/>
            <a:ext cx="10336530" cy="2760980"/>
          </a:xfrm>
          <a:prstGeom prst="rect">
            <a:avLst/>
          </a:prstGeom>
          <a:noFill/>
        </p:spPr>
        <p:txBody>
          <a:bodyPr wrap="square" rtlCol="0" anchor="t">
            <a:noAutofit/>
          </a:bodyPr>
          <a:lstStyle/>
          <a:p>
            <a:pPr indent="0" algn="l" fontAlgn="auto">
              <a:lnSpc>
                <a:spcPct val="150000"/>
              </a:lnSpc>
              <a:buFont typeface="Arial" panose="020B0604020202020204" pitchFamily="34" charset="0"/>
              <a:buNone/>
            </a:pPr>
            <a:r>
              <a:rPr lang="zh-CN" altLang="zh-CN" sz="3200" b="1" smtClean="0">
                <a:solidFill>
                  <a:schemeClr val="dk1"/>
                </a:solidFill>
                <a:uFillTx/>
                <a:latin typeface="隶书" panose="02010509060101010101" pitchFamily="49" charset="-122"/>
                <a:ea typeface="隶书" panose="02010509060101010101" pitchFamily="49" charset="-122"/>
                <a:cs typeface="隶书" panose="02010509060101010101" pitchFamily="49" charset="-122"/>
                <a:sym typeface="+mn-ea"/>
              </a:rPr>
              <a:t>对填报依据辅助账的</a:t>
            </a:r>
            <a:r>
              <a:rPr lang="zh-CN" altLang="zh-CN" sz="3200" b="1" smtClean="0">
                <a:solidFill>
                  <a:srgbClr val="FF0000"/>
                </a:solidFill>
                <a:uFillTx/>
                <a:latin typeface="隶书" panose="02010509060101010101" pitchFamily="49" charset="-122"/>
                <a:ea typeface="隶书" panose="02010509060101010101" pitchFamily="49" charset="-122"/>
                <a:cs typeface="隶书" panose="02010509060101010101" pitchFamily="49" charset="-122"/>
                <a:sym typeface="+mn-ea"/>
              </a:rPr>
              <a:t>错误</a:t>
            </a:r>
            <a:r>
              <a:rPr lang="zh-CN" altLang="zh-CN" sz="3200" b="1" smtClean="0">
                <a:solidFill>
                  <a:schemeClr val="dk1"/>
                </a:solidFill>
                <a:uFillTx/>
                <a:latin typeface="隶书" panose="02010509060101010101" pitchFamily="49" charset="-122"/>
                <a:ea typeface="隶书" panose="02010509060101010101" pitchFamily="49" charset="-122"/>
                <a:cs typeface="隶书" panose="02010509060101010101" pitchFamily="49" charset="-122"/>
                <a:sym typeface="+mn-ea"/>
              </a:rPr>
              <a:t>理解：</a:t>
            </a:r>
            <a:br>
              <a:rPr lang="zh-CN" altLang="zh-CN" sz="3200" b="1" smtClean="0">
                <a:solidFill>
                  <a:schemeClr val="dk1"/>
                </a:solidFill>
                <a:uFillTx/>
                <a:latin typeface="隶书" panose="02010509060101010101" pitchFamily="49" charset="-122"/>
                <a:ea typeface="隶书" panose="02010509060101010101" pitchFamily="49" charset="-122"/>
                <a:cs typeface="隶书" panose="02010509060101010101" pitchFamily="49" charset="-122"/>
                <a:sym typeface="+mn-ea"/>
              </a:rPr>
            </a:br>
            <a:r>
              <a:rPr lang="zh-CN" altLang="zh-CN" sz="3200" b="1" smtClean="0">
                <a:solidFill>
                  <a:schemeClr val="dk1"/>
                </a:solidFill>
                <a:uFillTx/>
                <a:latin typeface="隶书" panose="02010509060101010101" pitchFamily="49" charset="-122"/>
                <a:ea typeface="隶书" panose="02010509060101010101" pitchFamily="49" charset="-122"/>
                <a:cs typeface="隶书" panose="02010509060101010101" pitchFamily="49" charset="-122"/>
                <a:sym typeface="+mn-ea"/>
              </a:rPr>
              <a:t>1、辅助账可以是自行设立的</a:t>
            </a:r>
            <a:r>
              <a:rPr lang="en-US" altLang="zh-CN" sz="3200" b="1" smtClean="0">
                <a:solidFill>
                  <a:schemeClr val="dk1"/>
                </a:solidFill>
                <a:uFillTx/>
                <a:latin typeface="隶书" panose="02010509060101010101" pitchFamily="49" charset="-122"/>
                <a:ea typeface="隶书" panose="02010509060101010101" pitchFamily="49" charset="-122"/>
                <a:cs typeface="隶书" panose="02010509060101010101" pitchFamily="49" charset="-122"/>
                <a:sym typeface="+mn-ea"/>
              </a:rPr>
              <a:t>,</a:t>
            </a:r>
            <a:r>
              <a:rPr lang="zh-CN" altLang="zh-CN" sz="3200" b="1" smtClean="0">
                <a:solidFill>
                  <a:schemeClr val="dk1"/>
                </a:solidFill>
                <a:uFillTx/>
                <a:latin typeface="隶书" panose="02010509060101010101" pitchFamily="49" charset="-122"/>
                <a:ea typeface="隶书" panose="02010509060101010101" pitchFamily="49" charset="-122"/>
                <a:cs typeface="隶书" panose="02010509060101010101" pitchFamily="49" charset="-122"/>
                <a:sym typeface="+mn-ea"/>
              </a:rPr>
              <a:t>而不是税务部门认定的；</a:t>
            </a:r>
            <a:br>
              <a:rPr lang="zh-CN" altLang="zh-CN" sz="3200" b="1" smtClean="0">
                <a:solidFill>
                  <a:schemeClr val="dk1"/>
                </a:solidFill>
                <a:uFillTx/>
                <a:latin typeface="隶书" panose="02010509060101010101" pitchFamily="49" charset="-122"/>
                <a:ea typeface="隶书" panose="02010509060101010101" pitchFamily="49" charset="-122"/>
                <a:cs typeface="隶书" panose="02010509060101010101" pitchFamily="49" charset="-122"/>
                <a:sym typeface="+mn-ea"/>
              </a:rPr>
            </a:br>
            <a:r>
              <a:rPr lang="zh-CN" altLang="zh-CN" sz="3200" b="1" smtClean="0">
                <a:solidFill>
                  <a:schemeClr val="dk1"/>
                </a:solidFill>
                <a:uFillTx/>
                <a:latin typeface="隶书" panose="02010509060101010101" pitchFamily="49" charset="-122"/>
                <a:ea typeface="隶书" panose="02010509060101010101" pitchFamily="49" charset="-122"/>
                <a:cs typeface="隶书" panose="02010509060101010101" pitchFamily="49" charset="-122"/>
                <a:sym typeface="+mn-ea"/>
              </a:rPr>
              <a:t>2、使用向科技部门申报高新企业的辅助账；</a:t>
            </a:r>
            <a:br>
              <a:rPr lang="zh-CN" altLang="zh-CN" sz="3200" b="1" smtClean="0">
                <a:solidFill>
                  <a:schemeClr val="dk1"/>
                </a:solidFill>
                <a:uFillTx/>
                <a:latin typeface="隶书" panose="02010509060101010101" pitchFamily="49" charset="-122"/>
                <a:ea typeface="隶书" panose="02010509060101010101" pitchFamily="49" charset="-122"/>
                <a:cs typeface="隶书" panose="02010509060101010101" pitchFamily="49" charset="-122"/>
                <a:sym typeface="+mn-ea"/>
              </a:rPr>
            </a:br>
            <a:endParaRPr lang="zh-CN" altLang="en-US" sz="2400">
              <a:latin typeface="楷体" panose="02010609060101010101" charset="-122"/>
              <a:ea typeface="楷体" panose="02010609060101010101" charset="-122"/>
              <a:cs typeface="楷体" panose="02010609060101010101" charset="-122"/>
              <a:sym typeface="宋体" panose="02010600030101010101" pitchFamily="2" charset="-122"/>
            </a:endParaRPr>
          </a:p>
          <a:p>
            <a:pPr marL="0" lvl="0" indent="0">
              <a:buFont typeface="Arial" panose="020B0604020202020204" pitchFamily="34" charset="0"/>
              <a:buNone/>
            </a:pPr>
            <a:endParaRPr lang="zh-CN" altLang="en-US" sz="2400">
              <a:solidFill>
                <a:schemeClr val="tx1"/>
              </a:solidFill>
              <a:latin typeface="楷体" panose="02010609060101010101" charset="-122"/>
              <a:ea typeface="楷体" panose="02010609060101010101" charset="-122"/>
              <a:cs typeface="楷体" panose="02010609060101010101" charset="-122"/>
              <a:sym typeface="+mn-ea"/>
            </a:endParaRPr>
          </a:p>
        </p:txBody>
      </p:sp>
      <p:grpSp>
        <p:nvGrpSpPr>
          <p:cNvPr id="8" name="组合 7"/>
          <p:cNvGrpSpPr/>
          <p:nvPr/>
        </p:nvGrpSpPr>
        <p:grpSpPr>
          <a:xfrm>
            <a:off x="9876790" y="3429000"/>
            <a:ext cx="2623820" cy="2551430"/>
            <a:chOff x="14925" y="5141"/>
            <a:chExt cx="4837" cy="4837"/>
          </a:xfrm>
        </p:grpSpPr>
        <p:pic>
          <p:nvPicPr>
            <p:cNvPr id="2" name="图片 1" descr="32303236333539363b32303236353631373bbed9c5c6d7d3"/>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4925" y="5141"/>
              <a:ext cx="4837" cy="4837"/>
            </a:xfrm>
            <a:prstGeom prst="rect">
              <a:avLst/>
            </a:prstGeom>
          </p:spPr>
        </p:pic>
        <p:pic>
          <p:nvPicPr>
            <p:cNvPr id="7" name="图片 6" descr="32303235303832373b32303235343533343bb4edcef3"/>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416" y="5527"/>
              <a:ext cx="1440" cy="144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descr="7b0a20202020227461726765744d6f64756c65223a202270726f636573734f6e6c696e65466f6e7473220a7d0a"/>
          <p:cNvSpPr>
            <a:spLocks noGrp="1"/>
          </p:cNvSpPr>
          <p:nvPr>
            <p:ph type="title"/>
          </p:nvPr>
        </p:nvSpPr>
        <p:spPr>
          <a:xfrm>
            <a:off x="609600" y="316230"/>
            <a:ext cx="11327130"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《企业研究开发活动及相关情况》（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a:t>
            </a:r>
            <a:r>
              <a:rPr lang="en-US" altLang="zh-CN">
                <a:cs typeface="汉仪程行简" panose="00020600040101010101" pitchFamily="18" charset="-122"/>
                <a:sym typeface="汉仪瘦金书简" panose="02010600000101010101" charset="-122"/>
              </a:rPr>
              <a:t>2</a:t>
            </a:r>
            <a:r>
              <a:rPr lang="zh-CN" altLang="en-US">
                <a:cs typeface="汉仪程行简" panose="00020600040101010101" pitchFamily="18" charset="-122"/>
                <a:sym typeface="汉仪瘦金书简" panose="02010600000101010101" charset="-122"/>
              </a:rPr>
              <a:t>）</a:t>
            </a:r>
            <a:endParaRPr lang="zh-CN" altLang="en-US">
              <a:cs typeface="汉仪程行简" panose="00020600040101010101" pitchFamily="18" charset="-122"/>
              <a:sym typeface="汉仪瘦金书简" panose="02010600000101010101" charset="-122"/>
            </a:endParaRPr>
          </a:p>
        </p:txBody>
      </p:sp>
      <p:grpSp>
        <p:nvGrpSpPr>
          <p:cNvPr id="32" name="组合 31"/>
          <p:cNvGrpSpPr/>
          <p:nvPr/>
        </p:nvGrpSpPr>
        <p:grpSpPr>
          <a:xfrm>
            <a:off x="1166495" y="1457960"/>
            <a:ext cx="2162810" cy="1899285"/>
            <a:chOff x="1837" y="2296"/>
            <a:chExt cx="3406" cy="2991"/>
          </a:xfrm>
        </p:grpSpPr>
        <p:sp>
          <p:nvSpPr>
            <p:cNvPr id="5" name="任意多边形 4"/>
            <p:cNvSpPr/>
            <p:nvPr>
              <p:custDataLst>
                <p:tags r:id="rId1"/>
              </p:custDataLst>
            </p:nvPr>
          </p:nvSpPr>
          <p:spPr>
            <a:xfrm>
              <a:off x="2607" y="2787"/>
              <a:ext cx="1637" cy="974"/>
            </a:xfrm>
            <a:custGeom>
              <a:avLst/>
              <a:gdLst>
                <a:gd name="connsiteX0" fmla="*/ 0 w 2795451"/>
                <a:gd name="connsiteY0" fmla="*/ 78377 h 1663495"/>
                <a:gd name="connsiteX1" fmla="*/ 1393371 w 2795451"/>
                <a:gd name="connsiteY1" fmla="*/ 1663337 h 1663495"/>
                <a:gd name="connsiteX2" fmla="*/ 2795451 w 2795451"/>
                <a:gd name="connsiteY2" fmla="*/ 0 h 1663495"/>
              </a:gdLst>
              <a:ahLst/>
              <a:cxnLst>
                <a:cxn ang="0">
                  <a:pos x="connsiteX0" y="connsiteY0"/>
                </a:cxn>
                <a:cxn ang="0">
                  <a:pos x="connsiteX1" y="connsiteY1"/>
                </a:cxn>
                <a:cxn ang="0">
                  <a:pos x="connsiteX2" y="connsiteY2"/>
                </a:cxn>
              </a:cxnLst>
              <a:rect l="l" t="t" r="r" b="b"/>
              <a:pathLst>
                <a:path w="2795451" h="1663495">
                  <a:moveTo>
                    <a:pt x="0" y="78377"/>
                  </a:moveTo>
                  <a:cubicBezTo>
                    <a:pt x="463731" y="877388"/>
                    <a:pt x="927463" y="1676400"/>
                    <a:pt x="1393371" y="1663337"/>
                  </a:cubicBezTo>
                  <a:cubicBezTo>
                    <a:pt x="1859279" y="1650274"/>
                    <a:pt x="2515325" y="300446"/>
                    <a:pt x="2795451" y="0"/>
                  </a:cubicBezTo>
                </a:path>
              </a:pathLst>
            </a:custGeom>
            <a:noFill/>
            <a:ln w="19050">
              <a:solidFill>
                <a:srgbClr val="1D6DC2"/>
              </a:solidFill>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46" name="任意多边形 45"/>
            <p:cNvSpPr/>
            <p:nvPr>
              <p:custDataLst>
                <p:tags r:id="rId2"/>
              </p:custDataLst>
            </p:nvPr>
          </p:nvSpPr>
          <p:spPr>
            <a:xfrm>
              <a:off x="2583" y="2883"/>
              <a:ext cx="1673" cy="974"/>
            </a:xfrm>
            <a:custGeom>
              <a:avLst/>
              <a:gdLst>
                <a:gd name="connsiteX0" fmla="*/ 0 w 2795451"/>
                <a:gd name="connsiteY0" fmla="*/ 78377 h 1663495"/>
                <a:gd name="connsiteX1" fmla="*/ 1393371 w 2795451"/>
                <a:gd name="connsiteY1" fmla="*/ 1663337 h 1663495"/>
                <a:gd name="connsiteX2" fmla="*/ 2795451 w 2795451"/>
                <a:gd name="connsiteY2" fmla="*/ 0 h 1663495"/>
              </a:gdLst>
              <a:ahLst/>
              <a:cxnLst>
                <a:cxn ang="0">
                  <a:pos x="connsiteX0" y="connsiteY0"/>
                </a:cxn>
                <a:cxn ang="0">
                  <a:pos x="connsiteX1" y="connsiteY1"/>
                </a:cxn>
                <a:cxn ang="0">
                  <a:pos x="connsiteX2" y="connsiteY2"/>
                </a:cxn>
              </a:cxnLst>
              <a:rect l="l" t="t" r="r" b="b"/>
              <a:pathLst>
                <a:path w="2795451" h="1663495">
                  <a:moveTo>
                    <a:pt x="0" y="78377"/>
                  </a:moveTo>
                  <a:cubicBezTo>
                    <a:pt x="463731" y="877388"/>
                    <a:pt x="927463" y="1676400"/>
                    <a:pt x="1393371" y="1663337"/>
                  </a:cubicBezTo>
                  <a:cubicBezTo>
                    <a:pt x="1859279" y="1650274"/>
                    <a:pt x="2515325" y="300446"/>
                    <a:pt x="2795451" y="0"/>
                  </a:cubicBezTo>
                </a:path>
              </a:pathLst>
            </a:custGeom>
            <a:noFill/>
            <a:ln>
              <a:solidFill>
                <a:srgbClr val="FFFFFF">
                  <a:lumMod val="65000"/>
                </a:srgbClr>
              </a:solidFill>
              <a:prstDash val="dash"/>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48" name="标题 1"/>
            <p:cNvSpPr txBox="1"/>
            <p:nvPr>
              <p:custDataLst>
                <p:tags r:id="rId3"/>
              </p:custDataLst>
            </p:nvPr>
          </p:nvSpPr>
          <p:spPr>
            <a:xfrm>
              <a:off x="2831" y="2296"/>
              <a:ext cx="1178" cy="1162"/>
            </a:xfrm>
            <a:prstGeom prst="rect">
              <a:avLst/>
            </a:prstGeom>
            <a:noFill/>
          </p:spPr>
          <p:txBody>
            <a:bodyPr wrap="square" rtlCol="0">
              <a:normAutofit lnSpcReduction="10000"/>
            </a:bodyPr>
            <a:lstStyle>
              <a:defPPr>
                <a:defRPr lang="zh-CN"/>
              </a:defPPr>
              <a:lvl1pPr>
                <a:lnSpc>
                  <a:spcPct val="130000"/>
                </a:lnSpc>
                <a:defRPr sz="1200"/>
              </a:lvl1pPr>
            </a:lstStyle>
            <a:p>
              <a:pPr algn="ctr">
                <a:lnSpc>
                  <a:spcPct val="120000"/>
                </a:lnSpc>
              </a:pPr>
              <a:r>
                <a:rPr lang="en-US" altLang="zh-CN" sz="3600" b="1" dirty="0">
                  <a:solidFill>
                    <a:srgbClr val="1D6DC2"/>
                  </a:solidFill>
                  <a:latin typeface="Arial" panose="020B0604020202020204" pitchFamily="34" charset="0"/>
                  <a:ea typeface="微软雅黑" panose="020B0503020204020204" charset="-122"/>
                  <a:cs typeface="+mn-ea"/>
                  <a:sym typeface="Arial" panose="020B0604020202020204" pitchFamily="34" charset="0"/>
                </a:rPr>
                <a:t>01</a:t>
              </a:r>
              <a:endParaRPr lang="en-US" altLang="zh-CN" sz="3600" b="1" dirty="0">
                <a:solidFill>
                  <a:srgbClr val="1D6DC2"/>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49" name="标题 1"/>
            <p:cNvSpPr txBox="1"/>
            <p:nvPr>
              <p:custDataLst>
                <p:tags r:id="rId4"/>
              </p:custDataLst>
            </p:nvPr>
          </p:nvSpPr>
          <p:spPr>
            <a:xfrm>
              <a:off x="1837" y="4067"/>
              <a:ext cx="3407" cy="1221"/>
            </a:xfrm>
            <a:prstGeom prst="rect">
              <a:avLst/>
            </a:prstGeom>
            <a:noFill/>
          </p:spPr>
          <p:txBody>
            <a:bodyPr wrap="square" rtlCol="0" anchor="t">
              <a:normAutofit/>
            </a:bodyPr>
            <a:lstStyle>
              <a:defPPr>
                <a:defRPr lang="zh-CN"/>
              </a:defPPr>
              <a:lvl1pPr>
                <a:lnSpc>
                  <a:spcPct val="130000"/>
                </a:lnSpc>
                <a:defRPr sz="1200"/>
              </a:lvl1pPr>
            </a:lstStyle>
            <a:p>
              <a:pPr algn="ctr">
                <a:lnSpc>
                  <a:spcPct val="120000"/>
                </a:lnSpc>
              </a:pPr>
              <a:r>
                <a:rPr lang="zh-CN" altLang="en-US" sz="2400" spc="150" dirty="0">
                  <a:latin typeface="隶书" panose="02010509060101010101" pitchFamily="49" charset="-122"/>
                  <a:ea typeface="隶书" panose="02010509060101010101" pitchFamily="49" charset="-122"/>
                  <a:sym typeface="Arial" panose="020B0604020202020204" pitchFamily="34" charset="0"/>
                </a:rPr>
                <a:t>人员人工费用</a:t>
              </a:r>
              <a:endParaRPr lang="zh-CN" altLang="en-US" sz="2400" spc="150" dirty="0">
                <a:latin typeface="隶书" panose="02010509060101010101" pitchFamily="49" charset="-122"/>
                <a:ea typeface="隶书" panose="02010509060101010101" pitchFamily="49" charset="-122"/>
                <a:sym typeface="Arial" panose="020B0604020202020204" pitchFamily="34" charset="0"/>
              </a:endParaRPr>
            </a:p>
          </p:txBody>
        </p:sp>
      </p:grpSp>
      <p:grpSp>
        <p:nvGrpSpPr>
          <p:cNvPr id="33" name="组合 32"/>
          <p:cNvGrpSpPr/>
          <p:nvPr/>
        </p:nvGrpSpPr>
        <p:grpSpPr>
          <a:xfrm>
            <a:off x="3723005" y="1457960"/>
            <a:ext cx="2162810" cy="1899285"/>
            <a:chOff x="5863" y="2296"/>
            <a:chExt cx="3406" cy="2991"/>
          </a:xfrm>
        </p:grpSpPr>
        <p:sp>
          <p:nvSpPr>
            <p:cNvPr id="2" name="任意多边形 1"/>
            <p:cNvSpPr/>
            <p:nvPr>
              <p:custDataLst>
                <p:tags r:id="rId5"/>
              </p:custDataLst>
            </p:nvPr>
          </p:nvSpPr>
          <p:spPr>
            <a:xfrm>
              <a:off x="6633" y="2787"/>
              <a:ext cx="1637" cy="974"/>
            </a:xfrm>
            <a:custGeom>
              <a:avLst/>
              <a:gdLst>
                <a:gd name="connsiteX0" fmla="*/ 0 w 2795451"/>
                <a:gd name="connsiteY0" fmla="*/ 78377 h 1663495"/>
                <a:gd name="connsiteX1" fmla="*/ 1393371 w 2795451"/>
                <a:gd name="connsiteY1" fmla="*/ 1663337 h 1663495"/>
                <a:gd name="connsiteX2" fmla="*/ 2795451 w 2795451"/>
                <a:gd name="connsiteY2" fmla="*/ 0 h 1663495"/>
              </a:gdLst>
              <a:ahLst/>
              <a:cxnLst>
                <a:cxn ang="0">
                  <a:pos x="connsiteX0" y="connsiteY0"/>
                </a:cxn>
                <a:cxn ang="0">
                  <a:pos x="connsiteX1" y="connsiteY1"/>
                </a:cxn>
                <a:cxn ang="0">
                  <a:pos x="connsiteX2" y="connsiteY2"/>
                </a:cxn>
              </a:cxnLst>
              <a:rect l="l" t="t" r="r" b="b"/>
              <a:pathLst>
                <a:path w="2795451" h="1663495">
                  <a:moveTo>
                    <a:pt x="0" y="78377"/>
                  </a:moveTo>
                  <a:cubicBezTo>
                    <a:pt x="463731" y="877388"/>
                    <a:pt x="927463" y="1676400"/>
                    <a:pt x="1393371" y="1663337"/>
                  </a:cubicBezTo>
                  <a:cubicBezTo>
                    <a:pt x="1859279" y="1650274"/>
                    <a:pt x="2515325" y="300446"/>
                    <a:pt x="2795451" y="0"/>
                  </a:cubicBezTo>
                </a:path>
              </a:pathLst>
            </a:custGeom>
            <a:noFill/>
            <a:ln w="19050">
              <a:solidFill>
                <a:srgbClr val="767676"/>
              </a:solidFill>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3" name="任意多边形 2"/>
            <p:cNvSpPr/>
            <p:nvPr>
              <p:custDataLst>
                <p:tags r:id="rId6"/>
              </p:custDataLst>
            </p:nvPr>
          </p:nvSpPr>
          <p:spPr>
            <a:xfrm>
              <a:off x="6609" y="2883"/>
              <a:ext cx="1673" cy="974"/>
            </a:xfrm>
            <a:custGeom>
              <a:avLst/>
              <a:gdLst>
                <a:gd name="connsiteX0" fmla="*/ 0 w 2795451"/>
                <a:gd name="connsiteY0" fmla="*/ 78377 h 1663495"/>
                <a:gd name="connsiteX1" fmla="*/ 1393371 w 2795451"/>
                <a:gd name="connsiteY1" fmla="*/ 1663337 h 1663495"/>
                <a:gd name="connsiteX2" fmla="*/ 2795451 w 2795451"/>
                <a:gd name="connsiteY2" fmla="*/ 0 h 1663495"/>
              </a:gdLst>
              <a:ahLst/>
              <a:cxnLst>
                <a:cxn ang="0">
                  <a:pos x="connsiteX0" y="connsiteY0"/>
                </a:cxn>
                <a:cxn ang="0">
                  <a:pos x="connsiteX1" y="connsiteY1"/>
                </a:cxn>
                <a:cxn ang="0">
                  <a:pos x="connsiteX2" y="connsiteY2"/>
                </a:cxn>
              </a:cxnLst>
              <a:rect l="l" t="t" r="r" b="b"/>
              <a:pathLst>
                <a:path w="2795451" h="1663495">
                  <a:moveTo>
                    <a:pt x="0" y="78377"/>
                  </a:moveTo>
                  <a:cubicBezTo>
                    <a:pt x="463731" y="877388"/>
                    <a:pt x="927463" y="1676400"/>
                    <a:pt x="1393371" y="1663337"/>
                  </a:cubicBezTo>
                  <a:cubicBezTo>
                    <a:pt x="1859279" y="1650274"/>
                    <a:pt x="2515325" y="300446"/>
                    <a:pt x="2795451" y="0"/>
                  </a:cubicBezTo>
                </a:path>
              </a:pathLst>
            </a:custGeom>
            <a:noFill/>
            <a:ln>
              <a:solidFill>
                <a:srgbClr val="FFFFFF">
                  <a:lumMod val="65000"/>
                </a:srgbClr>
              </a:solidFill>
              <a:prstDash val="dash"/>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6" name="标题 1"/>
            <p:cNvSpPr txBox="1"/>
            <p:nvPr>
              <p:custDataLst>
                <p:tags r:id="rId7"/>
              </p:custDataLst>
            </p:nvPr>
          </p:nvSpPr>
          <p:spPr>
            <a:xfrm>
              <a:off x="6857" y="2296"/>
              <a:ext cx="1178" cy="1162"/>
            </a:xfrm>
            <a:prstGeom prst="rect">
              <a:avLst/>
            </a:prstGeom>
            <a:noFill/>
          </p:spPr>
          <p:txBody>
            <a:bodyPr wrap="square" rtlCol="0">
              <a:normAutofit lnSpcReduction="10000"/>
            </a:bodyPr>
            <a:lstStyle>
              <a:defPPr>
                <a:defRPr lang="zh-CN"/>
              </a:defPPr>
              <a:lvl1pPr>
                <a:lnSpc>
                  <a:spcPct val="130000"/>
                </a:lnSpc>
                <a:defRPr sz="1200"/>
              </a:lvl1pPr>
            </a:lstStyle>
            <a:p>
              <a:pPr algn="ctr">
                <a:lnSpc>
                  <a:spcPct val="120000"/>
                </a:lnSpc>
              </a:pPr>
              <a:r>
                <a:rPr lang="en-US" altLang="zh-CN" sz="3600" b="1" dirty="0">
                  <a:solidFill>
                    <a:srgbClr val="767676"/>
                  </a:solidFill>
                  <a:latin typeface="Arial" panose="020B0604020202020204" pitchFamily="34" charset="0"/>
                  <a:ea typeface="微软雅黑" panose="020B0503020204020204" charset="-122"/>
                  <a:cs typeface="+mn-ea"/>
                  <a:sym typeface="Arial" panose="020B0604020202020204" pitchFamily="34" charset="0"/>
                </a:rPr>
                <a:t>02</a:t>
              </a:r>
              <a:endParaRPr lang="en-US" altLang="zh-CN" sz="3600" b="1" dirty="0">
                <a:solidFill>
                  <a:srgbClr val="767676"/>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7" name="标题 1"/>
            <p:cNvSpPr txBox="1"/>
            <p:nvPr>
              <p:custDataLst>
                <p:tags r:id="rId8"/>
              </p:custDataLst>
            </p:nvPr>
          </p:nvSpPr>
          <p:spPr>
            <a:xfrm>
              <a:off x="5863" y="4067"/>
              <a:ext cx="3407" cy="1221"/>
            </a:xfrm>
            <a:prstGeom prst="rect">
              <a:avLst/>
            </a:prstGeom>
            <a:noFill/>
          </p:spPr>
          <p:txBody>
            <a:bodyPr wrap="square" rtlCol="0" anchor="t">
              <a:normAutofit/>
            </a:bodyPr>
            <a:lstStyle>
              <a:defPPr>
                <a:defRPr lang="zh-CN"/>
              </a:defPPr>
              <a:lvl1pPr>
                <a:lnSpc>
                  <a:spcPct val="130000"/>
                </a:lnSpc>
                <a:defRPr sz="1200"/>
              </a:lvl1pPr>
            </a:lstStyle>
            <a:p>
              <a:pPr algn="ctr">
                <a:lnSpc>
                  <a:spcPct val="120000"/>
                </a:lnSpc>
              </a:pPr>
              <a:r>
                <a:rPr lang="zh-CN" altLang="en-US" sz="2400" spc="150" dirty="0">
                  <a:latin typeface="隶书" panose="02010509060101010101" pitchFamily="49" charset="-122"/>
                  <a:ea typeface="隶书" panose="02010509060101010101" pitchFamily="49" charset="-122"/>
                  <a:sym typeface="Arial" panose="020B0604020202020204" pitchFamily="34" charset="0"/>
                </a:rPr>
                <a:t>直接投入费用</a:t>
              </a:r>
              <a:endParaRPr lang="zh-CN" altLang="en-US" sz="2400" spc="150" dirty="0">
                <a:latin typeface="隶书" panose="02010509060101010101" pitchFamily="49" charset="-122"/>
                <a:ea typeface="隶书" panose="02010509060101010101" pitchFamily="49" charset="-122"/>
                <a:sym typeface="Arial" panose="020B0604020202020204" pitchFamily="34" charset="0"/>
              </a:endParaRPr>
            </a:p>
          </p:txBody>
        </p:sp>
      </p:grpSp>
      <p:grpSp>
        <p:nvGrpSpPr>
          <p:cNvPr id="34" name="组合 33"/>
          <p:cNvGrpSpPr/>
          <p:nvPr/>
        </p:nvGrpSpPr>
        <p:grpSpPr>
          <a:xfrm>
            <a:off x="6279515" y="1457960"/>
            <a:ext cx="2162810" cy="1899285"/>
            <a:chOff x="9889" y="2296"/>
            <a:chExt cx="3406" cy="2991"/>
          </a:xfrm>
        </p:grpSpPr>
        <p:sp>
          <p:nvSpPr>
            <p:cNvPr id="8" name="任意多边形 7"/>
            <p:cNvSpPr/>
            <p:nvPr>
              <p:custDataLst>
                <p:tags r:id="rId9"/>
              </p:custDataLst>
            </p:nvPr>
          </p:nvSpPr>
          <p:spPr>
            <a:xfrm>
              <a:off x="10659" y="2787"/>
              <a:ext cx="1637" cy="974"/>
            </a:xfrm>
            <a:custGeom>
              <a:avLst/>
              <a:gdLst>
                <a:gd name="connsiteX0" fmla="*/ 0 w 2795451"/>
                <a:gd name="connsiteY0" fmla="*/ 78377 h 1663495"/>
                <a:gd name="connsiteX1" fmla="*/ 1393371 w 2795451"/>
                <a:gd name="connsiteY1" fmla="*/ 1663337 h 1663495"/>
                <a:gd name="connsiteX2" fmla="*/ 2795451 w 2795451"/>
                <a:gd name="connsiteY2" fmla="*/ 0 h 1663495"/>
              </a:gdLst>
              <a:ahLst/>
              <a:cxnLst>
                <a:cxn ang="0">
                  <a:pos x="connsiteX0" y="connsiteY0"/>
                </a:cxn>
                <a:cxn ang="0">
                  <a:pos x="connsiteX1" y="connsiteY1"/>
                </a:cxn>
                <a:cxn ang="0">
                  <a:pos x="connsiteX2" y="connsiteY2"/>
                </a:cxn>
              </a:cxnLst>
              <a:rect l="l" t="t" r="r" b="b"/>
              <a:pathLst>
                <a:path w="2795451" h="1663495">
                  <a:moveTo>
                    <a:pt x="0" y="78377"/>
                  </a:moveTo>
                  <a:cubicBezTo>
                    <a:pt x="463731" y="877388"/>
                    <a:pt x="927463" y="1676400"/>
                    <a:pt x="1393371" y="1663337"/>
                  </a:cubicBezTo>
                  <a:cubicBezTo>
                    <a:pt x="1859279" y="1650274"/>
                    <a:pt x="2515325" y="300446"/>
                    <a:pt x="2795451" y="0"/>
                  </a:cubicBezTo>
                </a:path>
              </a:pathLst>
            </a:custGeom>
            <a:noFill/>
            <a:ln w="19050">
              <a:solidFill>
                <a:srgbClr val="E34C3F"/>
              </a:solidFill>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9" name="任意多边形 8"/>
            <p:cNvSpPr/>
            <p:nvPr>
              <p:custDataLst>
                <p:tags r:id="rId10"/>
              </p:custDataLst>
            </p:nvPr>
          </p:nvSpPr>
          <p:spPr>
            <a:xfrm>
              <a:off x="10635" y="2883"/>
              <a:ext cx="1673" cy="974"/>
            </a:xfrm>
            <a:custGeom>
              <a:avLst/>
              <a:gdLst>
                <a:gd name="connsiteX0" fmla="*/ 0 w 2795451"/>
                <a:gd name="connsiteY0" fmla="*/ 78377 h 1663495"/>
                <a:gd name="connsiteX1" fmla="*/ 1393371 w 2795451"/>
                <a:gd name="connsiteY1" fmla="*/ 1663337 h 1663495"/>
                <a:gd name="connsiteX2" fmla="*/ 2795451 w 2795451"/>
                <a:gd name="connsiteY2" fmla="*/ 0 h 1663495"/>
              </a:gdLst>
              <a:ahLst/>
              <a:cxnLst>
                <a:cxn ang="0">
                  <a:pos x="connsiteX0" y="connsiteY0"/>
                </a:cxn>
                <a:cxn ang="0">
                  <a:pos x="connsiteX1" y="connsiteY1"/>
                </a:cxn>
                <a:cxn ang="0">
                  <a:pos x="connsiteX2" y="connsiteY2"/>
                </a:cxn>
              </a:cxnLst>
              <a:rect l="l" t="t" r="r" b="b"/>
              <a:pathLst>
                <a:path w="2795451" h="1663495">
                  <a:moveTo>
                    <a:pt x="0" y="78377"/>
                  </a:moveTo>
                  <a:cubicBezTo>
                    <a:pt x="463731" y="877388"/>
                    <a:pt x="927463" y="1676400"/>
                    <a:pt x="1393371" y="1663337"/>
                  </a:cubicBezTo>
                  <a:cubicBezTo>
                    <a:pt x="1859279" y="1650274"/>
                    <a:pt x="2515325" y="300446"/>
                    <a:pt x="2795451" y="0"/>
                  </a:cubicBezTo>
                </a:path>
              </a:pathLst>
            </a:custGeom>
            <a:noFill/>
            <a:ln>
              <a:solidFill>
                <a:srgbClr val="FFFFFF">
                  <a:lumMod val="65000"/>
                </a:srgbClr>
              </a:solidFill>
              <a:prstDash val="dash"/>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0" name="标题 1"/>
            <p:cNvSpPr txBox="1"/>
            <p:nvPr>
              <p:custDataLst>
                <p:tags r:id="rId11"/>
              </p:custDataLst>
            </p:nvPr>
          </p:nvSpPr>
          <p:spPr>
            <a:xfrm>
              <a:off x="10883" y="2296"/>
              <a:ext cx="1178" cy="1162"/>
            </a:xfrm>
            <a:prstGeom prst="rect">
              <a:avLst/>
            </a:prstGeom>
            <a:noFill/>
          </p:spPr>
          <p:txBody>
            <a:bodyPr wrap="square" rtlCol="0">
              <a:normAutofit lnSpcReduction="10000"/>
            </a:bodyPr>
            <a:lstStyle>
              <a:defPPr>
                <a:defRPr lang="zh-CN"/>
              </a:defPPr>
              <a:lvl1pPr>
                <a:lnSpc>
                  <a:spcPct val="130000"/>
                </a:lnSpc>
                <a:defRPr sz="1200"/>
              </a:lvl1pPr>
            </a:lstStyle>
            <a:p>
              <a:pPr algn="ctr">
                <a:lnSpc>
                  <a:spcPct val="120000"/>
                </a:lnSpc>
              </a:pPr>
              <a:r>
                <a:rPr lang="en-US" altLang="zh-CN" sz="3600" b="1" dirty="0">
                  <a:solidFill>
                    <a:srgbClr val="E34C3F"/>
                  </a:solidFill>
                  <a:latin typeface="Arial" panose="020B0604020202020204" pitchFamily="34" charset="0"/>
                  <a:ea typeface="微软雅黑" panose="020B0503020204020204" charset="-122"/>
                  <a:cs typeface="+mn-ea"/>
                  <a:sym typeface="Arial" panose="020B0604020202020204" pitchFamily="34" charset="0"/>
                </a:rPr>
                <a:t>03</a:t>
              </a:r>
              <a:endParaRPr lang="en-US" altLang="zh-CN" sz="3600" b="1" dirty="0">
                <a:solidFill>
                  <a:srgbClr val="E34C3F"/>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1" name="标题 1"/>
            <p:cNvSpPr txBox="1"/>
            <p:nvPr>
              <p:custDataLst>
                <p:tags r:id="rId12"/>
              </p:custDataLst>
            </p:nvPr>
          </p:nvSpPr>
          <p:spPr>
            <a:xfrm>
              <a:off x="9889" y="4067"/>
              <a:ext cx="3407" cy="1221"/>
            </a:xfrm>
            <a:prstGeom prst="rect">
              <a:avLst/>
            </a:prstGeom>
            <a:noFill/>
          </p:spPr>
          <p:txBody>
            <a:bodyPr wrap="square" rtlCol="0" anchor="t">
              <a:noAutofit/>
            </a:bodyPr>
            <a:lstStyle>
              <a:defPPr>
                <a:defRPr lang="zh-CN"/>
              </a:defPPr>
              <a:lvl1pPr>
                <a:lnSpc>
                  <a:spcPct val="130000"/>
                </a:lnSpc>
                <a:defRPr sz="1200"/>
              </a:lvl1pPr>
            </a:lstStyle>
            <a:p>
              <a:pPr algn="ctr">
                <a:lnSpc>
                  <a:spcPct val="120000"/>
                </a:lnSpc>
              </a:pPr>
              <a:r>
                <a:rPr lang="zh-CN" altLang="en-US" sz="2400" spc="150" dirty="0">
                  <a:latin typeface="隶书" panose="02010509060101010101" pitchFamily="49" charset="-122"/>
                  <a:ea typeface="隶书" panose="02010509060101010101" pitchFamily="49" charset="-122"/>
                  <a:sym typeface="Arial" panose="020B0604020202020204" pitchFamily="34" charset="0"/>
                </a:rPr>
                <a:t>折旧费用与长期待摊费用</a:t>
              </a:r>
              <a:endParaRPr lang="zh-CN" altLang="en-US" sz="2400" spc="150" dirty="0">
                <a:latin typeface="隶书" panose="02010509060101010101" pitchFamily="49" charset="-122"/>
                <a:ea typeface="隶书" panose="02010509060101010101" pitchFamily="49" charset="-122"/>
                <a:sym typeface="Arial" panose="020B0604020202020204" pitchFamily="34" charset="0"/>
              </a:endParaRPr>
            </a:p>
          </p:txBody>
        </p:sp>
      </p:grpSp>
      <p:grpSp>
        <p:nvGrpSpPr>
          <p:cNvPr id="35" name="组合 34"/>
          <p:cNvGrpSpPr/>
          <p:nvPr/>
        </p:nvGrpSpPr>
        <p:grpSpPr>
          <a:xfrm>
            <a:off x="8836025" y="1457960"/>
            <a:ext cx="2162810" cy="1899285"/>
            <a:chOff x="13915" y="2296"/>
            <a:chExt cx="3406" cy="2991"/>
          </a:xfrm>
        </p:grpSpPr>
        <p:sp>
          <p:nvSpPr>
            <p:cNvPr id="12" name="任意多边形 11"/>
            <p:cNvSpPr/>
            <p:nvPr>
              <p:custDataLst>
                <p:tags r:id="rId13"/>
              </p:custDataLst>
            </p:nvPr>
          </p:nvSpPr>
          <p:spPr>
            <a:xfrm>
              <a:off x="14685" y="2787"/>
              <a:ext cx="1637" cy="974"/>
            </a:xfrm>
            <a:custGeom>
              <a:avLst/>
              <a:gdLst>
                <a:gd name="connsiteX0" fmla="*/ 0 w 2795451"/>
                <a:gd name="connsiteY0" fmla="*/ 78377 h 1663495"/>
                <a:gd name="connsiteX1" fmla="*/ 1393371 w 2795451"/>
                <a:gd name="connsiteY1" fmla="*/ 1663337 h 1663495"/>
                <a:gd name="connsiteX2" fmla="*/ 2795451 w 2795451"/>
                <a:gd name="connsiteY2" fmla="*/ 0 h 1663495"/>
              </a:gdLst>
              <a:ahLst/>
              <a:cxnLst>
                <a:cxn ang="0">
                  <a:pos x="connsiteX0" y="connsiteY0"/>
                </a:cxn>
                <a:cxn ang="0">
                  <a:pos x="connsiteX1" y="connsiteY1"/>
                </a:cxn>
                <a:cxn ang="0">
                  <a:pos x="connsiteX2" y="connsiteY2"/>
                </a:cxn>
              </a:cxnLst>
              <a:rect l="l" t="t" r="r" b="b"/>
              <a:pathLst>
                <a:path w="2795451" h="1663495">
                  <a:moveTo>
                    <a:pt x="0" y="78377"/>
                  </a:moveTo>
                  <a:cubicBezTo>
                    <a:pt x="463731" y="877388"/>
                    <a:pt x="927463" y="1676400"/>
                    <a:pt x="1393371" y="1663337"/>
                  </a:cubicBezTo>
                  <a:cubicBezTo>
                    <a:pt x="1859279" y="1650274"/>
                    <a:pt x="2515325" y="300446"/>
                    <a:pt x="2795451" y="0"/>
                  </a:cubicBezTo>
                </a:path>
              </a:pathLst>
            </a:custGeom>
            <a:noFill/>
            <a:ln w="19050">
              <a:solidFill>
                <a:srgbClr val="34B2E4"/>
              </a:solidFill>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3" name="任意多边形 12"/>
            <p:cNvSpPr/>
            <p:nvPr>
              <p:custDataLst>
                <p:tags r:id="rId14"/>
              </p:custDataLst>
            </p:nvPr>
          </p:nvSpPr>
          <p:spPr>
            <a:xfrm>
              <a:off x="14661" y="2883"/>
              <a:ext cx="1673" cy="974"/>
            </a:xfrm>
            <a:custGeom>
              <a:avLst/>
              <a:gdLst>
                <a:gd name="connsiteX0" fmla="*/ 0 w 2795451"/>
                <a:gd name="connsiteY0" fmla="*/ 78377 h 1663495"/>
                <a:gd name="connsiteX1" fmla="*/ 1393371 w 2795451"/>
                <a:gd name="connsiteY1" fmla="*/ 1663337 h 1663495"/>
                <a:gd name="connsiteX2" fmla="*/ 2795451 w 2795451"/>
                <a:gd name="connsiteY2" fmla="*/ 0 h 1663495"/>
              </a:gdLst>
              <a:ahLst/>
              <a:cxnLst>
                <a:cxn ang="0">
                  <a:pos x="connsiteX0" y="connsiteY0"/>
                </a:cxn>
                <a:cxn ang="0">
                  <a:pos x="connsiteX1" y="connsiteY1"/>
                </a:cxn>
                <a:cxn ang="0">
                  <a:pos x="connsiteX2" y="connsiteY2"/>
                </a:cxn>
              </a:cxnLst>
              <a:rect l="l" t="t" r="r" b="b"/>
              <a:pathLst>
                <a:path w="2795451" h="1663495">
                  <a:moveTo>
                    <a:pt x="0" y="78377"/>
                  </a:moveTo>
                  <a:cubicBezTo>
                    <a:pt x="463731" y="877388"/>
                    <a:pt x="927463" y="1676400"/>
                    <a:pt x="1393371" y="1663337"/>
                  </a:cubicBezTo>
                  <a:cubicBezTo>
                    <a:pt x="1859279" y="1650274"/>
                    <a:pt x="2515325" y="300446"/>
                    <a:pt x="2795451" y="0"/>
                  </a:cubicBezTo>
                </a:path>
              </a:pathLst>
            </a:custGeom>
            <a:noFill/>
            <a:ln>
              <a:solidFill>
                <a:srgbClr val="FFFFFF">
                  <a:lumMod val="65000"/>
                </a:srgbClr>
              </a:solidFill>
              <a:prstDash val="dash"/>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4" name="标题 1"/>
            <p:cNvSpPr txBox="1"/>
            <p:nvPr>
              <p:custDataLst>
                <p:tags r:id="rId15"/>
              </p:custDataLst>
            </p:nvPr>
          </p:nvSpPr>
          <p:spPr>
            <a:xfrm>
              <a:off x="14909" y="2296"/>
              <a:ext cx="1178" cy="1162"/>
            </a:xfrm>
            <a:prstGeom prst="rect">
              <a:avLst/>
            </a:prstGeom>
            <a:noFill/>
          </p:spPr>
          <p:txBody>
            <a:bodyPr wrap="square" rtlCol="0">
              <a:normAutofit lnSpcReduction="10000"/>
            </a:bodyPr>
            <a:lstStyle>
              <a:defPPr>
                <a:defRPr lang="zh-CN"/>
              </a:defPPr>
              <a:lvl1pPr>
                <a:lnSpc>
                  <a:spcPct val="130000"/>
                </a:lnSpc>
                <a:defRPr sz="1200"/>
              </a:lvl1pPr>
            </a:lstStyle>
            <a:p>
              <a:pPr algn="ctr">
                <a:lnSpc>
                  <a:spcPct val="120000"/>
                </a:lnSpc>
              </a:pPr>
              <a:r>
                <a:rPr lang="en-US" altLang="zh-CN" sz="3600" b="1" dirty="0">
                  <a:solidFill>
                    <a:srgbClr val="34B2E4"/>
                  </a:solidFill>
                  <a:latin typeface="Arial" panose="020B0604020202020204" pitchFamily="34" charset="0"/>
                  <a:ea typeface="微软雅黑" panose="020B0503020204020204" charset="-122"/>
                  <a:cs typeface="+mn-ea"/>
                  <a:sym typeface="Arial" panose="020B0604020202020204" pitchFamily="34" charset="0"/>
                </a:rPr>
                <a:t>04</a:t>
              </a:r>
              <a:endParaRPr lang="en-US" altLang="zh-CN" sz="3600" b="1" dirty="0">
                <a:solidFill>
                  <a:srgbClr val="34B2E4"/>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5" name="标题 1"/>
            <p:cNvSpPr txBox="1"/>
            <p:nvPr>
              <p:custDataLst>
                <p:tags r:id="rId16"/>
              </p:custDataLst>
            </p:nvPr>
          </p:nvSpPr>
          <p:spPr>
            <a:xfrm>
              <a:off x="13915" y="4067"/>
              <a:ext cx="3407" cy="1221"/>
            </a:xfrm>
            <a:prstGeom prst="rect">
              <a:avLst/>
            </a:prstGeom>
            <a:noFill/>
          </p:spPr>
          <p:txBody>
            <a:bodyPr wrap="square" rtlCol="0" anchor="t">
              <a:noAutofit/>
            </a:bodyPr>
            <a:lstStyle>
              <a:defPPr>
                <a:defRPr lang="zh-CN"/>
              </a:defPPr>
              <a:lvl1pPr>
                <a:lnSpc>
                  <a:spcPct val="130000"/>
                </a:lnSpc>
                <a:defRPr sz="1200"/>
              </a:lvl1pPr>
            </a:lstStyle>
            <a:p>
              <a:pPr algn="ctr">
                <a:lnSpc>
                  <a:spcPct val="120000"/>
                </a:lnSpc>
              </a:pPr>
              <a:r>
                <a:rPr lang="zh-CN" altLang="en-US" sz="2400" spc="150" dirty="0">
                  <a:latin typeface="隶书" panose="02010509060101010101" pitchFamily="49" charset="-122"/>
                  <a:ea typeface="隶书" panose="02010509060101010101" pitchFamily="49" charset="-122"/>
                  <a:sym typeface="Arial" panose="020B0604020202020204" pitchFamily="34" charset="0"/>
                </a:rPr>
                <a:t>无形资产摊销费用</a:t>
              </a:r>
              <a:endParaRPr lang="zh-CN" altLang="en-US" sz="2400" spc="150" dirty="0">
                <a:latin typeface="隶书" panose="02010509060101010101" pitchFamily="49" charset="-122"/>
                <a:ea typeface="隶书" panose="02010509060101010101" pitchFamily="49" charset="-122"/>
                <a:sym typeface="Arial" panose="020B0604020202020204" pitchFamily="34" charset="0"/>
              </a:endParaRPr>
            </a:p>
          </p:txBody>
        </p:sp>
      </p:grpSp>
      <p:grpSp>
        <p:nvGrpSpPr>
          <p:cNvPr id="36" name="组合 35"/>
          <p:cNvGrpSpPr/>
          <p:nvPr/>
        </p:nvGrpSpPr>
        <p:grpSpPr>
          <a:xfrm>
            <a:off x="1166495" y="3969385"/>
            <a:ext cx="2162810" cy="1898650"/>
            <a:chOff x="1837" y="6251"/>
            <a:chExt cx="3406" cy="2990"/>
          </a:xfrm>
        </p:grpSpPr>
        <p:sp>
          <p:nvSpPr>
            <p:cNvPr id="16" name="任意多边形 15"/>
            <p:cNvSpPr/>
            <p:nvPr>
              <p:custDataLst>
                <p:tags r:id="rId17"/>
              </p:custDataLst>
            </p:nvPr>
          </p:nvSpPr>
          <p:spPr>
            <a:xfrm>
              <a:off x="2607" y="6742"/>
              <a:ext cx="1637" cy="974"/>
            </a:xfrm>
            <a:custGeom>
              <a:avLst/>
              <a:gdLst>
                <a:gd name="connsiteX0" fmla="*/ 0 w 2795451"/>
                <a:gd name="connsiteY0" fmla="*/ 78377 h 1663495"/>
                <a:gd name="connsiteX1" fmla="*/ 1393371 w 2795451"/>
                <a:gd name="connsiteY1" fmla="*/ 1663337 h 1663495"/>
                <a:gd name="connsiteX2" fmla="*/ 2795451 w 2795451"/>
                <a:gd name="connsiteY2" fmla="*/ 0 h 1663495"/>
              </a:gdLst>
              <a:ahLst/>
              <a:cxnLst>
                <a:cxn ang="0">
                  <a:pos x="connsiteX0" y="connsiteY0"/>
                </a:cxn>
                <a:cxn ang="0">
                  <a:pos x="connsiteX1" y="connsiteY1"/>
                </a:cxn>
                <a:cxn ang="0">
                  <a:pos x="connsiteX2" y="connsiteY2"/>
                </a:cxn>
              </a:cxnLst>
              <a:rect l="l" t="t" r="r" b="b"/>
              <a:pathLst>
                <a:path w="2795451" h="1663495">
                  <a:moveTo>
                    <a:pt x="0" y="78377"/>
                  </a:moveTo>
                  <a:cubicBezTo>
                    <a:pt x="463731" y="877388"/>
                    <a:pt x="927463" y="1676400"/>
                    <a:pt x="1393371" y="1663337"/>
                  </a:cubicBezTo>
                  <a:cubicBezTo>
                    <a:pt x="1859279" y="1650274"/>
                    <a:pt x="2515325" y="300446"/>
                    <a:pt x="2795451" y="0"/>
                  </a:cubicBezTo>
                </a:path>
              </a:pathLst>
            </a:custGeom>
            <a:noFill/>
            <a:ln w="19050">
              <a:solidFill>
                <a:srgbClr val="0AD0DA"/>
              </a:solidFill>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7" name="任意多边形 16"/>
            <p:cNvSpPr/>
            <p:nvPr>
              <p:custDataLst>
                <p:tags r:id="rId18"/>
              </p:custDataLst>
            </p:nvPr>
          </p:nvSpPr>
          <p:spPr>
            <a:xfrm>
              <a:off x="2583" y="6838"/>
              <a:ext cx="1673" cy="974"/>
            </a:xfrm>
            <a:custGeom>
              <a:avLst/>
              <a:gdLst>
                <a:gd name="connsiteX0" fmla="*/ 0 w 2795451"/>
                <a:gd name="connsiteY0" fmla="*/ 78377 h 1663495"/>
                <a:gd name="connsiteX1" fmla="*/ 1393371 w 2795451"/>
                <a:gd name="connsiteY1" fmla="*/ 1663337 h 1663495"/>
                <a:gd name="connsiteX2" fmla="*/ 2795451 w 2795451"/>
                <a:gd name="connsiteY2" fmla="*/ 0 h 1663495"/>
              </a:gdLst>
              <a:ahLst/>
              <a:cxnLst>
                <a:cxn ang="0">
                  <a:pos x="connsiteX0" y="connsiteY0"/>
                </a:cxn>
                <a:cxn ang="0">
                  <a:pos x="connsiteX1" y="connsiteY1"/>
                </a:cxn>
                <a:cxn ang="0">
                  <a:pos x="connsiteX2" y="connsiteY2"/>
                </a:cxn>
              </a:cxnLst>
              <a:rect l="l" t="t" r="r" b="b"/>
              <a:pathLst>
                <a:path w="2795451" h="1663495">
                  <a:moveTo>
                    <a:pt x="0" y="78377"/>
                  </a:moveTo>
                  <a:cubicBezTo>
                    <a:pt x="463731" y="877388"/>
                    <a:pt x="927463" y="1676400"/>
                    <a:pt x="1393371" y="1663337"/>
                  </a:cubicBezTo>
                  <a:cubicBezTo>
                    <a:pt x="1859279" y="1650274"/>
                    <a:pt x="2515325" y="300446"/>
                    <a:pt x="2795451" y="0"/>
                  </a:cubicBezTo>
                </a:path>
              </a:pathLst>
            </a:custGeom>
            <a:noFill/>
            <a:ln>
              <a:solidFill>
                <a:srgbClr val="FFFFFF">
                  <a:lumMod val="65000"/>
                </a:srgbClr>
              </a:solidFill>
              <a:prstDash val="dash"/>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8" name="标题 1"/>
            <p:cNvSpPr txBox="1"/>
            <p:nvPr>
              <p:custDataLst>
                <p:tags r:id="rId19"/>
              </p:custDataLst>
            </p:nvPr>
          </p:nvSpPr>
          <p:spPr>
            <a:xfrm>
              <a:off x="2831" y="6251"/>
              <a:ext cx="1178" cy="1162"/>
            </a:xfrm>
            <a:prstGeom prst="rect">
              <a:avLst/>
            </a:prstGeom>
            <a:noFill/>
          </p:spPr>
          <p:txBody>
            <a:bodyPr wrap="square" rtlCol="0">
              <a:normAutofit lnSpcReduction="10000"/>
            </a:bodyPr>
            <a:lstStyle>
              <a:defPPr>
                <a:defRPr lang="zh-CN"/>
              </a:defPPr>
              <a:lvl1pPr>
                <a:lnSpc>
                  <a:spcPct val="130000"/>
                </a:lnSpc>
                <a:defRPr sz="1200"/>
              </a:lvl1pPr>
            </a:lstStyle>
            <a:p>
              <a:pPr algn="ctr">
                <a:lnSpc>
                  <a:spcPct val="120000"/>
                </a:lnSpc>
              </a:pPr>
              <a:r>
                <a:rPr lang="en-US" altLang="zh-CN" sz="3600" b="1" dirty="0">
                  <a:solidFill>
                    <a:srgbClr val="0AD0DA"/>
                  </a:solidFill>
                  <a:latin typeface="Arial" panose="020B0604020202020204" pitchFamily="34" charset="0"/>
                  <a:ea typeface="微软雅黑" panose="020B0503020204020204" charset="-122"/>
                  <a:cs typeface="+mn-ea"/>
                  <a:sym typeface="Arial" panose="020B0604020202020204" pitchFamily="34" charset="0"/>
                </a:rPr>
                <a:t>05</a:t>
              </a:r>
              <a:endParaRPr lang="en-US" altLang="zh-CN" sz="3600" b="1" dirty="0">
                <a:solidFill>
                  <a:srgbClr val="0AD0DA"/>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9" name="标题 1"/>
            <p:cNvSpPr txBox="1"/>
            <p:nvPr>
              <p:custDataLst>
                <p:tags r:id="rId20"/>
              </p:custDataLst>
            </p:nvPr>
          </p:nvSpPr>
          <p:spPr>
            <a:xfrm>
              <a:off x="1837" y="8021"/>
              <a:ext cx="3407" cy="1221"/>
            </a:xfrm>
            <a:prstGeom prst="rect">
              <a:avLst/>
            </a:prstGeom>
            <a:noFill/>
          </p:spPr>
          <p:txBody>
            <a:bodyPr wrap="square" rtlCol="0" anchor="t">
              <a:normAutofit/>
            </a:bodyPr>
            <a:lstStyle>
              <a:defPPr>
                <a:defRPr lang="zh-CN"/>
              </a:defPPr>
              <a:lvl1pPr>
                <a:lnSpc>
                  <a:spcPct val="130000"/>
                </a:lnSpc>
                <a:defRPr sz="1200"/>
              </a:lvl1pPr>
            </a:lstStyle>
            <a:p>
              <a:pPr algn="ctr">
                <a:lnSpc>
                  <a:spcPct val="120000"/>
                </a:lnSpc>
              </a:pPr>
              <a:r>
                <a:rPr lang="zh-CN" altLang="en-US" sz="2400" spc="150" dirty="0">
                  <a:latin typeface="隶书" panose="02010509060101010101" pitchFamily="49" charset="-122"/>
                  <a:ea typeface="隶书" panose="02010509060101010101" pitchFamily="49" charset="-122"/>
                  <a:sym typeface="Arial" panose="020B0604020202020204" pitchFamily="34" charset="0"/>
                </a:rPr>
                <a:t>设计费用</a:t>
              </a:r>
              <a:endParaRPr lang="zh-CN" altLang="en-US" sz="2400" spc="150" dirty="0">
                <a:latin typeface="隶书" panose="02010509060101010101" pitchFamily="49" charset="-122"/>
                <a:ea typeface="隶书" panose="02010509060101010101" pitchFamily="49" charset="-122"/>
                <a:sym typeface="Arial" panose="020B0604020202020204" pitchFamily="34" charset="0"/>
              </a:endParaRPr>
            </a:p>
          </p:txBody>
        </p:sp>
      </p:grpSp>
      <p:grpSp>
        <p:nvGrpSpPr>
          <p:cNvPr id="37" name="组合 36"/>
          <p:cNvGrpSpPr/>
          <p:nvPr/>
        </p:nvGrpSpPr>
        <p:grpSpPr>
          <a:xfrm>
            <a:off x="3723005" y="3969385"/>
            <a:ext cx="2162810" cy="1898650"/>
            <a:chOff x="5863" y="6251"/>
            <a:chExt cx="3406" cy="2990"/>
          </a:xfrm>
        </p:grpSpPr>
        <p:sp>
          <p:nvSpPr>
            <p:cNvPr id="20" name="任意多边形 19"/>
            <p:cNvSpPr/>
            <p:nvPr>
              <p:custDataLst>
                <p:tags r:id="rId21"/>
              </p:custDataLst>
            </p:nvPr>
          </p:nvSpPr>
          <p:spPr>
            <a:xfrm>
              <a:off x="6633" y="6742"/>
              <a:ext cx="1637" cy="974"/>
            </a:xfrm>
            <a:custGeom>
              <a:avLst/>
              <a:gdLst>
                <a:gd name="connsiteX0" fmla="*/ 0 w 2795451"/>
                <a:gd name="connsiteY0" fmla="*/ 78377 h 1663495"/>
                <a:gd name="connsiteX1" fmla="*/ 1393371 w 2795451"/>
                <a:gd name="connsiteY1" fmla="*/ 1663337 h 1663495"/>
                <a:gd name="connsiteX2" fmla="*/ 2795451 w 2795451"/>
                <a:gd name="connsiteY2" fmla="*/ 0 h 1663495"/>
              </a:gdLst>
              <a:ahLst/>
              <a:cxnLst>
                <a:cxn ang="0">
                  <a:pos x="connsiteX0" y="connsiteY0"/>
                </a:cxn>
                <a:cxn ang="0">
                  <a:pos x="connsiteX1" y="connsiteY1"/>
                </a:cxn>
                <a:cxn ang="0">
                  <a:pos x="connsiteX2" y="connsiteY2"/>
                </a:cxn>
              </a:cxnLst>
              <a:rect l="l" t="t" r="r" b="b"/>
              <a:pathLst>
                <a:path w="2795451" h="1663495">
                  <a:moveTo>
                    <a:pt x="0" y="78377"/>
                  </a:moveTo>
                  <a:cubicBezTo>
                    <a:pt x="463731" y="877388"/>
                    <a:pt x="927463" y="1676400"/>
                    <a:pt x="1393371" y="1663337"/>
                  </a:cubicBezTo>
                  <a:cubicBezTo>
                    <a:pt x="1859279" y="1650274"/>
                    <a:pt x="2515325" y="300446"/>
                    <a:pt x="2795451" y="0"/>
                  </a:cubicBezTo>
                </a:path>
              </a:pathLst>
            </a:custGeom>
            <a:noFill/>
            <a:ln w="19050">
              <a:solidFill>
                <a:srgbClr val="0ADAAD"/>
              </a:solidFill>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1" name="任意多边形 20"/>
            <p:cNvSpPr/>
            <p:nvPr>
              <p:custDataLst>
                <p:tags r:id="rId22"/>
              </p:custDataLst>
            </p:nvPr>
          </p:nvSpPr>
          <p:spPr>
            <a:xfrm>
              <a:off x="6609" y="6838"/>
              <a:ext cx="1673" cy="974"/>
            </a:xfrm>
            <a:custGeom>
              <a:avLst/>
              <a:gdLst>
                <a:gd name="connsiteX0" fmla="*/ 0 w 2795451"/>
                <a:gd name="connsiteY0" fmla="*/ 78377 h 1663495"/>
                <a:gd name="connsiteX1" fmla="*/ 1393371 w 2795451"/>
                <a:gd name="connsiteY1" fmla="*/ 1663337 h 1663495"/>
                <a:gd name="connsiteX2" fmla="*/ 2795451 w 2795451"/>
                <a:gd name="connsiteY2" fmla="*/ 0 h 1663495"/>
              </a:gdLst>
              <a:ahLst/>
              <a:cxnLst>
                <a:cxn ang="0">
                  <a:pos x="connsiteX0" y="connsiteY0"/>
                </a:cxn>
                <a:cxn ang="0">
                  <a:pos x="connsiteX1" y="connsiteY1"/>
                </a:cxn>
                <a:cxn ang="0">
                  <a:pos x="connsiteX2" y="connsiteY2"/>
                </a:cxn>
              </a:cxnLst>
              <a:rect l="l" t="t" r="r" b="b"/>
              <a:pathLst>
                <a:path w="2795451" h="1663495">
                  <a:moveTo>
                    <a:pt x="0" y="78377"/>
                  </a:moveTo>
                  <a:cubicBezTo>
                    <a:pt x="463731" y="877388"/>
                    <a:pt x="927463" y="1676400"/>
                    <a:pt x="1393371" y="1663337"/>
                  </a:cubicBezTo>
                  <a:cubicBezTo>
                    <a:pt x="1859279" y="1650274"/>
                    <a:pt x="2515325" y="300446"/>
                    <a:pt x="2795451" y="0"/>
                  </a:cubicBezTo>
                </a:path>
              </a:pathLst>
            </a:custGeom>
            <a:noFill/>
            <a:ln>
              <a:solidFill>
                <a:srgbClr val="FFFFFF">
                  <a:lumMod val="65000"/>
                </a:srgbClr>
              </a:solidFill>
              <a:prstDash val="dash"/>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2" name="标题 1"/>
            <p:cNvSpPr txBox="1"/>
            <p:nvPr>
              <p:custDataLst>
                <p:tags r:id="rId23"/>
              </p:custDataLst>
            </p:nvPr>
          </p:nvSpPr>
          <p:spPr>
            <a:xfrm>
              <a:off x="6857" y="6251"/>
              <a:ext cx="1178" cy="1162"/>
            </a:xfrm>
            <a:prstGeom prst="rect">
              <a:avLst/>
            </a:prstGeom>
            <a:noFill/>
          </p:spPr>
          <p:txBody>
            <a:bodyPr wrap="square" rtlCol="0">
              <a:normAutofit lnSpcReduction="10000"/>
            </a:bodyPr>
            <a:lstStyle>
              <a:defPPr>
                <a:defRPr lang="zh-CN"/>
              </a:defPPr>
              <a:lvl1pPr>
                <a:lnSpc>
                  <a:spcPct val="130000"/>
                </a:lnSpc>
                <a:defRPr sz="1200"/>
              </a:lvl1pPr>
            </a:lstStyle>
            <a:p>
              <a:pPr algn="ctr">
                <a:lnSpc>
                  <a:spcPct val="120000"/>
                </a:lnSpc>
              </a:pPr>
              <a:r>
                <a:rPr lang="en-US" altLang="zh-CN" sz="3600" b="1" dirty="0">
                  <a:solidFill>
                    <a:srgbClr val="0ADAAD"/>
                  </a:solidFill>
                  <a:latin typeface="Arial" panose="020B0604020202020204" pitchFamily="34" charset="0"/>
                  <a:ea typeface="微软雅黑" panose="020B0503020204020204" charset="-122"/>
                  <a:cs typeface="+mn-ea"/>
                  <a:sym typeface="Arial" panose="020B0604020202020204" pitchFamily="34" charset="0"/>
                </a:rPr>
                <a:t>06</a:t>
              </a:r>
              <a:endParaRPr lang="en-US" altLang="zh-CN" sz="3600" b="1" dirty="0">
                <a:solidFill>
                  <a:srgbClr val="0ADAAD"/>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3" name="标题 1"/>
            <p:cNvSpPr txBox="1"/>
            <p:nvPr>
              <p:custDataLst>
                <p:tags r:id="rId24"/>
              </p:custDataLst>
            </p:nvPr>
          </p:nvSpPr>
          <p:spPr>
            <a:xfrm>
              <a:off x="5863" y="8021"/>
              <a:ext cx="3407" cy="1221"/>
            </a:xfrm>
            <a:prstGeom prst="rect">
              <a:avLst/>
            </a:prstGeom>
            <a:noFill/>
          </p:spPr>
          <p:txBody>
            <a:bodyPr wrap="square" rtlCol="0" anchor="t">
              <a:noAutofit/>
            </a:bodyPr>
            <a:lstStyle>
              <a:defPPr>
                <a:defRPr lang="zh-CN"/>
              </a:defPPr>
              <a:lvl1pPr>
                <a:lnSpc>
                  <a:spcPct val="130000"/>
                </a:lnSpc>
                <a:defRPr sz="1200"/>
              </a:lvl1pPr>
            </a:lstStyle>
            <a:p>
              <a:pPr algn="ctr">
                <a:lnSpc>
                  <a:spcPct val="120000"/>
                </a:lnSpc>
              </a:pPr>
              <a:r>
                <a:rPr lang="zh-CN" altLang="en-US" sz="2400" spc="150" dirty="0">
                  <a:latin typeface="隶书" panose="02010509060101010101" pitchFamily="49" charset="-122"/>
                  <a:ea typeface="隶书" panose="02010509060101010101" pitchFamily="49" charset="-122"/>
                  <a:cs typeface="隶书" panose="02010509060101010101" pitchFamily="49" charset="-122"/>
                  <a:sym typeface="Arial" panose="020B0604020202020204" pitchFamily="34" charset="0"/>
                </a:rPr>
                <a:t>装备调试费用与试验费用 </a:t>
              </a:r>
              <a:endParaRPr lang="zh-CN" altLang="en-US" sz="2400" spc="150" dirty="0">
                <a:latin typeface="隶书" panose="02010509060101010101" pitchFamily="49" charset="-122"/>
                <a:ea typeface="隶书" panose="02010509060101010101" pitchFamily="49" charset="-122"/>
                <a:cs typeface="隶书" panose="02010509060101010101" pitchFamily="49" charset="-122"/>
                <a:sym typeface="Arial" panose="020B0604020202020204" pitchFamily="34" charset="0"/>
              </a:endParaRPr>
            </a:p>
          </p:txBody>
        </p:sp>
      </p:grpSp>
      <p:grpSp>
        <p:nvGrpSpPr>
          <p:cNvPr id="38" name="组合 37"/>
          <p:cNvGrpSpPr/>
          <p:nvPr/>
        </p:nvGrpSpPr>
        <p:grpSpPr>
          <a:xfrm>
            <a:off x="6279515" y="3969385"/>
            <a:ext cx="2162810" cy="1898650"/>
            <a:chOff x="9889" y="6251"/>
            <a:chExt cx="3406" cy="2990"/>
          </a:xfrm>
        </p:grpSpPr>
        <p:sp>
          <p:nvSpPr>
            <p:cNvPr id="24" name="任意多边形 23"/>
            <p:cNvSpPr/>
            <p:nvPr>
              <p:custDataLst>
                <p:tags r:id="rId25"/>
              </p:custDataLst>
            </p:nvPr>
          </p:nvSpPr>
          <p:spPr>
            <a:xfrm>
              <a:off x="10659" y="6742"/>
              <a:ext cx="1637" cy="974"/>
            </a:xfrm>
            <a:custGeom>
              <a:avLst/>
              <a:gdLst>
                <a:gd name="connsiteX0" fmla="*/ 0 w 2795451"/>
                <a:gd name="connsiteY0" fmla="*/ 78377 h 1663495"/>
                <a:gd name="connsiteX1" fmla="*/ 1393371 w 2795451"/>
                <a:gd name="connsiteY1" fmla="*/ 1663337 h 1663495"/>
                <a:gd name="connsiteX2" fmla="*/ 2795451 w 2795451"/>
                <a:gd name="connsiteY2" fmla="*/ 0 h 1663495"/>
              </a:gdLst>
              <a:ahLst/>
              <a:cxnLst>
                <a:cxn ang="0">
                  <a:pos x="connsiteX0" y="connsiteY0"/>
                </a:cxn>
                <a:cxn ang="0">
                  <a:pos x="connsiteX1" y="connsiteY1"/>
                </a:cxn>
                <a:cxn ang="0">
                  <a:pos x="connsiteX2" y="connsiteY2"/>
                </a:cxn>
              </a:cxnLst>
              <a:rect l="l" t="t" r="r" b="b"/>
              <a:pathLst>
                <a:path w="2795451" h="1663495">
                  <a:moveTo>
                    <a:pt x="0" y="78377"/>
                  </a:moveTo>
                  <a:cubicBezTo>
                    <a:pt x="463731" y="877388"/>
                    <a:pt x="927463" y="1676400"/>
                    <a:pt x="1393371" y="1663337"/>
                  </a:cubicBezTo>
                  <a:cubicBezTo>
                    <a:pt x="1859279" y="1650274"/>
                    <a:pt x="2515325" y="300446"/>
                    <a:pt x="2795451" y="0"/>
                  </a:cubicBezTo>
                </a:path>
              </a:pathLst>
            </a:custGeom>
            <a:noFill/>
            <a:ln w="19050">
              <a:solidFill>
                <a:srgbClr val="1D6DC2"/>
              </a:solidFill>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5" name="任意多边形 24"/>
            <p:cNvSpPr/>
            <p:nvPr>
              <p:custDataLst>
                <p:tags r:id="rId26"/>
              </p:custDataLst>
            </p:nvPr>
          </p:nvSpPr>
          <p:spPr>
            <a:xfrm>
              <a:off x="10635" y="6838"/>
              <a:ext cx="1673" cy="974"/>
            </a:xfrm>
            <a:custGeom>
              <a:avLst/>
              <a:gdLst>
                <a:gd name="connsiteX0" fmla="*/ 0 w 2795451"/>
                <a:gd name="connsiteY0" fmla="*/ 78377 h 1663495"/>
                <a:gd name="connsiteX1" fmla="*/ 1393371 w 2795451"/>
                <a:gd name="connsiteY1" fmla="*/ 1663337 h 1663495"/>
                <a:gd name="connsiteX2" fmla="*/ 2795451 w 2795451"/>
                <a:gd name="connsiteY2" fmla="*/ 0 h 1663495"/>
              </a:gdLst>
              <a:ahLst/>
              <a:cxnLst>
                <a:cxn ang="0">
                  <a:pos x="connsiteX0" y="connsiteY0"/>
                </a:cxn>
                <a:cxn ang="0">
                  <a:pos x="connsiteX1" y="connsiteY1"/>
                </a:cxn>
                <a:cxn ang="0">
                  <a:pos x="connsiteX2" y="connsiteY2"/>
                </a:cxn>
              </a:cxnLst>
              <a:rect l="l" t="t" r="r" b="b"/>
              <a:pathLst>
                <a:path w="2795451" h="1663495">
                  <a:moveTo>
                    <a:pt x="0" y="78377"/>
                  </a:moveTo>
                  <a:cubicBezTo>
                    <a:pt x="463731" y="877388"/>
                    <a:pt x="927463" y="1676400"/>
                    <a:pt x="1393371" y="1663337"/>
                  </a:cubicBezTo>
                  <a:cubicBezTo>
                    <a:pt x="1859279" y="1650274"/>
                    <a:pt x="2515325" y="300446"/>
                    <a:pt x="2795451" y="0"/>
                  </a:cubicBezTo>
                </a:path>
              </a:pathLst>
            </a:custGeom>
            <a:noFill/>
            <a:ln>
              <a:solidFill>
                <a:srgbClr val="FFFFFF">
                  <a:lumMod val="65000"/>
                </a:srgbClr>
              </a:solidFill>
              <a:prstDash val="dash"/>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6" name="标题 1"/>
            <p:cNvSpPr txBox="1"/>
            <p:nvPr>
              <p:custDataLst>
                <p:tags r:id="rId27"/>
              </p:custDataLst>
            </p:nvPr>
          </p:nvSpPr>
          <p:spPr>
            <a:xfrm>
              <a:off x="10883" y="6251"/>
              <a:ext cx="1178" cy="1162"/>
            </a:xfrm>
            <a:prstGeom prst="rect">
              <a:avLst/>
            </a:prstGeom>
            <a:noFill/>
          </p:spPr>
          <p:txBody>
            <a:bodyPr wrap="square" rtlCol="0">
              <a:normAutofit lnSpcReduction="10000"/>
            </a:bodyPr>
            <a:lstStyle>
              <a:defPPr>
                <a:defRPr lang="zh-CN"/>
              </a:defPPr>
              <a:lvl1pPr>
                <a:lnSpc>
                  <a:spcPct val="130000"/>
                </a:lnSpc>
                <a:defRPr sz="1200"/>
              </a:lvl1pPr>
            </a:lstStyle>
            <a:p>
              <a:pPr algn="ctr">
                <a:lnSpc>
                  <a:spcPct val="120000"/>
                </a:lnSpc>
              </a:pPr>
              <a:r>
                <a:rPr lang="en-US" altLang="zh-CN" sz="3600" b="1" dirty="0">
                  <a:solidFill>
                    <a:srgbClr val="1D6DC2"/>
                  </a:solidFill>
                  <a:latin typeface="Arial" panose="020B0604020202020204" pitchFamily="34" charset="0"/>
                  <a:ea typeface="微软雅黑" panose="020B0503020204020204" charset="-122"/>
                  <a:cs typeface="+mn-ea"/>
                  <a:sym typeface="Arial" panose="020B0604020202020204" pitchFamily="34" charset="0"/>
                </a:rPr>
                <a:t>07</a:t>
              </a:r>
              <a:endParaRPr lang="en-US" altLang="zh-CN" sz="3600" b="1" dirty="0">
                <a:solidFill>
                  <a:srgbClr val="1D6DC2"/>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7" name="标题 1"/>
            <p:cNvSpPr txBox="1"/>
            <p:nvPr>
              <p:custDataLst>
                <p:tags r:id="rId28"/>
              </p:custDataLst>
            </p:nvPr>
          </p:nvSpPr>
          <p:spPr>
            <a:xfrm>
              <a:off x="9889" y="8021"/>
              <a:ext cx="3407" cy="1221"/>
            </a:xfrm>
            <a:prstGeom prst="rect">
              <a:avLst/>
            </a:prstGeom>
            <a:noFill/>
          </p:spPr>
          <p:txBody>
            <a:bodyPr wrap="square" rtlCol="0" anchor="t">
              <a:noAutofit/>
            </a:bodyPr>
            <a:lstStyle>
              <a:defPPr>
                <a:defRPr lang="zh-CN"/>
              </a:defPPr>
              <a:lvl1pPr>
                <a:lnSpc>
                  <a:spcPct val="130000"/>
                </a:lnSpc>
                <a:defRPr sz="1200"/>
              </a:lvl1pPr>
            </a:lstStyle>
            <a:p>
              <a:pPr algn="ctr">
                <a:lnSpc>
                  <a:spcPct val="120000"/>
                </a:lnSpc>
              </a:pPr>
              <a:r>
                <a:rPr lang="zh-CN" altLang="en-US" sz="2400" spc="150" dirty="0">
                  <a:latin typeface="隶书" panose="02010509060101010101" pitchFamily="49" charset="-122"/>
                  <a:ea typeface="隶书" panose="02010509060101010101" pitchFamily="49" charset="-122"/>
                  <a:sym typeface="Arial" panose="020B0604020202020204" pitchFamily="34" charset="0"/>
                </a:rPr>
                <a:t>委托外部研究开发费</a:t>
              </a:r>
              <a:endParaRPr lang="zh-CN" altLang="en-US" sz="2400" spc="150" dirty="0">
                <a:latin typeface="隶书" panose="02010509060101010101" pitchFamily="49" charset="-122"/>
                <a:ea typeface="隶书" panose="02010509060101010101" pitchFamily="49" charset="-122"/>
                <a:sym typeface="Arial" panose="020B0604020202020204" pitchFamily="34" charset="0"/>
              </a:endParaRPr>
            </a:p>
          </p:txBody>
        </p:sp>
      </p:grpSp>
      <p:grpSp>
        <p:nvGrpSpPr>
          <p:cNvPr id="39" name="组合 38"/>
          <p:cNvGrpSpPr/>
          <p:nvPr/>
        </p:nvGrpSpPr>
        <p:grpSpPr>
          <a:xfrm>
            <a:off x="8836025" y="3969385"/>
            <a:ext cx="2162810" cy="1898650"/>
            <a:chOff x="13915" y="6251"/>
            <a:chExt cx="3406" cy="2990"/>
          </a:xfrm>
        </p:grpSpPr>
        <p:sp>
          <p:nvSpPr>
            <p:cNvPr id="28" name="任意多边形 27"/>
            <p:cNvSpPr/>
            <p:nvPr>
              <p:custDataLst>
                <p:tags r:id="rId29"/>
              </p:custDataLst>
            </p:nvPr>
          </p:nvSpPr>
          <p:spPr>
            <a:xfrm>
              <a:off x="14685" y="6742"/>
              <a:ext cx="1637" cy="974"/>
            </a:xfrm>
            <a:custGeom>
              <a:avLst/>
              <a:gdLst>
                <a:gd name="connsiteX0" fmla="*/ 0 w 2795451"/>
                <a:gd name="connsiteY0" fmla="*/ 78377 h 1663495"/>
                <a:gd name="connsiteX1" fmla="*/ 1393371 w 2795451"/>
                <a:gd name="connsiteY1" fmla="*/ 1663337 h 1663495"/>
                <a:gd name="connsiteX2" fmla="*/ 2795451 w 2795451"/>
                <a:gd name="connsiteY2" fmla="*/ 0 h 1663495"/>
              </a:gdLst>
              <a:ahLst/>
              <a:cxnLst>
                <a:cxn ang="0">
                  <a:pos x="connsiteX0" y="connsiteY0"/>
                </a:cxn>
                <a:cxn ang="0">
                  <a:pos x="connsiteX1" y="connsiteY1"/>
                </a:cxn>
                <a:cxn ang="0">
                  <a:pos x="connsiteX2" y="connsiteY2"/>
                </a:cxn>
              </a:cxnLst>
              <a:rect l="l" t="t" r="r" b="b"/>
              <a:pathLst>
                <a:path w="2795451" h="1663495">
                  <a:moveTo>
                    <a:pt x="0" y="78377"/>
                  </a:moveTo>
                  <a:cubicBezTo>
                    <a:pt x="463731" y="877388"/>
                    <a:pt x="927463" y="1676400"/>
                    <a:pt x="1393371" y="1663337"/>
                  </a:cubicBezTo>
                  <a:cubicBezTo>
                    <a:pt x="1859279" y="1650274"/>
                    <a:pt x="2515325" y="300446"/>
                    <a:pt x="2795451" y="0"/>
                  </a:cubicBezTo>
                </a:path>
              </a:pathLst>
            </a:custGeom>
            <a:noFill/>
            <a:ln w="19050">
              <a:solidFill>
                <a:srgbClr val="767676"/>
              </a:solidFill>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9" name="任意多边形 28"/>
            <p:cNvSpPr/>
            <p:nvPr>
              <p:custDataLst>
                <p:tags r:id="rId30"/>
              </p:custDataLst>
            </p:nvPr>
          </p:nvSpPr>
          <p:spPr>
            <a:xfrm>
              <a:off x="14661" y="6838"/>
              <a:ext cx="1673" cy="974"/>
            </a:xfrm>
            <a:custGeom>
              <a:avLst/>
              <a:gdLst>
                <a:gd name="connsiteX0" fmla="*/ 0 w 2795451"/>
                <a:gd name="connsiteY0" fmla="*/ 78377 h 1663495"/>
                <a:gd name="connsiteX1" fmla="*/ 1393371 w 2795451"/>
                <a:gd name="connsiteY1" fmla="*/ 1663337 h 1663495"/>
                <a:gd name="connsiteX2" fmla="*/ 2795451 w 2795451"/>
                <a:gd name="connsiteY2" fmla="*/ 0 h 1663495"/>
              </a:gdLst>
              <a:ahLst/>
              <a:cxnLst>
                <a:cxn ang="0">
                  <a:pos x="connsiteX0" y="connsiteY0"/>
                </a:cxn>
                <a:cxn ang="0">
                  <a:pos x="connsiteX1" y="connsiteY1"/>
                </a:cxn>
                <a:cxn ang="0">
                  <a:pos x="connsiteX2" y="connsiteY2"/>
                </a:cxn>
              </a:cxnLst>
              <a:rect l="l" t="t" r="r" b="b"/>
              <a:pathLst>
                <a:path w="2795451" h="1663495">
                  <a:moveTo>
                    <a:pt x="0" y="78377"/>
                  </a:moveTo>
                  <a:cubicBezTo>
                    <a:pt x="463731" y="877388"/>
                    <a:pt x="927463" y="1676400"/>
                    <a:pt x="1393371" y="1663337"/>
                  </a:cubicBezTo>
                  <a:cubicBezTo>
                    <a:pt x="1859279" y="1650274"/>
                    <a:pt x="2515325" y="300446"/>
                    <a:pt x="2795451" y="0"/>
                  </a:cubicBezTo>
                </a:path>
              </a:pathLst>
            </a:custGeom>
            <a:noFill/>
            <a:ln>
              <a:solidFill>
                <a:srgbClr val="FFFFFF">
                  <a:lumMod val="65000"/>
                </a:srgbClr>
              </a:solidFill>
              <a:prstDash val="dash"/>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30" name="标题 1"/>
            <p:cNvSpPr txBox="1"/>
            <p:nvPr>
              <p:custDataLst>
                <p:tags r:id="rId31"/>
              </p:custDataLst>
            </p:nvPr>
          </p:nvSpPr>
          <p:spPr>
            <a:xfrm>
              <a:off x="14909" y="6251"/>
              <a:ext cx="1178" cy="1162"/>
            </a:xfrm>
            <a:prstGeom prst="rect">
              <a:avLst/>
            </a:prstGeom>
            <a:noFill/>
          </p:spPr>
          <p:txBody>
            <a:bodyPr wrap="square" rtlCol="0">
              <a:normAutofit lnSpcReduction="10000"/>
            </a:bodyPr>
            <a:lstStyle>
              <a:defPPr>
                <a:defRPr lang="zh-CN"/>
              </a:defPPr>
              <a:lvl1pPr>
                <a:lnSpc>
                  <a:spcPct val="130000"/>
                </a:lnSpc>
                <a:defRPr sz="1200"/>
              </a:lvl1pPr>
            </a:lstStyle>
            <a:p>
              <a:pPr algn="ctr">
                <a:lnSpc>
                  <a:spcPct val="120000"/>
                </a:lnSpc>
              </a:pPr>
              <a:r>
                <a:rPr lang="en-US" altLang="zh-CN" sz="3600" b="1" dirty="0">
                  <a:solidFill>
                    <a:srgbClr val="767676"/>
                  </a:solidFill>
                  <a:latin typeface="Arial" panose="020B0604020202020204" pitchFamily="34" charset="0"/>
                  <a:ea typeface="微软雅黑" panose="020B0503020204020204" charset="-122"/>
                  <a:cs typeface="+mn-ea"/>
                  <a:sym typeface="Arial" panose="020B0604020202020204" pitchFamily="34" charset="0"/>
                </a:rPr>
                <a:t>08</a:t>
              </a:r>
              <a:endParaRPr lang="en-US" altLang="zh-CN" sz="3600" b="1" dirty="0">
                <a:solidFill>
                  <a:srgbClr val="767676"/>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31" name="标题 1"/>
            <p:cNvSpPr txBox="1"/>
            <p:nvPr>
              <p:custDataLst>
                <p:tags r:id="rId32"/>
              </p:custDataLst>
            </p:nvPr>
          </p:nvSpPr>
          <p:spPr>
            <a:xfrm>
              <a:off x="13915" y="8021"/>
              <a:ext cx="3407" cy="1221"/>
            </a:xfrm>
            <a:prstGeom prst="rect">
              <a:avLst/>
            </a:prstGeom>
            <a:noFill/>
          </p:spPr>
          <p:txBody>
            <a:bodyPr wrap="square" rtlCol="0" anchor="t">
              <a:normAutofit/>
            </a:bodyPr>
            <a:lstStyle>
              <a:defPPr>
                <a:defRPr lang="zh-CN"/>
              </a:defPPr>
              <a:lvl1pPr>
                <a:lnSpc>
                  <a:spcPct val="130000"/>
                </a:lnSpc>
                <a:defRPr sz="1200"/>
              </a:lvl1pPr>
            </a:lstStyle>
            <a:p>
              <a:pPr algn="ctr">
                <a:lnSpc>
                  <a:spcPct val="120000"/>
                </a:lnSpc>
              </a:pPr>
              <a:r>
                <a:rPr lang="zh-CN" altLang="en-US" sz="2400" spc="150" dirty="0">
                  <a:latin typeface="隶书" panose="02010509060101010101" pitchFamily="49" charset="-122"/>
                  <a:ea typeface="隶书" panose="02010509060101010101" pitchFamily="49" charset="-122"/>
                  <a:sym typeface="Arial" panose="020B0604020202020204" pitchFamily="34" charset="0"/>
                </a:rPr>
                <a:t>其他费用</a:t>
              </a:r>
              <a:endParaRPr lang="zh-CN" altLang="en-US" sz="2400" spc="150" dirty="0">
                <a:latin typeface="隶书" panose="02010509060101010101" pitchFamily="49" charset="-122"/>
                <a:ea typeface="隶书" panose="02010509060101010101" pitchFamily="49"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descr="7b0a20202020227461726765744d6f64756c65223a202270726f636573734f6e6c696e65466f6e7473220a7d0a"/>
          <p:cNvSpPr>
            <a:spLocks noGrp="1"/>
          </p:cNvSpPr>
          <p:nvPr>
            <p:ph type="title"/>
          </p:nvPr>
        </p:nvSpPr>
        <p:spPr>
          <a:xfrm>
            <a:off x="609600" y="316230"/>
            <a:ext cx="11327130"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《企业研究开发活动及相关情况》（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a:t>
            </a:r>
            <a:r>
              <a:rPr lang="en-US" altLang="zh-CN">
                <a:cs typeface="汉仪程行简" panose="00020600040101010101" pitchFamily="18" charset="-122"/>
                <a:sym typeface="汉仪瘦金书简" panose="02010600000101010101" charset="-122"/>
              </a:rPr>
              <a:t>2</a:t>
            </a:r>
            <a:r>
              <a:rPr lang="zh-CN" altLang="en-US">
                <a:cs typeface="汉仪程行简" panose="00020600040101010101" pitchFamily="18" charset="-122"/>
                <a:sym typeface="汉仪瘦金书简" panose="02010600000101010101" charset="-122"/>
              </a:rPr>
              <a:t>）</a:t>
            </a:r>
            <a:endParaRPr lang="zh-CN" altLang="en-US">
              <a:cs typeface="汉仪程行简" panose="00020600040101010101" pitchFamily="18" charset="-122"/>
              <a:sym typeface="汉仪瘦金书简" panose="02010600000101010101" charset="-122"/>
            </a:endParaRPr>
          </a:p>
        </p:txBody>
      </p:sp>
      <p:grpSp>
        <p:nvGrpSpPr>
          <p:cNvPr id="32" name="组合 31"/>
          <p:cNvGrpSpPr/>
          <p:nvPr/>
        </p:nvGrpSpPr>
        <p:grpSpPr>
          <a:xfrm>
            <a:off x="224155" y="1243330"/>
            <a:ext cx="2162810" cy="1899285"/>
            <a:chOff x="1837" y="2296"/>
            <a:chExt cx="3406" cy="2991"/>
          </a:xfrm>
        </p:grpSpPr>
        <p:sp>
          <p:nvSpPr>
            <p:cNvPr id="5" name="任意多边形 4"/>
            <p:cNvSpPr/>
            <p:nvPr>
              <p:custDataLst>
                <p:tags r:id="rId1"/>
              </p:custDataLst>
            </p:nvPr>
          </p:nvSpPr>
          <p:spPr>
            <a:xfrm>
              <a:off x="2607" y="2787"/>
              <a:ext cx="1637" cy="974"/>
            </a:xfrm>
            <a:custGeom>
              <a:avLst/>
              <a:gdLst>
                <a:gd name="connsiteX0" fmla="*/ 0 w 2795451"/>
                <a:gd name="connsiteY0" fmla="*/ 78377 h 1663495"/>
                <a:gd name="connsiteX1" fmla="*/ 1393371 w 2795451"/>
                <a:gd name="connsiteY1" fmla="*/ 1663337 h 1663495"/>
                <a:gd name="connsiteX2" fmla="*/ 2795451 w 2795451"/>
                <a:gd name="connsiteY2" fmla="*/ 0 h 1663495"/>
              </a:gdLst>
              <a:ahLst/>
              <a:cxnLst>
                <a:cxn ang="0">
                  <a:pos x="connsiteX0" y="connsiteY0"/>
                </a:cxn>
                <a:cxn ang="0">
                  <a:pos x="connsiteX1" y="connsiteY1"/>
                </a:cxn>
                <a:cxn ang="0">
                  <a:pos x="connsiteX2" y="connsiteY2"/>
                </a:cxn>
              </a:cxnLst>
              <a:rect l="l" t="t" r="r" b="b"/>
              <a:pathLst>
                <a:path w="2795451" h="1663495">
                  <a:moveTo>
                    <a:pt x="0" y="78377"/>
                  </a:moveTo>
                  <a:cubicBezTo>
                    <a:pt x="463731" y="877388"/>
                    <a:pt x="927463" y="1676400"/>
                    <a:pt x="1393371" y="1663337"/>
                  </a:cubicBezTo>
                  <a:cubicBezTo>
                    <a:pt x="1859279" y="1650274"/>
                    <a:pt x="2515325" y="300446"/>
                    <a:pt x="2795451" y="0"/>
                  </a:cubicBezTo>
                </a:path>
              </a:pathLst>
            </a:custGeom>
            <a:noFill/>
            <a:ln w="19050">
              <a:solidFill>
                <a:srgbClr val="1D6DC2"/>
              </a:solidFill>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46" name="任意多边形 45"/>
            <p:cNvSpPr/>
            <p:nvPr>
              <p:custDataLst>
                <p:tags r:id="rId2"/>
              </p:custDataLst>
            </p:nvPr>
          </p:nvSpPr>
          <p:spPr>
            <a:xfrm>
              <a:off x="2583" y="2883"/>
              <a:ext cx="1673" cy="974"/>
            </a:xfrm>
            <a:custGeom>
              <a:avLst/>
              <a:gdLst>
                <a:gd name="connsiteX0" fmla="*/ 0 w 2795451"/>
                <a:gd name="connsiteY0" fmla="*/ 78377 h 1663495"/>
                <a:gd name="connsiteX1" fmla="*/ 1393371 w 2795451"/>
                <a:gd name="connsiteY1" fmla="*/ 1663337 h 1663495"/>
                <a:gd name="connsiteX2" fmla="*/ 2795451 w 2795451"/>
                <a:gd name="connsiteY2" fmla="*/ 0 h 1663495"/>
              </a:gdLst>
              <a:ahLst/>
              <a:cxnLst>
                <a:cxn ang="0">
                  <a:pos x="connsiteX0" y="connsiteY0"/>
                </a:cxn>
                <a:cxn ang="0">
                  <a:pos x="connsiteX1" y="connsiteY1"/>
                </a:cxn>
                <a:cxn ang="0">
                  <a:pos x="connsiteX2" y="connsiteY2"/>
                </a:cxn>
              </a:cxnLst>
              <a:rect l="l" t="t" r="r" b="b"/>
              <a:pathLst>
                <a:path w="2795451" h="1663495">
                  <a:moveTo>
                    <a:pt x="0" y="78377"/>
                  </a:moveTo>
                  <a:cubicBezTo>
                    <a:pt x="463731" y="877388"/>
                    <a:pt x="927463" y="1676400"/>
                    <a:pt x="1393371" y="1663337"/>
                  </a:cubicBezTo>
                  <a:cubicBezTo>
                    <a:pt x="1859279" y="1650274"/>
                    <a:pt x="2515325" y="300446"/>
                    <a:pt x="2795451" y="0"/>
                  </a:cubicBezTo>
                </a:path>
              </a:pathLst>
            </a:custGeom>
            <a:noFill/>
            <a:ln>
              <a:solidFill>
                <a:srgbClr val="FFFFFF">
                  <a:lumMod val="65000"/>
                </a:srgbClr>
              </a:solidFill>
              <a:prstDash val="dash"/>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48" name="标题 1"/>
            <p:cNvSpPr txBox="1"/>
            <p:nvPr>
              <p:custDataLst>
                <p:tags r:id="rId3"/>
              </p:custDataLst>
            </p:nvPr>
          </p:nvSpPr>
          <p:spPr>
            <a:xfrm>
              <a:off x="2831" y="2296"/>
              <a:ext cx="1178" cy="1162"/>
            </a:xfrm>
            <a:prstGeom prst="rect">
              <a:avLst/>
            </a:prstGeom>
            <a:noFill/>
          </p:spPr>
          <p:txBody>
            <a:bodyPr wrap="square" rtlCol="0">
              <a:normAutofit lnSpcReduction="10000"/>
            </a:bodyPr>
            <a:lstStyle>
              <a:defPPr>
                <a:defRPr lang="zh-CN"/>
              </a:defPPr>
              <a:lvl1pPr>
                <a:lnSpc>
                  <a:spcPct val="130000"/>
                </a:lnSpc>
                <a:defRPr sz="1200"/>
              </a:lvl1pPr>
            </a:lstStyle>
            <a:p>
              <a:pPr algn="ctr">
                <a:lnSpc>
                  <a:spcPct val="120000"/>
                </a:lnSpc>
              </a:pPr>
              <a:r>
                <a:rPr lang="en-US" altLang="zh-CN" sz="3600" b="1" dirty="0">
                  <a:solidFill>
                    <a:srgbClr val="1D6DC2"/>
                  </a:solidFill>
                  <a:latin typeface="Arial" panose="020B0604020202020204" pitchFamily="34" charset="0"/>
                  <a:ea typeface="微软雅黑" panose="020B0503020204020204" charset="-122"/>
                  <a:cs typeface="+mn-ea"/>
                  <a:sym typeface="Arial" panose="020B0604020202020204" pitchFamily="34" charset="0"/>
                </a:rPr>
                <a:t>01</a:t>
              </a:r>
              <a:endParaRPr lang="en-US" altLang="zh-CN" sz="3600" b="1" dirty="0">
                <a:solidFill>
                  <a:srgbClr val="1D6DC2"/>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49" name="标题 1"/>
            <p:cNvSpPr txBox="1"/>
            <p:nvPr>
              <p:custDataLst>
                <p:tags r:id="rId4"/>
              </p:custDataLst>
            </p:nvPr>
          </p:nvSpPr>
          <p:spPr>
            <a:xfrm>
              <a:off x="1837" y="4067"/>
              <a:ext cx="3407" cy="1221"/>
            </a:xfrm>
            <a:prstGeom prst="rect">
              <a:avLst/>
            </a:prstGeom>
            <a:noFill/>
          </p:spPr>
          <p:txBody>
            <a:bodyPr wrap="square" rtlCol="0" anchor="t">
              <a:noAutofit/>
            </a:bodyPr>
            <a:lstStyle>
              <a:defPPr>
                <a:defRPr lang="zh-CN"/>
              </a:defPPr>
              <a:lvl1pPr>
                <a:lnSpc>
                  <a:spcPct val="130000"/>
                </a:lnSpc>
                <a:defRPr sz="1200"/>
              </a:lvl1pPr>
            </a:lstStyle>
            <a:p>
              <a:pPr algn="ctr">
                <a:lnSpc>
                  <a:spcPct val="120000"/>
                </a:lnSpc>
              </a:pPr>
              <a:r>
                <a:rPr lang="zh-CN" altLang="en-US" sz="3200" spc="150" dirty="0">
                  <a:latin typeface="隶书" panose="02010509060101010101" pitchFamily="49" charset="-122"/>
                  <a:ea typeface="隶书" panose="02010509060101010101" pitchFamily="49" charset="-122"/>
                  <a:sym typeface="Arial" panose="020B0604020202020204" pitchFamily="34" charset="0"/>
                </a:rPr>
                <a:t>人员人工费用</a:t>
              </a:r>
              <a:endParaRPr lang="zh-CN" altLang="en-US" sz="3200" spc="150" dirty="0">
                <a:latin typeface="隶书" panose="02010509060101010101" pitchFamily="49" charset="-122"/>
                <a:ea typeface="隶书" panose="02010509060101010101" pitchFamily="49" charset="-122"/>
                <a:sym typeface="Arial" panose="020B0604020202020204" pitchFamily="34" charset="0"/>
              </a:endParaRPr>
            </a:p>
          </p:txBody>
        </p:sp>
      </p:grpSp>
      <p:sp>
        <p:nvSpPr>
          <p:cNvPr id="3" name="文本框 2"/>
          <p:cNvSpPr txBox="1"/>
          <p:nvPr/>
        </p:nvSpPr>
        <p:spPr>
          <a:xfrm>
            <a:off x="2714625" y="1067435"/>
            <a:ext cx="8838565" cy="2712085"/>
          </a:xfrm>
          <a:prstGeom prst="rect">
            <a:avLst/>
          </a:prstGeom>
          <a:noFill/>
        </p:spPr>
        <p:txBody>
          <a:bodyPr wrap="square" rtlCol="0" anchor="t">
            <a:noAutofit/>
          </a:bodyPr>
          <a:lstStyle/>
          <a:p>
            <a:pPr marL="0" lvl="0" algn="l" defTabSz="914400">
              <a:lnSpc>
                <a:spcPct val="150000"/>
              </a:lnSpc>
              <a:spcBef>
                <a:spcPts val="1000"/>
              </a:spcBef>
              <a:buClrTx/>
              <a:buSzTx/>
              <a:buFont typeface="Arial" panose="020B0604020202020204" pitchFamily="34" charset="0"/>
              <a:buNone/>
              <a:defRPr/>
            </a:pPr>
            <a:r>
              <a:rPr lang="en-US" altLang="zh-CN" sz="3200" b="1"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指报告期内企业研究开发人员的工资薪金、基本养老保险费、基本医疗保险费、失业保险费、工伤保险费、生育保险费和住房公积金，以及外聘研究开发人员的劳务费用等。</a:t>
            </a:r>
            <a:endParaRPr lang="en-US" altLang="zh-CN" sz="3200" b="1"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endParaRPr>
          </a:p>
        </p:txBody>
      </p:sp>
      <p:sp>
        <p:nvSpPr>
          <p:cNvPr id="7" name="内容占位符 2"/>
          <p:cNvSpPr>
            <a:spLocks noGrp="1"/>
          </p:cNvSpPr>
          <p:nvPr/>
        </p:nvSpPr>
        <p:spPr>
          <a:xfrm>
            <a:off x="2714625" y="4172585"/>
            <a:ext cx="8806180" cy="1837690"/>
          </a:xfrm>
          <a:prstGeom prst="rect">
            <a:avLst/>
          </a:prstGeom>
          <a:noFill/>
          <a:ln>
            <a:noFill/>
          </a:ln>
        </p:spPr>
        <p:txBody>
          <a:bodyPr vert="horz" wrap="square" lIns="91440" tIns="45720" rIns="91440" bIns="45720" numCol="1" rtlCol="0" anchor="t" anchorCtr="0" compatLnSpc="1">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lvl="0" indent="0" algn="l" defTabSz="914400">
              <a:lnSpc>
                <a:spcPct val="150000"/>
              </a:lnSpc>
              <a:buClrTx/>
              <a:buSzTx/>
              <a:buFontTx/>
              <a:buNone/>
            </a:pPr>
            <a:r>
              <a:rPr lang="zh-CN" altLang="zh-CN" b="1" kern="1200" noProof="0" dirty="0">
                <a:ln>
                  <a:noFill/>
                </a:ln>
                <a:solidFill>
                  <a:srgbClr val="FF0000"/>
                </a:solidFill>
                <a:effectLst/>
                <a:uLnTx/>
                <a:uFillTx/>
                <a:latin typeface="隶书" panose="02010509060101010101" pitchFamily="49" charset="-122"/>
                <a:ea typeface="隶书" panose="02010509060101010101" pitchFamily="49" charset="-122"/>
                <a:sym typeface="+mn-ea"/>
              </a:rPr>
              <a:t>该指标应与企业会计账中有关研究开发会计科目或向税务部门提供</a:t>
            </a:r>
            <a:r>
              <a:rPr lang="zh-CN" altLang="zh-CN" b="1" kern="1200" noProof="0" dirty="0" smtClean="0">
                <a:ln>
                  <a:noFill/>
                </a:ln>
                <a:solidFill>
                  <a:srgbClr val="FF0000"/>
                </a:solidFill>
                <a:effectLst/>
                <a:uLnTx/>
                <a:uFillTx/>
                <a:latin typeface="隶书" panose="02010509060101010101" pitchFamily="49" charset="-122"/>
                <a:ea typeface="隶书" panose="02010509060101010101" pitchFamily="49" charset="-122"/>
                <a:sym typeface="+mn-ea"/>
              </a:rPr>
              <a:t>的研究</a:t>
            </a:r>
            <a:r>
              <a:rPr lang="zh-CN" altLang="zh-CN" b="1" kern="1200" noProof="0" dirty="0">
                <a:ln>
                  <a:noFill/>
                </a:ln>
                <a:solidFill>
                  <a:srgbClr val="FF0000"/>
                </a:solidFill>
                <a:effectLst/>
                <a:uLnTx/>
                <a:uFillTx/>
                <a:latin typeface="隶书" panose="02010509060101010101" pitchFamily="49" charset="-122"/>
                <a:ea typeface="隶书" panose="02010509060101010101" pitchFamily="49" charset="-122"/>
                <a:sym typeface="+mn-ea"/>
              </a:rPr>
              <a:t>开发辅助账中人员人工费用对应。</a:t>
            </a:r>
            <a:endParaRPr lang="zh-CN" altLang="zh-CN" b="1" kern="1200" noProof="0" dirty="0">
              <a:ln>
                <a:noFill/>
              </a:ln>
              <a:solidFill>
                <a:srgbClr val="FF0000"/>
              </a:solidFill>
              <a:effectLst/>
              <a:uLnTx/>
              <a:uFillTx/>
              <a:latin typeface="隶书" panose="02010509060101010101" pitchFamily="49" charset="-122"/>
              <a:ea typeface="隶书" panose="02010509060101010101" pitchFamily="49" charset="-122"/>
              <a:sym typeface="+mn-ea"/>
            </a:endParaRPr>
          </a:p>
        </p:txBody>
      </p:sp>
      <p:pic>
        <p:nvPicPr>
          <p:cNvPr id="8" name="图片 7" descr="templates\docerresourceshop\icons\\32303236373537393b32303238303937353bb9a4d7ca"/>
          <p:cNvPicPr>
            <a:picLocks noChangeAspect="1"/>
          </p:cNvPicPr>
          <p:nvPr/>
        </p:nvPicPr>
        <p:blipFill>
          <a:blip r:embed="rId5" cstate="print">
            <a:extLst>
              <a:ext uri="{96DAC541-7B7A-43D3-8B79-37D633B846F1}">
                <asvg:svgBlip xmlns:asvg="http://schemas.microsoft.com/office/drawing/2016/SVG/main" r:embed="rId6"/>
              </a:ext>
            </a:extLst>
          </a:blip>
          <a:stretch>
            <a:fillRect/>
          </a:stretch>
        </p:blipFill>
        <p:spPr>
          <a:xfrm>
            <a:off x="775970" y="4833620"/>
            <a:ext cx="914400" cy="914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descr="7b0a20202020227461726765744d6f64756c65223a202270726f636573734f6e6c696e65466f6e7473220a7d0a"/>
          <p:cNvSpPr>
            <a:spLocks noGrp="1"/>
          </p:cNvSpPr>
          <p:nvPr>
            <p:ph type="title"/>
          </p:nvPr>
        </p:nvSpPr>
        <p:spPr>
          <a:xfrm>
            <a:off x="609600" y="316230"/>
            <a:ext cx="11327130"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《企业研究开发活动及相关情况》（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a:t>
            </a:r>
            <a:r>
              <a:rPr lang="en-US" altLang="zh-CN">
                <a:cs typeface="汉仪程行简" panose="00020600040101010101" pitchFamily="18" charset="-122"/>
                <a:sym typeface="汉仪瘦金书简" panose="02010600000101010101" charset="-122"/>
              </a:rPr>
              <a:t>2</a:t>
            </a:r>
            <a:r>
              <a:rPr lang="zh-CN" altLang="en-US">
                <a:cs typeface="汉仪程行简" panose="00020600040101010101" pitchFamily="18" charset="-122"/>
                <a:sym typeface="汉仪瘦金书简" panose="02010600000101010101" charset="-122"/>
              </a:rPr>
              <a:t>）</a:t>
            </a:r>
            <a:endParaRPr lang="zh-CN" altLang="en-US">
              <a:cs typeface="汉仪程行简" panose="00020600040101010101" pitchFamily="18" charset="-122"/>
              <a:sym typeface="汉仪瘦金书简" panose="02010600000101010101" charset="-122"/>
            </a:endParaRPr>
          </a:p>
        </p:txBody>
      </p:sp>
      <p:grpSp>
        <p:nvGrpSpPr>
          <p:cNvPr id="33" name="组合 32"/>
          <p:cNvGrpSpPr/>
          <p:nvPr/>
        </p:nvGrpSpPr>
        <p:grpSpPr>
          <a:xfrm>
            <a:off x="204655" y="1229935"/>
            <a:ext cx="2162810" cy="1899285"/>
            <a:chOff x="5863" y="2296"/>
            <a:chExt cx="3406" cy="2991"/>
          </a:xfrm>
        </p:grpSpPr>
        <p:sp>
          <p:nvSpPr>
            <p:cNvPr id="2" name="任意多边形 1"/>
            <p:cNvSpPr/>
            <p:nvPr>
              <p:custDataLst>
                <p:tags r:id="rId1"/>
              </p:custDataLst>
            </p:nvPr>
          </p:nvSpPr>
          <p:spPr>
            <a:xfrm>
              <a:off x="6633" y="2787"/>
              <a:ext cx="1637" cy="974"/>
            </a:xfrm>
            <a:custGeom>
              <a:avLst/>
              <a:gdLst>
                <a:gd name="connsiteX0" fmla="*/ 0 w 2795451"/>
                <a:gd name="connsiteY0" fmla="*/ 78377 h 1663495"/>
                <a:gd name="connsiteX1" fmla="*/ 1393371 w 2795451"/>
                <a:gd name="connsiteY1" fmla="*/ 1663337 h 1663495"/>
                <a:gd name="connsiteX2" fmla="*/ 2795451 w 2795451"/>
                <a:gd name="connsiteY2" fmla="*/ 0 h 1663495"/>
              </a:gdLst>
              <a:ahLst/>
              <a:cxnLst>
                <a:cxn ang="0">
                  <a:pos x="connsiteX0" y="connsiteY0"/>
                </a:cxn>
                <a:cxn ang="0">
                  <a:pos x="connsiteX1" y="connsiteY1"/>
                </a:cxn>
                <a:cxn ang="0">
                  <a:pos x="connsiteX2" y="connsiteY2"/>
                </a:cxn>
              </a:cxnLst>
              <a:rect l="l" t="t" r="r" b="b"/>
              <a:pathLst>
                <a:path w="2795451" h="1663495">
                  <a:moveTo>
                    <a:pt x="0" y="78377"/>
                  </a:moveTo>
                  <a:cubicBezTo>
                    <a:pt x="463731" y="877388"/>
                    <a:pt x="927463" y="1676400"/>
                    <a:pt x="1393371" y="1663337"/>
                  </a:cubicBezTo>
                  <a:cubicBezTo>
                    <a:pt x="1859279" y="1650274"/>
                    <a:pt x="2515325" y="300446"/>
                    <a:pt x="2795451" y="0"/>
                  </a:cubicBezTo>
                </a:path>
              </a:pathLst>
            </a:custGeom>
            <a:noFill/>
            <a:ln w="19050">
              <a:solidFill>
                <a:srgbClr val="767676"/>
              </a:solidFill>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3" name="任意多边形 2"/>
            <p:cNvSpPr/>
            <p:nvPr>
              <p:custDataLst>
                <p:tags r:id="rId2"/>
              </p:custDataLst>
            </p:nvPr>
          </p:nvSpPr>
          <p:spPr>
            <a:xfrm>
              <a:off x="6609" y="2883"/>
              <a:ext cx="1673" cy="974"/>
            </a:xfrm>
            <a:custGeom>
              <a:avLst/>
              <a:gdLst>
                <a:gd name="connsiteX0" fmla="*/ 0 w 2795451"/>
                <a:gd name="connsiteY0" fmla="*/ 78377 h 1663495"/>
                <a:gd name="connsiteX1" fmla="*/ 1393371 w 2795451"/>
                <a:gd name="connsiteY1" fmla="*/ 1663337 h 1663495"/>
                <a:gd name="connsiteX2" fmla="*/ 2795451 w 2795451"/>
                <a:gd name="connsiteY2" fmla="*/ 0 h 1663495"/>
              </a:gdLst>
              <a:ahLst/>
              <a:cxnLst>
                <a:cxn ang="0">
                  <a:pos x="connsiteX0" y="connsiteY0"/>
                </a:cxn>
                <a:cxn ang="0">
                  <a:pos x="connsiteX1" y="connsiteY1"/>
                </a:cxn>
                <a:cxn ang="0">
                  <a:pos x="connsiteX2" y="connsiteY2"/>
                </a:cxn>
              </a:cxnLst>
              <a:rect l="l" t="t" r="r" b="b"/>
              <a:pathLst>
                <a:path w="2795451" h="1663495">
                  <a:moveTo>
                    <a:pt x="0" y="78377"/>
                  </a:moveTo>
                  <a:cubicBezTo>
                    <a:pt x="463731" y="877388"/>
                    <a:pt x="927463" y="1676400"/>
                    <a:pt x="1393371" y="1663337"/>
                  </a:cubicBezTo>
                  <a:cubicBezTo>
                    <a:pt x="1859279" y="1650274"/>
                    <a:pt x="2515325" y="300446"/>
                    <a:pt x="2795451" y="0"/>
                  </a:cubicBezTo>
                </a:path>
              </a:pathLst>
            </a:custGeom>
            <a:noFill/>
            <a:ln>
              <a:solidFill>
                <a:srgbClr val="FFFFFF">
                  <a:lumMod val="65000"/>
                </a:srgbClr>
              </a:solidFill>
              <a:prstDash val="dash"/>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6" name="标题 1"/>
            <p:cNvSpPr txBox="1"/>
            <p:nvPr>
              <p:custDataLst>
                <p:tags r:id="rId3"/>
              </p:custDataLst>
            </p:nvPr>
          </p:nvSpPr>
          <p:spPr>
            <a:xfrm>
              <a:off x="6857" y="2296"/>
              <a:ext cx="1178" cy="1162"/>
            </a:xfrm>
            <a:prstGeom prst="rect">
              <a:avLst/>
            </a:prstGeom>
            <a:noFill/>
          </p:spPr>
          <p:txBody>
            <a:bodyPr wrap="square" rtlCol="0">
              <a:normAutofit lnSpcReduction="10000"/>
            </a:bodyPr>
            <a:lstStyle>
              <a:defPPr>
                <a:defRPr lang="zh-CN"/>
              </a:defPPr>
              <a:lvl1pPr>
                <a:lnSpc>
                  <a:spcPct val="130000"/>
                </a:lnSpc>
                <a:defRPr sz="1200"/>
              </a:lvl1pPr>
            </a:lstStyle>
            <a:p>
              <a:pPr algn="ctr">
                <a:lnSpc>
                  <a:spcPct val="120000"/>
                </a:lnSpc>
              </a:pPr>
              <a:r>
                <a:rPr lang="en-US" altLang="zh-CN" sz="3600" b="1" dirty="0">
                  <a:solidFill>
                    <a:srgbClr val="767676"/>
                  </a:solidFill>
                  <a:latin typeface="Arial" panose="020B0604020202020204" pitchFamily="34" charset="0"/>
                  <a:ea typeface="微软雅黑" panose="020B0503020204020204" charset="-122"/>
                  <a:cs typeface="+mn-ea"/>
                  <a:sym typeface="Arial" panose="020B0604020202020204" pitchFamily="34" charset="0"/>
                </a:rPr>
                <a:t>02</a:t>
              </a:r>
              <a:endParaRPr lang="en-US" altLang="zh-CN" sz="3600" b="1" dirty="0">
                <a:solidFill>
                  <a:srgbClr val="767676"/>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5" name="标题 1"/>
            <p:cNvSpPr txBox="1"/>
            <p:nvPr>
              <p:custDataLst>
                <p:tags r:id="rId4"/>
              </p:custDataLst>
            </p:nvPr>
          </p:nvSpPr>
          <p:spPr>
            <a:xfrm>
              <a:off x="5863" y="4067"/>
              <a:ext cx="3407" cy="1221"/>
            </a:xfrm>
            <a:prstGeom prst="rect">
              <a:avLst/>
            </a:prstGeom>
            <a:noFill/>
          </p:spPr>
          <p:txBody>
            <a:bodyPr wrap="square" rtlCol="0" anchor="t">
              <a:noAutofit/>
            </a:bodyPr>
            <a:lstStyle>
              <a:defPPr>
                <a:defRPr lang="zh-CN"/>
              </a:defPPr>
              <a:lvl1pPr>
                <a:lnSpc>
                  <a:spcPct val="130000"/>
                </a:lnSpc>
                <a:defRPr sz="1200"/>
              </a:lvl1pPr>
            </a:lstStyle>
            <a:p>
              <a:pPr algn="ctr">
                <a:lnSpc>
                  <a:spcPct val="120000"/>
                </a:lnSpc>
              </a:pPr>
              <a:r>
                <a:rPr lang="zh-CN" altLang="en-US" sz="3200" spc="150" dirty="0">
                  <a:latin typeface="隶书" panose="02010509060101010101" pitchFamily="49" charset="-122"/>
                  <a:ea typeface="隶书" panose="02010509060101010101" pitchFamily="49" charset="-122"/>
                  <a:sym typeface="Arial" panose="020B0604020202020204" pitchFamily="34" charset="0"/>
                </a:rPr>
                <a:t>直接投入费用</a:t>
              </a:r>
              <a:endParaRPr lang="zh-CN" altLang="en-US" sz="3200" spc="150" dirty="0">
                <a:latin typeface="隶书" panose="02010509060101010101" pitchFamily="49" charset="-122"/>
                <a:ea typeface="隶书" panose="02010509060101010101" pitchFamily="49" charset="-122"/>
                <a:sym typeface="Arial" panose="020B0604020202020204" pitchFamily="34" charset="0"/>
              </a:endParaRPr>
            </a:p>
          </p:txBody>
        </p:sp>
      </p:grpSp>
      <p:sp>
        <p:nvSpPr>
          <p:cNvPr id="8" name="内容占位符 2"/>
          <p:cNvSpPr>
            <a:spLocks noGrp="1"/>
          </p:cNvSpPr>
          <p:nvPr>
            <p:custDataLst>
              <p:tags r:id="rId5"/>
            </p:custDataLst>
          </p:nvPr>
        </p:nvSpPr>
        <p:spPr>
          <a:xfrm>
            <a:off x="3498850" y="1291590"/>
            <a:ext cx="7973695" cy="1614170"/>
          </a:xfrm>
          <a:prstGeom prst="rect">
            <a:avLst/>
          </a:prstGeom>
          <a:noFill/>
          <a:ln>
            <a:noFill/>
          </a:ln>
        </p:spPr>
        <p:txBody>
          <a:bodyPr vert="horz" wrap="square" lIns="91440" tIns="45720" rIns="91440" bIns="45720" numCol="1" rtlCol="0" anchor="t" anchorCtr="0" compatLnSpc="1">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lvl="0" indent="0" algn="l" defTabSz="914400">
              <a:lnSpc>
                <a:spcPct val="150000"/>
              </a:lnSpc>
              <a:spcBef>
                <a:spcPts val="1000"/>
              </a:spcBef>
              <a:buClrTx/>
              <a:buSzTx/>
              <a:buFont typeface="Arial" panose="020B0604020202020204" pitchFamily="34" charset="0"/>
              <a:buNone/>
              <a:defRPr/>
            </a:pPr>
            <a:r>
              <a:rPr lang="en-US" altLang="zh-CN" b="1" kern="120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指报告期内企业为实施研究开发活动而实际发生的相关支出。</a:t>
            </a:r>
            <a:endParaRPr lang="en-US" altLang="zh-CN" b="1" kern="120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endParaRPr>
          </a:p>
          <a:p>
            <a:pPr marL="0" lvl="0" algn="l" defTabSz="914400">
              <a:lnSpc>
                <a:spcPct val="90000"/>
              </a:lnSpc>
              <a:spcBef>
                <a:spcPts val="1000"/>
              </a:spcBef>
              <a:buClrTx/>
              <a:buSzTx/>
              <a:buFont typeface="Arial" panose="020B0604020202020204" pitchFamily="34" charset="0"/>
              <a:buNone/>
              <a:defRPr/>
            </a:pPr>
            <a:endParaRPr lang="en-US" altLang="zh-CN" b="1" kern="120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endParaRPr>
          </a:p>
          <a:p>
            <a:pPr marL="0" lvl="0" algn="l" defTabSz="914400">
              <a:lnSpc>
                <a:spcPct val="90000"/>
              </a:lnSpc>
              <a:spcBef>
                <a:spcPts val="1000"/>
              </a:spcBef>
              <a:buClrTx/>
              <a:buSzTx/>
              <a:buFont typeface="Arial" panose="020B0604020202020204" pitchFamily="34" charset="0"/>
              <a:buNone/>
              <a:defRPr/>
            </a:pPr>
            <a:endParaRPr lang="en-US" altLang="zh-CN" b="1" kern="120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endParaRPr>
          </a:p>
        </p:txBody>
      </p:sp>
      <p:sp>
        <p:nvSpPr>
          <p:cNvPr id="9" name="文本框 8"/>
          <p:cNvSpPr txBox="1"/>
          <p:nvPr/>
        </p:nvSpPr>
        <p:spPr>
          <a:xfrm>
            <a:off x="3273425" y="3089910"/>
            <a:ext cx="8424545" cy="1925955"/>
          </a:xfrm>
          <a:prstGeom prst="rect">
            <a:avLst/>
          </a:prstGeom>
          <a:noFill/>
        </p:spPr>
        <p:txBody>
          <a:bodyPr wrap="square" rtlCol="0" anchor="t">
            <a:noAutofit/>
          </a:bodyPr>
          <a:lstStyle/>
          <a:p>
            <a:pPr lvl="0" algn="l" defTabSz="914400">
              <a:lnSpc>
                <a:spcPct val="150000"/>
              </a:lnSpc>
              <a:buClrTx/>
              <a:buSzTx/>
              <a:buFontTx/>
            </a:pPr>
            <a:r>
              <a:rPr lang="zh-CN" altLang="zh-CN" sz="3200" b="1" noProof="0" dirty="0">
                <a:ln>
                  <a:noFill/>
                </a:ln>
                <a:solidFill>
                  <a:srgbClr val="FF0000"/>
                </a:solidFill>
                <a:effectLst/>
                <a:uLnTx/>
                <a:uFillTx/>
                <a:latin typeface="隶书" panose="02010509060101010101" pitchFamily="49" charset="-122"/>
                <a:ea typeface="隶书" panose="02010509060101010101" pitchFamily="49" charset="-122"/>
                <a:sym typeface="+mn-ea"/>
              </a:rPr>
              <a:t>该指标应与企业会计账中有关研究开发会计科目或向税务部门提供</a:t>
            </a:r>
            <a:r>
              <a:rPr lang="zh-CN" altLang="zh-CN" sz="3200" b="1" noProof="0" dirty="0" smtClean="0">
                <a:ln>
                  <a:noFill/>
                </a:ln>
                <a:solidFill>
                  <a:srgbClr val="FF0000"/>
                </a:solidFill>
                <a:effectLst/>
                <a:uLnTx/>
                <a:uFillTx/>
                <a:latin typeface="隶书" panose="02010509060101010101" pitchFamily="49" charset="-122"/>
                <a:ea typeface="隶书" panose="02010509060101010101" pitchFamily="49" charset="-122"/>
                <a:sym typeface="+mn-ea"/>
              </a:rPr>
              <a:t>的研究</a:t>
            </a:r>
            <a:r>
              <a:rPr lang="zh-CN" altLang="zh-CN" sz="3200" b="1" noProof="0" dirty="0">
                <a:ln>
                  <a:noFill/>
                </a:ln>
                <a:solidFill>
                  <a:srgbClr val="FF0000"/>
                </a:solidFill>
                <a:effectLst/>
                <a:uLnTx/>
                <a:uFillTx/>
                <a:latin typeface="隶书" panose="02010509060101010101" pitchFamily="49" charset="-122"/>
                <a:ea typeface="隶书" panose="02010509060101010101" pitchFamily="49" charset="-122"/>
                <a:sym typeface="+mn-ea"/>
              </a:rPr>
              <a:t>开发辅助账中直接投入费用对应。</a:t>
            </a:r>
            <a:endParaRPr lang="zh-CN" altLang="zh-CN" sz="3200" b="1" noProof="0" dirty="0">
              <a:ln>
                <a:noFill/>
              </a:ln>
              <a:solidFill>
                <a:srgbClr val="FF0000"/>
              </a:solidFill>
              <a:effectLst/>
              <a:uLnTx/>
              <a:uFillTx/>
              <a:latin typeface="隶书" panose="02010509060101010101" pitchFamily="49" charset="-122"/>
              <a:ea typeface="隶书" panose="02010509060101010101" pitchFamily="49" charset="-122"/>
              <a:sym typeface="+mn-ea"/>
            </a:endParaRPr>
          </a:p>
        </p:txBody>
      </p:sp>
      <p:pic>
        <p:nvPicPr>
          <p:cNvPr id="11" name="图片 10" descr="templates\docerresourceshop\icons\\343538343039343b343538393736393bc8dad7ca"/>
          <p:cNvPicPr>
            <a:picLocks noChangeAspect="1"/>
          </p:cNvPicPr>
          <p:nvPr/>
        </p:nvPicPr>
        <p:blipFill>
          <a:blip r:embed="rId6" cstate="print">
            <a:extLst>
              <a:ext uri="{96DAC541-7B7A-43D3-8B79-37D633B846F1}">
                <asvg:svgBlip xmlns:asvg="http://schemas.microsoft.com/office/drawing/2016/SVG/main" r:embed="rId7"/>
              </a:ext>
            </a:extLst>
          </a:blip>
          <a:stretch>
            <a:fillRect/>
          </a:stretch>
        </p:blipFill>
        <p:spPr>
          <a:xfrm>
            <a:off x="835660" y="4236720"/>
            <a:ext cx="914400" cy="914400"/>
          </a:xfrm>
          <a:prstGeom prst="rect">
            <a:avLst/>
          </a:prstGeom>
        </p:spPr>
      </p:pic>
      <p:pic>
        <p:nvPicPr>
          <p:cNvPr id="13" name="图片 12" descr="templates\docerresourceshop\icons\\32303232393330303b32303233303434383bd6c7c4dcc9fab2facfdf"/>
          <p:cNvPicPr>
            <a:picLocks noChangeAspect="1"/>
          </p:cNvPicPr>
          <p:nvPr/>
        </p:nvPicPr>
        <p:blipFill>
          <a:blip r:embed="rId8" cstate="print">
            <a:extLst>
              <a:ext uri="{96DAC541-7B7A-43D3-8B79-37D633B846F1}">
                <asvg:svgBlip xmlns:asvg="http://schemas.microsoft.com/office/drawing/2016/SVG/main" r:embed="rId9"/>
              </a:ext>
            </a:extLst>
          </a:blip>
          <a:stretch>
            <a:fillRect/>
          </a:stretch>
        </p:blipFill>
        <p:spPr>
          <a:xfrm>
            <a:off x="818515" y="5151120"/>
            <a:ext cx="914400" cy="914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descr="7b0a20202020227461726765744d6f64756c65223a202270726f636573734f6e6c696e65466f6e7473220a7d0a"/>
          <p:cNvSpPr>
            <a:spLocks noGrp="1"/>
          </p:cNvSpPr>
          <p:nvPr>
            <p:ph type="title"/>
          </p:nvPr>
        </p:nvSpPr>
        <p:spPr>
          <a:xfrm>
            <a:off x="609600" y="316230"/>
            <a:ext cx="11327130"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《企业研究开发活动及相关情况》（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a:t>
            </a:r>
            <a:r>
              <a:rPr lang="en-US" altLang="zh-CN">
                <a:cs typeface="汉仪程行简" panose="00020600040101010101" pitchFamily="18" charset="-122"/>
                <a:sym typeface="汉仪瘦金书简" panose="02010600000101010101" charset="-122"/>
              </a:rPr>
              <a:t>2</a:t>
            </a:r>
            <a:r>
              <a:rPr lang="zh-CN" altLang="en-US">
                <a:cs typeface="汉仪程行简" panose="00020600040101010101" pitchFamily="18" charset="-122"/>
                <a:sym typeface="汉仪瘦金书简" panose="02010600000101010101" charset="-122"/>
              </a:rPr>
              <a:t>）</a:t>
            </a:r>
            <a:endParaRPr lang="zh-CN" altLang="en-US">
              <a:cs typeface="汉仪程行简" panose="00020600040101010101" pitchFamily="18" charset="-122"/>
              <a:sym typeface="汉仪瘦金书简" panose="02010600000101010101" charset="-122"/>
            </a:endParaRPr>
          </a:p>
        </p:txBody>
      </p:sp>
      <p:grpSp>
        <p:nvGrpSpPr>
          <p:cNvPr id="33" name="组合 32"/>
          <p:cNvGrpSpPr/>
          <p:nvPr/>
        </p:nvGrpSpPr>
        <p:grpSpPr>
          <a:xfrm>
            <a:off x="204655" y="1229935"/>
            <a:ext cx="2162810" cy="1899285"/>
            <a:chOff x="5863" y="2296"/>
            <a:chExt cx="3406" cy="2991"/>
          </a:xfrm>
        </p:grpSpPr>
        <p:sp>
          <p:nvSpPr>
            <p:cNvPr id="2" name="任意多边形 1"/>
            <p:cNvSpPr/>
            <p:nvPr>
              <p:custDataLst>
                <p:tags r:id="rId1"/>
              </p:custDataLst>
            </p:nvPr>
          </p:nvSpPr>
          <p:spPr>
            <a:xfrm>
              <a:off x="6633" y="2787"/>
              <a:ext cx="1637" cy="974"/>
            </a:xfrm>
            <a:custGeom>
              <a:avLst/>
              <a:gdLst>
                <a:gd name="connsiteX0" fmla="*/ 0 w 2795451"/>
                <a:gd name="connsiteY0" fmla="*/ 78377 h 1663495"/>
                <a:gd name="connsiteX1" fmla="*/ 1393371 w 2795451"/>
                <a:gd name="connsiteY1" fmla="*/ 1663337 h 1663495"/>
                <a:gd name="connsiteX2" fmla="*/ 2795451 w 2795451"/>
                <a:gd name="connsiteY2" fmla="*/ 0 h 1663495"/>
              </a:gdLst>
              <a:ahLst/>
              <a:cxnLst>
                <a:cxn ang="0">
                  <a:pos x="connsiteX0" y="connsiteY0"/>
                </a:cxn>
                <a:cxn ang="0">
                  <a:pos x="connsiteX1" y="connsiteY1"/>
                </a:cxn>
                <a:cxn ang="0">
                  <a:pos x="connsiteX2" y="connsiteY2"/>
                </a:cxn>
              </a:cxnLst>
              <a:rect l="l" t="t" r="r" b="b"/>
              <a:pathLst>
                <a:path w="2795451" h="1663495">
                  <a:moveTo>
                    <a:pt x="0" y="78377"/>
                  </a:moveTo>
                  <a:cubicBezTo>
                    <a:pt x="463731" y="877388"/>
                    <a:pt x="927463" y="1676400"/>
                    <a:pt x="1393371" y="1663337"/>
                  </a:cubicBezTo>
                  <a:cubicBezTo>
                    <a:pt x="1859279" y="1650274"/>
                    <a:pt x="2515325" y="300446"/>
                    <a:pt x="2795451" y="0"/>
                  </a:cubicBezTo>
                </a:path>
              </a:pathLst>
            </a:custGeom>
            <a:noFill/>
            <a:ln w="19050">
              <a:solidFill>
                <a:srgbClr val="767676"/>
              </a:solidFill>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3" name="任意多边形 2"/>
            <p:cNvSpPr/>
            <p:nvPr>
              <p:custDataLst>
                <p:tags r:id="rId2"/>
              </p:custDataLst>
            </p:nvPr>
          </p:nvSpPr>
          <p:spPr>
            <a:xfrm>
              <a:off x="6609" y="2883"/>
              <a:ext cx="1673" cy="974"/>
            </a:xfrm>
            <a:custGeom>
              <a:avLst/>
              <a:gdLst>
                <a:gd name="connsiteX0" fmla="*/ 0 w 2795451"/>
                <a:gd name="connsiteY0" fmla="*/ 78377 h 1663495"/>
                <a:gd name="connsiteX1" fmla="*/ 1393371 w 2795451"/>
                <a:gd name="connsiteY1" fmla="*/ 1663337 h 1663495"/>
                <a:gd name="connsiteX2" fmla="*/ 2795451 w 2795451"/>
                <a:gd name="connsiteY2" fmla="*/ 0 h 1663495"/>
              </a:gdLst>
              <a:ahLst/>
              <a:cxnLst>
                <a:cxn ang="0">
                  <a:pos x="connsiteX0" y="connsiteY0"/>
                </a:cxn>
                <a:cxn ang="0">
                  <a:pos x="connsiteX1" y="connsiteY1"/>
                </a:cxn>
                <a:cxn ang="0">
                  <a:pos x="connsiteX2" y="connsiteY2"/>
                </a:cxn>
              </a:cxnLst>
              <a:rect l="l" t="t" r="r" b="b"/>
              <a:pathLst>
                <a:path w="2795451" h="1663495">
                  <a:moveTo>
                    <a:pt x="0" y="78377"/>
                  </a:moveTo>
                  <a:cubicBezTo>
                    <a:pt x="463731" y="877388"/>
                    <a:pt x="927463" y="1676400"/>
                    <a:pt x="1393371" y="1663337"/>
                  </a:cubicBezTo>
                  <a:cubicBezTo>
                    <a:pt x="1859279" y="1650274"/>
                    <a:pt x="2515325" y="300446"/>
                    <a:pt x="2795451" y="0"/>
                  </a:cubicBezTo>
                </a:path>
              </a:pathLst>
            </a:custGeom>
            <a:noFill/>
            <a:ln>
              <a:solidFill>
                <a:srgbClr val="FFFFFF">
                  <a:lumMod val="65000"/>
                </a:srgbClr>
              </a:solidFill>
              <a:prstDash val="dash"/>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6" name="标题 1"/>
            <p:cNvSpPr txBox="1"/>
            <p:nvPr>
              <p:custDataLst>
                <p:tags r:id="rId3"/>
              </p:custDataLst>
            </p:nvPr>
          </p:nvSpPr>
          <p:spPr>
            <a:xfrm>
              <a:off x="6857" y="2296"/>
              <a:ext cx="1178" cy="1162"/>
            </a:xfrm>
            <a:prstGeom prst="rect">
              <a:avLst/>
            </a:prstGeom>
            <a:noFill/>
          </p:spPr>
          <p:txBody>
            <a:bodyPr wrap="square" rtlCol="0">
              <a:normAutofit lnSpcReduction="10000"/>
            </a:bodyPr>
            <a:lstStyle>
              <a:defPPr>
                <a:defRPr lang="zh-CN"/>
              </a:defPPr>
              <a:lvl1pPr>
                <a:lnSpc>
                  <a:spcPct val="130000"/>
                </a:lnSpc>
                <a:defRPr sz="1200"/>
              </a:lvl1pPr>
            </a:lstStyle>
            <a:p>
              <a:pPr algn="ctr">
                <a:lnSpc>
                  <a:spcPct val="120000"/>
                </a:lnSpc>
              </a:pPr>
              <a:r>
                <a:rPr lang="en-US" altLang="zh-CN" sz="3600" b="1" dirty="0">
                  <a:solidFill>
                    <a:srgbClr val="767676"/>
                  </a:solidFill>
                  <a:latin typeface="Arial" panose="020B0604020202020204" pitchFamily="34" charset="0"/>
                  <a:ea typeface="微软雅黑" panose="020B0503020204020204" charset="-122"/>
                  <a:cs typeface="+mn-ea"/>
                  <a:sym typeface="Arial" panose="020B0604020202020204" pitchFamily="34" charset="0"/>
                </a:rPr>
                <a:t>02</a:t>
              </a:r>
              <a:endParaRPr lang="en-US" altLang="zh-CN" sz="3600" b="1" dirty="0">
                <a:solidFill>
                  <a:srgbClr val="767676"/>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5" name="标题 1"/>
            <p:cNvSpPr txBox="1"/>
            <p:nvPr>
              <p:custDataLst>
                <p:tags r:id="rId4"/>
              </p:custDataLst>
            </p:nvPr>
          </p:nvSpPr>
          <p:spPr>
            <a:xfrm>
              <a:off x="5863" y="4067"/>
              <a:ext cx="3407" cy="1221"/>
            </a:xfrm>
            <a:prstGeom prst="rect">
              <a:avLst/>
            </a:prstGeom>
            <a:noFill/>
          </p:spPr>
          <p:txBody>
            <a:bodyPr wrap="square" rtlCol="0" anchor="t">
              <a:noAutofit/>
            </a:bodyPr>
            <a:lstStyle>
              <a:defPPr>
                <a:defRPr lang="zh-CN"/>
              </a:defPPr>
              <a:lvl1pPr>
                <a:lnSpc>
                  <a:spcPct val="130000"/>
                </a:lnSpc>
                <a:defRPr sz="1200"/>
              </a:lvl1pPr>
            </a:lstStyle>
            <a:p>
              <a:pPr algn="ctr">
                <a:lnSpc>
                  <a:spcPct val="120000"/>
                </a:lnSpc>
              </a:pPr>
              <a:r>
                <a:rPr lang="zh-CN" altLang="en-US" sz="3200" spc="150" dirty="0">
                  <a:latin typeface="隶书" panose="02010509060101010101" pitchFamily="49" charset="-122"/>
                  <a:ea typeface="隶书" panose="02010509060101010101" pitchFamily="49" charset="-122"/>
                  <a:sym typeface="Arial" panose="020B0604020202020204" pitchFamily="34" charset="0"/>
                </a:rPr>
                <a:t>直接投入费用</a:t>
              </a:r>
              <a:endParaRPr lang="zh-CN" altLang="en-US" sz="3200" spc="150" dirty="0">
                <a:latin typeface="隶书" panose="02010509060101010101" pitchFamily="49" charset="-122"/>
                <a:ea typeface="隶书" panose="02010509060101010101" pitchFamily="49" charset="-122"/>
                <a:sym typeface="Arial" panose="020B0604020202020204" pitchFamily="34" charset="0"/>
              </a:endParaRPr>
            </a:p>
          </p:txBody>
        </p:sp>
      </p:grpSp>
      <p:pic>
        <p:nvPicPr>
          <p:cNvPr id="11" name="图片 10" descr="templates\docerresourceshop\icons\\343538343039343b343538393736393bc8dad7ca"/>
          <p:cNvPicPr>
            <a:picLocks noChangeAspect="1"/>
          </p:cNvPicPr>
          <p:nvPr/>
        </p:nvPicPr>
        <p:blipFill>
          <a:blip r:embed="rId5" cstate="print">
            <a:extLst>
              <a:ext uri="{96DAC541-7B7A-43D3-8B79-37D633B846F1}">
                <asvg:svgBlip xmlns:asvg="http://schemas.microsoft.com/office/drawing/2016/SVG/main" r:embed="rId6"/>
              </a:ext>
            </a:extLst>
          </a:blip>
          <a:stretch>
            <a:fillRect/>
          </a:stretch>
        </p:blipFill>
        <p:spPr>
          <a:xfrm>
            <a:off x="835660" y="4236720"/>
            <a:ext cx="914400" cy="914400"/>
          </a:xfrm>
          <a:prstGeom prst="rect">
            <a:avLst/>
          </a:prstGeom>
        </p:spPr>
      </p:pic>
      <p:pic>
        <p:nvPicPr>
          <p:cNvPr id="13" name="图片 12" descr="templates\docerresourceshop\icons\\32303232393330303b32303233303434383bd6c7c4dcc9fab2facfdf"/>
          <p:cNvPicPr>
            <a:picLocks noChangeAspect="1"/>
          </p:cNvPicPr>
          <p:nvPr/>
        </p:nvPicPr>
        <p:blipFill>
          <a:blip r:embed="rId7" cstate="print">
            <a:extLst>
              <a:ext uri="{96DAC541-7B7A-43D3-8B79-37D633B846F1}">
                <asvg:svgBlip xmlns:asvg="http://schemas.microsoft.com/office/drawing/2016/SVG/main" r:embed="rId8"/>
              </a:ext>
            </a:extLst>
          </a:blip>
          <a:stretch>
            <a:fillRect/>
          </a:stretch>
        </p:blipFill>
        <p:spPr>
          <a:xfrm>
            <a:off x="818515" y="5151120"/>
            <a:ext cx="914400" cy="914400"/>
          </a:xfrm>
          <a:prstGeom prst="rect">
            <a:avLst/>
          </a:prstGeom>
        </p:spPr>
      </p:pic>
      <p:sp>
        <p:nvSpPr>
          <p:cNvPr id="7" name="内容占位符 2"/>
          <p:cNvSpPr>
            <a:spLocks noGrp="1"/>
          </p:cNvSpPr>
          <p:nvPr>
            <p:custDataLst>
              <p:tags r:id="rId9"/>
            </p:custDataLst>
          </p:nvPr>
        </p:nvSpPr>
        <p:spPr>
          <a:xfrm>
            <a:off x="2625725" y="1229995"/>
            <a:ext cx="9566275" cy="5343525"/>
          </a:xfrm>
          <a:prstGeom prst="rect">
            <a:avLst/>
          </a:prstGeom>
          <a:noFill/>
          <a:ln>
            <a:noFill/>
          </a:ln>
        </p:spPr>
        <p:txBody>
          <a:bodyPr vert="horz" wrap="square" lIns="91440" tIns="45720" rIns="91440" bIns="45720" numCol="1" rtlCol="0" anchor="t" anchorCtr="0" compatLnSpc="1">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lvl="0" algn="l" defTabSz="914400">
              <a:lnSpc>
                <a:spcPct val="90000"/>
              </a:lnSpc>
              <a:spcBef>
                <a:spcPts val="1000"/>
              </a:spcBef>
              <a:buClrTx/>
              <a:buSzTx/>
              <a:buFont typeface="Arial" panose="020B0604020202020204" pitchFamily="34" charset="0"/>
              <a:buNone/>
              <a:defRPr/>
            </a:pPr>
            <a:r>
              <a:rPr lang="zh-CN" altLang="en-US" b="1" kern="120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a:t>
            </a:r>
            <a:r>
              <a:rPr lang="en-US" altLang="zh-CN" b="1" kern="120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1</a:t>
            </a:r>
            <a:r>
              <a:rPr lang="zh-CN" altLang="en-US" b="1" kern="120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a:t>
            </a:r>
            <a:r>
              <a:rPr lang="en-US" altLang="zh-CN" b="1" kern="120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包括</a:t>
            </a:r>
            <a:r>
              <a:rPr lang="en-US" altLang="zh-CN" b="1" kern="1200" noProof="0" dirty="0" smtClean="0">
                <a:ln>
                  <a:noFill/>
                </a:ln>
                <a:solidFill>
                  <a:srgbClr val="FF0000"/>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直接消耗</a:t>
            </a:r>
            <a:r>
              <a:rPr lang="en-US" altLang="zh-CN" b="1" kern="120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的材料、燃料和动力费用；</a:t>
            </a:r>
            <a:endParaRPr lang="en-US" altLang="zh-CN" b="1" kern="120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endParaRPr>
          </a:p>
          <a:p>
            <a:pPr marL="0" lvl="0" algn="l" defTabSz="914400">
              <a:lnSpc>
                <a:spcPct val="90000"/>
              </a:lnSpc>
              <a:spcBef>
                <a:spcPts val="1000"/>
              </a:spcBef>
              <a:buClrTx/>
              <a:buSzTx/>
              <a:buFont typeface="Arial" panose="020B0604020202020204" pitchFamily="34" charset="0"/>
              <a:buNone/>
              <a:defRPr/>
            </a:pPr>
            <a:endParaRPr lang="zh-CN" altLang="en-US" b="1" noProof="0" dirty="0" smtClean="0">
              <a:ln>
                <a:noFill/>
              </a:ln>
              <a:solidFill>
                <a:schemeClr val="dk1"/>
              </a:solidFill>
              <a:effectLst/>
              <a:uLnTx/>
              <a:latin typeface="隶书" panose="02010509060101010101" pitchFamily="49" charset="-122"/>
              <a:ea typeface="隶书" panose="02010509060101010101" pitchFamily="49" charset="-122"/>
              <a:cs typeface="隶书" panose="02010509060101010101" pitchFamily="49" charset="-122"/>
              <a:sym typeface="+mn-ea"/>
            </a:endParaRPr>
          </a:p>
          <a:p>
            <a:pPr marL="0" lvl="0" algn="l" defTabSz="914400">
              <a:lnSpc>
                <a:spcPct val="90000"/>
              </a:lnSpc>
              <a:spcBef>
                <a:spcPts val="1000"/>
              </a:spcBef>
              <a:buClrTx/>
              <a:buSzTx/>
              <a:buFont typeface="Arial" panose="020B0604020202020204" pitchFamily="34" charset="0"/>
              <a:buNone/>
              <a:defRPr/>
            </a:pPr>
            <a:r>
              <a:rPr lang="zh-CN" altLang="en-US" b="1" noProof="0" dirty="0" smtClean="0">
                <a:ln>
                  <a:noFill/>
                </a:ln>
                <a:solidFill>
                  <a:schemeClr val="dk1"/>
                </a:solidFill>
                <a:effectLst/>
                <a:uLnTx/>
                <a:latin typeface="隶书" panose="02010509060101010101" pitchFamily="49" charset="-122"/>
                <a:ea typeface="隶书" panose="02010509060101010101" pitchFamily="49" charset="-122"/>
                <a:cs typeface="隶书" panose="02010509060101010101" pitchFamily="49" charset="-122"/>
                <a:sym typeface="+mn-ea"/>
              </a:rPr>
              <a:t>（</a:t>
            </a:r>
            <a:r>
              <a:rPr lang="en-US" altLang="zh-CN" b="1" noProof="0" dirty="0" smtClean="0">
                <a:ln>
                  <a:noFill/>
                </a:ln>
                <a:solidFill>
                  <a:schemeClr val="dk1"/>
                </a:solidFill>
                <a:effectLst/>
                <a:uLnTx/>
                <a:latin typeface="隶书" panose="02010509060101010101" pitchFamily="49" charset="-122"/>
                <a:ea typeface="隶书" panose="02010509060101010101" pitchFamily="49" charset="-122"/>
                <a:cs typeface="隶书" panose="02010509060101010101" pitchFamily="49" charset="-122"/>
                <a:sym typeface="+mn-ea"/>
              </a:rPr>
              <a:t>2</a:t>
            </a:r>
            <a:r>
              <a:rPr lang="zh-CN" altLang="en-US" b="1" noProof="0" dirty="0" smtClean="0">
                <a:ln>
                  <a:noFill/>
                </a:ln>
                <a:solidFill>
                  <a:schemeClr val="dk1"/>
                </a:solidFill>
                <a:effectLst/>
                <a:uLnTx/>
                <a:latin typeface="隶书" panose="02010509060101010101" pitchFamily="49" charset="-122"/>
                <a:ea typeface="隶书" panose="02010509060101010101" pitchFamily="49" charset="-122"/>
                <a:cs typeface="隶书" panose="02010509060101010101" pitchFamily="49" charset="-122"/>
                <a:sym typeface="+mn-ea"/>
              </a:rPr>
              <a:t>）</a:t>
            </a:r>
            <a:r>
              <a:rPr lang="en-US" altLang="zh-CN" b="1" noProof="0" dirty="0" smtClean="0">
                <a:ln>
                  <a:noFill/>
                </a:ln>
                <a:solidFill>
                  <a:schemeClr val="dk1"/>
                </a:solidFill>
                <a:effectLst/>
                <a:uLnTx/>
                <a:latin typeface="隶书" panose="02010509060101010101" pitchFamily="49" charset="-122"/>
                <a:ea typeface="隶书" panose="02010509060101010101" pitchFamily="49" charset="-122"/>
                <a:cs typeface="隶书" panose="02010509060101010101" pitchFamily="49" charset="-122"/>
                <a:sym typeface="+mn-ea"/>
              </a:rPr>
              <a:t>用于中间试验和产品试制的模具、工艺装备开发及制造费，</a:t>
            </a:r>
            <a:r>
              <a:rPr lang="en-US" altLang="zh-CN" b="1" noProof="0" dirty="0" smtClean="0">
                <a:ln>
                  <a:noFill/>
                </a:ln>
                <a:solidFill>
                  <a:srgbClr val="FF0000"/>
                </a:solidFill>
                <a:effectLst/>
                <a:uLnTx/>
                <a:latin typeface="隶书" panose="02010509060101010101" pitchFamily="49" charset="-122"/>
                <a:ea typeface="隶书" panose="02010509060101010101" pitchFamily="49" charset="-122"/>
                <a:cs typeface="隶书" panose="02010509060101010101" pitchFamily="49" charset="-122"/>
                <a:sym typeface="+mn-ea"/>
              </a:rPr>
              <a:t>不构成</a:t>
            </a:r>
            <a:r>
              <a:rPr lang="en-US" altLang="zh-CN" b="1" noProof="0" dirty="0" smtClean="0">
                <a:ln>
                  <a:noFill/>
                </a:ln>
                <a:solidFill>
                  <a:schemeClr val="dk1"/>
                </a:solidFill>
                <a:effectLst/>
                <a:uLnTx/>
                <a:latin typeface="隶书" panose="02010509060101010101" pitchFamily="49" charset="-122"/>
                <a:ea typeface="隶书" panose="02010509060101010101" pitchFamily="49" charset="-122"/>
                <a:cs typeface="隶书" panose="02010509060101010101" pitchFamily="49" charset="-122"/>
                <a:sym typeface="+mn-ea"/>
              </a:rPr>
              <a:t>固定资产的样品、样机及一般测试手段购置费，试制产品的检验费；</a:t>
            </a:r>
            <a:endParaRPr lang="en-US" altLang="zh-CN" b="1" noProof="0" dirty="0" smtClean="0">
              <a:ln>
                <a:noFill/>
              </a:ln>
              <a:solidFill>
                <a:schemeClr val="dk1"/>
              </a:solidFill>
              <a:effectLst/>
              <a:uLnTx/>
              <a:latin typeface="隶书" panose="02010509060101010101" pitchFamily="49" charset="-122"/>
              <a:ea typeface="隶书" panose="02010509060101010101" pitchFamily="49" charset="-122"/>
              <a:cs typeface="隶书" panose="02010509060101010101" pitchFamily="49" charset="-122"/>
              <a:sym typeface="+mn-ea"/>
            </a:endParaRPr>
          </a:p>
          <a:p>
            <a:pPr marL="0" lvl="0" algn="l" defTabSz="914400">
              <a:lnSpc>
                <a:spcPct val="90000"/>
              </a:lnSpc>
              <a:spcBef>
                <a:spcPts val="1000"/>
              </a:spcBef>
              <a:buClrTx/>
              <a:buSzTx/>
              <a:buFont typeface="Arial" panose="020B0604020202020204" pitchFamily="34" charset="0"/>
              <a:buNone/>
              <a:defRPr/>
            </a:pPr>
            <a:endParaRPr lang="en-US" altLang="zh-CN" b="1" kern="120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endParaRPr>
          </a:p>
          <a:p>
            <a:pPr marL="0" lvl="0" algn="l" defTabSz="914400">
              <a:lnSpc>
                <a:spcPct val="90000"/>
              </a:lnSpc>
              <a:spcBef>
                <a:spcPts val="1000"/>
              </a:spcBef>
              <a:buClrTx/>
              <a:buSzTx/>
              <a:buFont typeface="Arial" panose="020B0604020202020204" pitchFamily="34" charset="0"/>
              <a:buNone/>
              <a:defRPr/>
            </a:pPr>
            <a:r>
              <a:rPr lang="zh-CN" altLang="en-US" b="1"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a:t>
            </a:r>
            <a:r>
              <a:rPr lang="en-US" altLang="zh-CN" b="1"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3</a:t>
            </a:r>
            <a:r>
              <a:rPr lang="zh-CN" altLang="en-US" b="1"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a:t>
            </a:r>
            <a:r>
              <a:rPr lang="en-US" altLang="zh-CN" b="1"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用于研究开发活动的</a:t>
            </a:r>
            <a:r>
              <a:rPr lang="en-US" altLang="zh-CN" b="1" noProof="0" dirty="0" smtClean="0">
                <a:ln>
                  <a:noFill/>
                </a:ln>
                <a:solidFill>
                  <a:srgbClr val="FF0000"/>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仪器、设备</a:t>
            </a:r>
            <a:r>
              <a:rPr lang="en-US" altLang="zh-CN" b="1"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的运行维护、调整、检验、检测、维修等费用，以及通过经营租赁方式租入的用于研究开发活动的</a:t>
            </a:r>
            <a:r>
              <a:rPr lang="en-US" altLang="zh-CN" b="1" noProof="0" dirty="0" smtClean="0">
                <a:ln>
                  <a:noFill/>
                </a:ln>
                <a:solidFill>
                  <a:srgbClr val="FF0000"/>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固定资产租赁费</a:t>
            </a:r>
            <a:r>
              <a:rPr lang="en-US" altLang="zh-CN" b="1"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等。</a:t>
            </a:r>
            <a:endParaRPr lang="en-US" altLang="zh-CN" b="1" kern="120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endParaRPr>
          </a:p>
          <a:p>
            <a:pPr marL="0" lvl="0" algn="l" defTabSz="914400">
              <a:lnSpc>
                <a:spcPct val="90000"/>
              </a:lnSpc>
              <a:spcBef>
                <a:spcPts val="1000"/>
              </a:spcBef>
              <a:buClrTx/>
              <a:buSzTx/>
              <a:buFont typeface="Arial" panose="020B0604020202020204" pitchFamily="34" charset="0"/>
              <a:buNone/>
              <a:defRPr/>
            </a:pPr>
            <a:endParaRPr lang="en-US" altLang="zh-CN" b="1" kern="120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descr="7b0a20202020227461726765744d6f64756c65223a202270726f636573734f6e6c696e65466f6e7473220a7d0a"/>
          <p:cNvSpPr>
            <a:spLocks noGrp="1"/>
          </p:cNvSpPr>
          <p:nvPr>
            <p:ph type="title"/>
          </p:nvPr>
        </p:nvSpPr>
        <p:spPr>
          <a:xfrm>
            <a:off x="609600" y="316230"/>
            <a:ext cx="11327130"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《企业研究开发活动及相关情况》（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a:t>
            </a:r>
            <a:r>
              <a:rPr lang="en-US" altLang="zh-CN">
                <a:cs typeface="汉仪程行简" panose="00020600040101010101" pitchFamily="18" charset="-122"/>
                <a:sym typeface="汉仪瘦金书简" panose="02010600000101010101" charset="-122"/>
              </a:rPr>
              <a:t>2</a:t>
            </a:r>
            <a:r>
              <a:rPr lang="zh-CN" altLang="en-US">
                <a:cs typeface="汉仪程行简" panose="00020600040101010101" pitchFamily="18" charset="-122"/>
                <a:sym typeface="汉仪瘦金书简" panose="02010600000101010101" charset="-122"/>
              </a:rPr>
              <a:t>）</a:t>
            </a:r>
            <a:endParaRPr lang="zh-CN" altLang="en-US">
              <a:cs typeface="汉仪程行简" panose="00020600040101010101" pitchFamily="18" charset="-122"/>
              <a:sym typeface="汉仪瘦金书简" panose="02010600000101010101" charset="-122"/>
            </a:endParaRPr>
          </a:p>
        </p:txBody>
      </p:sp>
      <p:grpSp>
        <p:nvGrpSpPr>
          <p:cNvPr id="34" name="组合 33"/>
          <p:cNvGrpSpPr/>
          <p:nvPr/>
        </p:nvGrpSpPr>
        <p:grpSpPr>
          <a:xfrm>
            <a:off x="0" y="1230630"/>
            <a:ext cx="2814955" cy="1817370"/>
            <a:chOff x="9566" y="2296"/>
            <a:chExt cx="4433" cy="2862"/>
          </a:xfrm>
        </p:grpSpPr>
        <p:sp>
          <p:nvSpPr>
            <p:cNvPr id="7" name="任意多边形 6"/>
            <p:cNvSpPr/>
            <p:nvPr>
              <p:custDataLst>
                <p:tags r:id="rId1"/>
              </p:custDataLst>
            </p:nvPr>
          </p:nvSpPr>
          <p:spPr>
            <a:xfrm>
              <a:off x="10659" y="2787"/>
              <a:ext cx="1637" cy="974"/>
            </a:xfrm>
            <a:custGeom>
              <a:avLst/>
              <a:gdLst>
                <a:gd name="connsiteX0" fmla="*/ 0 w 2795451"/>
                <a:gd name="connsiteY0" fmla="*/ 78377 h 1663495"/>
                <a:gd name="connsiteX1" fmla="*/ 1393371 w 2795451"/>
                <a:gd name="connsiteY1" fmla="*/ 1663337 h 1663495"/>
                <a:gd name="connsiteX2" fmla="*/ 2795451 w 2795451"/>
                <a:gd name="connsiteY2" fmla="*/ 0 h 1663495"/>
              </a:gdLst>
              <a:ahLst/>
              <a:cxnLst>
                <a:cxn ang="0">
                  <a:pos x="connsiteX0" y="connsiteY0"/>
                </a:cxn>
                <a:cxn ang="0">
                  <a:pos x="connsiteX1" y="connsiteY1"/>
                </a:cxn>
                <a:cxn ang="0">
                  <a:pos x="connsiteX2" y="connsiteY2"/>
                </a:cxn>
              </a:cxnLst>
              <a:rect l="l" t="t" r="r" b="b"/>
              <a:pathLst>
                <a:path w="2795451" h="1663495">
                  <a:moveTo>
                    <a:pt x="0" y="78377"/>
                  </a:moveTo>
                  <a:cubicBezTo>
                    <a:pt x="463731" y="877388"/>
                    <a:pt x="927463" y="1676400"/>
                    <a:pt x="1393371" y="1663337"/>
                  </a:cubicBezTo>
                  <a:cubicBezTo>
                    <a:pt x="1859279" y="1650274"/>
                    <a:pt x="2515325" y="300446"/>
                    <a:pt x="2795451" y="0"/>
                  </a:cubicBezTo>
                </a:path>
              </a:pathLst>
            </a:custGeom>
            <a:noFill/>
            <a:ln w="19050">
              <a:solidFill>
                <a:srgbClr val="E34C3F"/>
              </a:solidFill>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9" name="任意多边形 8"/>
            <p:cNvSpPr/>
            <p:nvPr>
              <p:custDataLst>
                <p:tags r:id="rId2"/>
              </p:custDataLst>
            </p:nvPr>
          </p:nvSpPr>
          <p:spPr>
            <a:xfrm>
              <a:off x="10635" y="2883"/>
              <a:ext cx="1673" cy="974"/>
            </a:xfrm>
            <a:custGeom>
              <a:avLst/>
              <a:gdLst>
                <a:gd name="connsiteX0" fmla="*/ 0 w 2795451"/>
                <a:gd name="connsiteY0" fmla="*/ 78377 h 1663495"/>
                <a:gd name="connsiteX1" fmla="*/ 1393371 w 2795451"/>
                <a:gd name="connsiteY1" fmla="*/ 1663337 h 1663495"/>
                <a:gd name="connsiteX2" fmla="*/ 2795451 w 2795451"/>
                <a:gd name="connsiteY2" fmla="*/ 0 h 1663495"/>
              </a:gdLst>
              <a:ahLst/>
              <a:cxnLst>
                <a:cxn ang="0">
                  <a:pos x="connsiteX0" y="connsiteY0"/>
                </a:cxn>
                <a:cxn ang="0">
                  <a:pos x="connsiteX1" y="connsiteY1"/>
                </a:cxn>
                <a:cxn ang="0">
                  <a:pos x="connsiteX2" y="connsiteY2"/>
                </a:cxn>
              </a:cxnLst>
              <a:rect l="l" t="t" r="r" b="b"/>
              <a:pathLst>
                <a:path w="2795451" h="1663495">
                  <a:moveTo>
                    <a:pt x="0" y="78377"/>
                  </a:moveTo>
                  <a:cubicBezTo>
                    <a:pt x="463731" y="877388"/>
                    <a:pt x="927463" y="1676400"/>
                    <a:pt x="1393371" y="1663337"/>
                  </a:cubicBezTo>
                  <a:cubicBezTo>
                    <a:pt x="1859279" y="1650274"/>
                    <a:pt x="2515325" y="300446"/>
                    <a:pt x="2795451" y="0"/>
                  </a:cubicBezTo>
                </a:path>
              </a:pathLst>
            </a:custGeom>
            <a:noFill/>
            <a:ln>
              <a:solidFill>
                <a:srgbClr val="FFFFFF">
                  <a:lumMod val="65000"/>
                </a:srgbClr>
              </a:solidFill>
              <a:prstDash val="dash"/>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0" name="标题 1"/>
            <p:cNvSpPr txBox="1"/>
            <p:nvPr>
              <p:custDataLst>
                <p:tags r:id="rId3"/>
              </p:custDataLst>
            </p:nvPr>
          </p:nvSpPr>
          <p:spPr>
            <a:xfrm>
              <a:off x="10883" y="2296"/>
              <a:ext cx="1178" cy="1162"/>
            </a:xfrm>
            <a:prstGeom prst="rect">
              <a:avLst/>
            </a:prstGeom>
            <a:noFill/>
          </p:spPr>
          <p:txBody>
            <a:bodyPr wrap="square" rtlCol="0">
              <a:normAutofit lnSpcReduction="10000"/>
            </a:bodyPr>
            <a:lstStyle>
              <a:defPPr>
                <a:defRPr lang="zh-CN"/>
              </a:defPPr>
              <a:lvl1pPr>
                <a:lnSpc>
                  <a:spcPct val="130000"/>
                </a:lnSpc>
                <a:defRPr sz="1200"/>
              </a:lvl1pPr>
            </a:lstStyle>
            <a:p>
              <a:pPr algn="ctr">
                <a:lnSpc>
                  <a:spcPct val="120000"/>
                </a:lnSpc>
              </a:pPr>
              <a:r>
                <a:rPr lang="en-US" altLang="zh-CN" sz="3600" b="1" dirty="0">
                  <a:solidFill>
                    <a:srgbClr val="E34C3F"/>
                  </a:solidFill>
                  <a:latin typeface="Arial" panose="020B0604020202020204" pitchFamily="34" charset="0"/>
                  <a:ea typeface="微软雅黑" panose="020B0503020204020204" charset="-122"/>
                  <a:cs typeface="+mn-ea"/>
                  <a:sym typeface="Arial" panose="020B0604020202020204" pitchFamily="34" charset="0"/>
                </a:rPr>
                <a:t>03</a:t>
              </a:r>
              <a:endParaRPr lang="en-US" altLang="zh-CN" sz="3600" b="1" dirty="0">
                <a:solidFill>
                  <a:srgbClr val="E34C3F"/>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1" name="标题 1"/>
            <p:cNvSpPr txBox="1"/>
            <p:nvPr>
              <p:custDataLst>
                <p:tags r:id="rId4"/>
              </p:custDataLst>
            </p:nvPr>
          </p:nvSpPr>
          <p:spPr>
            <a:xfrm>
              <a:off x="9566" y="3937"/>
              <a:ext cx="4433" cy="1221"/>
            </a:xfrm>
            <a:prstGeom prst="rect">
              <a:avLst/>
            </a:prstGeom>
            <a:noFill/>
          </p:spPr>
          <p:txBody>
            <a:bodyPr wrap="square" rtlCol="0" anchor="t">
              <a:noAutofit/>
            </a:bodyPr>
            <a:lstStyle>
              <a:defPPr>
                <a:defRPr lang="zh-CN"/>
              </a:defPPr>
              <a:lvl1pPr>
                <a:lnSpc>
                  <a:spcPct val="130000"/>
                </a:lnSpc>
                <a:defRPr sz="1200"/>
              </a:lvl1pPr>
            </a:lstStyle>
            <a:p>
              <a:pPr algn="ctr">
                <a:lnSpc>
                  <a:spcPct val="120000"/>
                </a:lnSpc>
              </a:pPr>
              <a:r>
                <a:rPr lang="zh-CN" altLang="en-US" sz="3200" spc="150" dirty="0">
                  <a:latin typeface="隶书" panose="02010509060101010101" pitchFamily="49" charset="-122"/>
                  <a:ea typeface="隶书" panose="02010509060101010101" pitchFamily="49" charset="-122"/>
                  <a:sym typeface="Arial" panose="020B0604020202020204" pitchFamily="34" charset="0"/>
                </a:rPr>
                <a:t>折旧费用与</a:t>
              </a:r>
              <a:endParaRPr lang="zh-CN" altLang="en-US" sz="3200" spc="150" dirty="0">
                <a:latin typeface="隶书" panose="02010509060101010101" pitchFamily="49" charset="-122"/>
                <a:ea typeface="隶书" panose="02010509060101010101" pitchFamily="49" charset="-122"/>
                <a:sym typeface="Arial" panose="020B0604020202020204" pitchFamily="34" charset="0"/>
              </a:endParaRPr>
            </a:p>
            <a:p>
              <a:pPr algn="ctr">
                <a:lnSpc>
                  <a:spcPct val="120000"/>
                </a:lnSpc>
              </a:pPr>
              <a:r>
                <a:rPr lang="zh-CN" altLang="en-US" sz="3200" spc="150" dirty="0">
                  <a:latin typeface="隶书" panose="02010509060101010101" pitchFamily="49" charset="-122"/>
                  <a:ea typeface="隶书" panose="02010509060101010101" pitchFamily="49" charset="-122"/>
                  <a:sym typeface="Arial" panose="020B0604020202020204" pitchFamily="34" charset="0"/>
                </a:rPr>
                <a:t>长期待摊费用</a:t>
              </a:r>
              <a:endParaRPr lang="zh-CN" altLang="en-US" sz="3200" spc="150" dirty="0">
                <a:latin typeface="隶书" panose="02010509060101010101" pitchFamily="49" charset="-122"/>
                <a:ea typeface="隶书" panose="02010509060101010101" pitchFamily="49" charset="-122"/>
                <a:sym typeface="Arial" panose="020B0604020202020204" pitchFamily="34" charset="0"/>
              </a:endParaRPr>
            </a:p>
          </p:txBody>
        </p:sp>
      </p:grpSp>
      <p:sp>
        <p:nvSpPr>
          <p:cNvPr id="12" name="文本框 11"/>
          <p:cNvSpPr txBox="1"/>
          <p:nvPr/>
        </p:nvSpPr>
        <p:spPr>
          <a:xfrm>
            <a:off x="3570605" y="926465"/>
            <a:ext cx="8234680" cy="3046095"/>
          </a:xfrm>
          <a:prstGeom prst="rect">
            <a:avLst/>
          </a:prstGeom>
          <a:noFill/>
        </p:spPr>
        <p:txBody>
          <a:bodyPr wrap="square" rtlCol="0" anchor="t">
            <a:spAutoFit/>
          </a:bodyPr>
          <a:lstStyle/>
          <a:p>
            <a:pPr marL="0" lvl="0" algn="l" defTabSz="914400">
              <a:lnSpc>
                <a:spcPct val="150000"/>
              </a:lnSpc>
              <a:spcBef>
                <a:spcPts val="1000"/>
              </a:spcBef>
              <a:buClrTx/>
              <a:buSzTx/>
              <a:buFont typeface="Arial" panose="020B0604020202020204" pitchFamily="34" charset="0"/>
              <a:buNone/>
              <a:defRPr/>
            </a:pPr>
            <a:r>
              <a:rPr lang="en-US" altLang="zh-CN" sz="3200" b="1"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指报告期内企业用于研究开发活动的仪器、设备和在用建筑物的折旧费，以及研究开发设施的改建、改装、装修和修理过程中发生的长期待摊费用等。</a:t>
            </a:r>
            <a:endParaRPr lang="en-US" altLang="zh-CN" sz="3200" b="1"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endParaRPr>
          </a:p>
        </p:txBody>
      </p:sp>
      <p:sp>
        <p:nvSpPr>
          <p:cNvPr id="14" name="文本框 13"/>
          <p:cNvSpPr txBox="1"/>
          <p:nvPr/>
        </p:nvSpPr>
        <p:spPr>
          <a:xfrm>
            <a:off x="3570605" y="3972560"/>
            <a:ext cx="8234045" cy="2306955"/>
          </a:xfrm>
          <a:prstGeom prst="rect">
            <a:avLst/>
          </a:prstGeom>
          <a:noFill/>
        </p:spPr>
        <p:txBody>
          <a:bodyPr wrap="square" rtlCol="0" anchor="t">
            <a:spAutoFit/>
          </a:bodyPr>
          <a:lstStyle/>
          <a:p>
            <a:pPr lvl="0" algn="l" defTabSz="914400">
              <a:lnSpc>
                <a:spcPct val="150000"/>
              </a:lnSpc>
              <a:buClrTx/>
              <a:buSzTx/>
              <a:buFontTx/>
            </a:pPr>
            <a:r>
              <a:rPr lang="zh-CN" altLang="en-US" sz="3200" b="1" noProof="0" dirty="0" smtClean="0">
                <a:ln>
                  <a:noFill/>
                </a:ln>
                <a:solidFill>
                  <a:srgbClr val="FF0000"/>
                </a:solidFill>
                <a:effectLst/>
                <a:uLnTx/>
                <a:uFillTx/>
                <a:latin typeface="隶书" panose="02010509060101010101" pitchFamily="49" charset="-122"/>
                <a:ea typeface="隶书" panose="02010509060101010101" pitchFamily="49" charset="-122"/>
                <a:sym typeface="+mn-ea"/>
              </a:rPr>
              <a:t>该指标应与企业会计账中有关研究开发会计科目或向税务部门提供的研究开发辅助账中折旧费用（与长期待摊费用）对应。</a:t>
            </a:r>
            <a:endParaRPr lang="zh-CN" altLang="en-US" sz="3200" b="1" noProof="0" dirty="0" smtClean="0">
              <a:ln>
                <a:noFill/>
              </a:ln>
              <a:solidFill>
                <a:srgbClr val="FF0000"/>
              </a:solidFill>
              <a:effectLst/>
              <a:uLnTx/>
              <a:uFillTx/>
              <a:latin typeface="隶书" panose="02010509060101010101" pitchFamily="49" charset="-122"/>
              <a:ea typeface="隶书" panose="02010509060101010101" pitchFamily="49" charset="-122"/>
              <a:sym typeface="+mn-ea"/>
            </a:endParaRPr>
          </a:p>
        </p:txBody>
      </p:sp>
      <p:pic>
        <p:nvPicPr>
          <p:cNvPr id="15" name="图片 14" descr="templates\docerresourceshop\icons\\32313534303137393b32313534303137373bb8dfb2e3c2a5b7bf"/>
          <p:cNvPicPr>
            <a:picLocks noChangeAspect="1"/>
          </p:cNvPicPr>
          <p:nvPr/>
        </p:nvPicPr>
        <p:blipFill>
          <a:blip r:embed="rId5" cstate="print">
            <a:extLst>
              <a:ext uri="{96DAC541-7B7A-43D3-8B79-37D633B846F1}">
                <asvg:svgBlip xmlns:asvg="http://schemas.microsoft.com/office/drawing/2016/SVG/main" r:embed="rId6"/>
              </a:ext>
            </a:extLst>
          </a:blip>
          <a:stretch>
            <a:fillRect/>
          </a:stretch>
        </p:blipFill>
        <p:spPr>
          <a:xfrm>
            <a:off x="323850" y="5051425"/>
            <a:ext cx="914400" cy="914400"/>
          </a:xfrm>
          <a:prstGeom prst="rect">
            <a:avLst/>
          </a:prstGeom>
        </p:spPr>
      </p:pic>
      <p:pic>
        <p:nvPicPr>
          <p:cNvPr id="16" name="图片 15" descr="templates\docerresourceshop\icons\\31393935333439303b31393531303439363bcab5d1e9d2c7c6f7"/>
          <p:cNvPicPr>
            <a:picLocks noChangeAspect="1"/>
          </p:cNvPicPr>
          <p:nvPr/>
        </p:nvPicPr>
        <p:blipFill>
          <a:blip r:embed="rId7" cstate="print">
            <a:extLst>
              <a:ext uri="{96DAC541-7B7A-43D3-8B79-37D633B846F1}">
                <asvg:svgBlip xmlns:asvg="http://schemas.microsoft.com/office/drawing/2016/SVG/main" r:embed="rId8"/>
              </a:ext>
            </a:extLst>
          </a:blip>
          <a:stretch>
            <a:fillRect/>
          </a:stretch>
        </p:blipFill>
        <p:spPr>
          <a:xfrm>
            <a:off x="1414780" y="5052060"/>
            <a:ext cx="914400" cy="914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descr="7b0a20202020227461726765744d6f64756c65223a202270726f636573734f6e6c696e65466f6e7473220a7d0a"/>
          <p:cNvSpPr>
            <a:spLocks noGrp="1"/>
          </p:cNvSpPr>
          <p:nvPr>
            <p:ph type="title"/>
          </p:nvPr>
        </p:nvSpPr>
        <p:spPr>
          <a:xfrm>
            <a:off x="609600" y="316230"/>
            <a:ext cx="11327130"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《企业研究开发活动及相关情况》（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a:t>
            </a:r>
            <a:r>
              <a:rPr lang="en-US" altLang="zh-CN">
                <a:cs typeface="汉仪程行简" panose="00020600040101010101" pitchFamily="18" charset="-122"/>
                <a:sym typeface="汉仪瘦金书简" panose="02010600000101010101" charset="-122"/>
              </a:rPr>
              <a:t>2</a:t>
            </a:r>
            <a:r>
              <a:rPr lang="zh-CN" altLang="en-US">
                <a:cs typeface="汉仪程行简" panose="00020600040101010101" pitchFamily="18" charset="-122"/>
                <a:sym typeface="汉仪瘦金书简" panose="02010600000101010101" charset="-122"/>
              </a:rPr>
              <a:t>）</a:t>
            </a:r>
            <a:endParaRPr lang="zh-CN" altLang="en-US">
              <a:cs typeface="汉仪程行简" panose="00020600040101010101" pitchFamily="18" charset="-122"/>
              <a:sym typeface="汉仪瘦金书简" panose="02010600000101010101" charset="-122"/>
            </a:endParaRPr>
          </a:p>
        </p:txBody>
      </p:sp>
      <p:grpSp>
        <p:nvGrpSpPr>
          <p:cNvPr id="35" name="组合 34"/>
          <p:cNvGrpSpPr/>
          <p:nvPr/>
        </p:nvGrpSpPr>
        <p:grpSpPr>
          <a:xfrm>
            <a:off x="210820" y="1230630"/>
            <a:ext cx="2162810" cy="1899285"/>
            <a:chOff x="13915" y="2296"/>
            <a:chExt cx="3406" cy="2991"/>
          </a:xfrm>
        </p:grpSpPr>
        <p:sp>
          <p:nvSpPr>
            <p:cNvPr id="2" name="任意多边形 1"/>
            <p:cNvSpPr/>
            <p:nvPr>
              <p:custDataLst>
                <p:tags r:id="rId1"/>
              </p:custDataLst>
            </p:nvPr>
          </p:nvSpPr>
          <p:spPr>
            <a:xfrm>
              <a:off x="14685" y="2787"/>
              <a:ext cx="1637" cy="974"/>
            </a:xfrm>
            <a:custGeom>
              <a:avLst/>
              <a:gdLst>
                <a:gd name="connsiteX0" fmla="*/ 0 w 2795451"/>
                <a:gd name="connsiteY0" fmla="*/ 78377 h 1663495"/>
                <a:gd name="connsiteX1" fmla="*/ 1393371 w 2795451"/>
                <a:gd name="connsiteY1" fmla="*/ 1663337 h 1663495"/>
                <a:gd name="connsiteX2" fmla="*/ 2795451 w 2795451"/>
                <a:gd name="connsiteY2" fmla="*/ 0 h 1663495"/>
              </a:gdLst>
              <a:ahLst/>
              <a:cxnLst>
                <a:cxn ang="0">
                  <a:pos x="connsiteX0" y="connsiteY0"/>
                </a:cxn>
                <a:cxn ang="0">
                  <a:pos x="connsiteX1" y="connsiteY1"/>
                </a:cxn>
                <a:cxn ang="0">
                  <a:pos x="connsiteX2" y="connsiteY2"/>
                </a:cxn>
              </a:cxnLst>
              <a:rect l="l" t="t" r="r" b="b"/>
              <a:pathLst>
                <a:path w="2795451" h="1663495">
                  <a:moveTo>
                    <a:pt x="0" y="78377"/>
                  </a:moveTo>
                  <a:cubicBezTo>
                    <a:pt x="463731" y="877388"/>
                    <a:pt x="927463" y="1676400"/>
                    <a:pt x="1393371" y="1663337"/>
                  </a:cubicBezTo>
                  <a:cubicBezTo>
                    <a:pt x="1859279" y="1650274"/>
                    <a:pt x="2515325" y="300446"/>
                    <a:pt x="2795451" y="0"/>
                  </a:cubicBezTo>
                </a:path>
              </a:pathLst>
            </a:custGeom>
            <a:noFill/>
            <a:ln w="19050">
              <a:solidFill>
                <a:srgbClr val="34B2E4"/>
              </a:solidFill>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3" name="标题 1"/>
            <p:cNvSpPr txBox="1"/>
            <p:nvPr>
              <p:custDataLst>
                <p:tags r:id="rId2"/>
              </p:custDataLst>
            </p:nvPr>
          </p:nvSpPr>
          <p:spPr>
            <a:xfrm>
              <a:off x="14909" y="2296"/>
              <a:ext cx="1178" cy="1162"/>
            </a:xfrm>
            <a:prstGeom prst="rect">
              <a:avLst/>
            </a:prstGeom>
            <a:noFill/>
          </p:spPr>
          <p:txBody>
            <a:bodyPr wrap="square" rtlCol="0">
              <a:normAutofit lnSpcReduction="10000"/>
            </a:bodyPr>
            <a:lstStyle>
              <a:defPPr>
                <a:defRPr lang="zh-CN"/>
              </a:defPPr>
              <a:lvl1pPr>
                <a:lnSpc>
                  <a:spcPct val="130000"/>
                </a:lnSpc>
                <a:defRPr sz="1200"/>
              </a:lvl1pPr>
            </a:lstStyle>
            <a:p>
              <a:pPr algn="ctr">
                <a:lnSpc>
                  <a:spcPct val="120000"/>
                </a:lnSpc>
              </a:pPr>
              <a:r>
                <a:rPr lang="en-US" altLang="zh-CN" sz="3600" b="1" dirty="0">
                  <a:solidFill>
                    <a:srgbClr val="34B2E4"/>
                  </a:solidFill>
                  <a:latin typeface="Arial" panose="020B0604020202020204" pitchFamily="34" charset="0"/>
                  <a:ea typeface="微软雅黑" panose="020B0503020204020204" charset="-122"/>
                  <a:cs typeface="+mn-ea"/>
                  <a:sym typeface="Arial" panose="020B0604020202020204" pitchFamily="34" charset="0"/>
                </a:rPr>
                <a:t>04</a:t>
              </a:r>
              <a:endParaRPr lang="en-US" altLang="zh-CN" sz="3600" b="1" dirty="0">
                <a:solidFill>
                  <a:srgbClr val="34B2E4"/>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3" name="任意多边形 12"/>
            <p:cNvSpPr/>
            <p:nvPr>
              <p:custDataLst>
                <p:tags r:id="rId3"/>
              </p:custDataLst>
            </p:nvPr>
          </p:nvSpPr>
          <p:spPr>
            <a:xfrm>
              <a:off x="14661" y="2883"/>
              <a:ext cx="1673" cy="974"/>
            </a:xfrm>
            <a:custGeom>
              <a:avLst/>
              <a:gdLst>
                <a:gd name="connsiteX0" fmla="*/ 0 w 2795451"/>
                <a:gd name="connsiteY0" fmla="*/ 78377 h 1663495"/>
                <a:gd name="connsiteX1" fmla="*/ 1393371 w 2795451"/>
                <a:gd name="connsiteY1" fmla="*/ 1663337 h 1663495"/>
                <a:gd name="connsiteX2" fmla="*/ 2795451 w 2795451"/>
                <a:gd name="connsiteY2" fmla="*/ 0 h 1663495"/>
              </a:gdLst>
              <a:ahLst/>
              <a:cxnLst>
                <a:cxn ang="0">
                  <a:pos x="connsiteX0" y="connsiteY0"/>
                </a:cxn>
                <a:cxn ang="0">
                  <a:pos x="connsiteX1" y="connsiteY1"/>
                </a:cxn>
                <a:cxn ang="0">
                  <a:pos x="connsiteX2" y="connsiteY2"/>
                </a:cxn>
              </a:cxnLst>
              <a:rect l="l" t="t" r="r" b="b"/>
              <a:pathLst>
                <a:path w="2795451" h="1663495">
                  <a:moveTo>
                    <a:pt x="0" y="78377"/>
                  </a:moveTo>
                  <a:cubicBezTo>
                    <a:pt x="463731" y="877388"/>
                    <a:pt x="927463" y="1676400"/>
                    <a:pt x="1393371" y="1663337"/>
                  </a:cubicBezTo>
                  <a:cubicBezTo>
                    <a:pt x="1859279" y="1650274"/>
                    <a:pt x="2515325" y="300446"/>
                    <a:pt x="2795451" y="0"/>
                  </a:cubicBezTo>
                </a:path>
              </a:pathLst>
            </a:custGeom>
            <a:noFill/>
            <a:ln>
              <a:solidFill>
                <a:srgbClr val="FFFFFF">
                  <a:lumMod val="65000"/>
                </a:srgbClr>
              </a:solidFill>
              <a:prstDash val="dash"/>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5" name="标题 1"/>
            <p:cNvSpPr txBox="1"/>
            <p:nvPr>
              <p:custDataLst>
                <p:tags r:id="rId4"/>
              </p:custDataLst>
            </p:nvPr>
          </p:nvSpPr>
          <p:spPr>
            <a:xfrm>
              <a:off x="13915" y="4067"/>
              <a:ext cx="3407" cy="1221"/>
            </a:xfrm>
            <a:prstGeom prst="rect">
              <a:avLst/>
            </a:prstGeom>
            <a:noFill/>
          </p:spPr>
          <p:txBody>
            <a:bodyPr wrap="square" rtlCol="0" anchor="t">
              <a:noAutofit/>
            </a:bodyPr>
            <a:lstStyle>
              <a:defPPr>
                <a:defRPr lang="zh-CN"/>
              </a:defPPr>
              <a:lvl1pPr>
                <a:lnSpc>
                  <a:spcPct val="130000"/>
                </a:lnSpc>
                <a:defRPr sz="1200"/>
              </a:lvl1pPr>
            </a:lstStyle>
            <a:p>
              <a:pPr algn="ctr">
                <a:lnSpc>
                  <a:spcPct val="120000"/>
                </a:lnSpc>
              </a:pPr>
              <a:r>
                <a:rPr lang="zh-CN" altLang="en-US" sz="3200" spc="150" dirty="0">
                  <a:latin typeface="隶书" panose="02010509060101010101" pitchFamily="49" charset="-122"/>
                  <a:ea typeface="隶书" panose="02010509060101010101" pitchFamily="49" charset="-122"/>
                  <a:sym typeface="Arial" panose="020B0604020202020204" pitchFamily="34" charset="0"/>
                </a:rPr>
                <a:t>无形资产摊销费用</a:t>
              </a:r>
              <a:endParaRPr lang="zh-CN" altLang="en-US" sz="3200" spc="150" dirty="0">
                <a:latin typeface="隶书" panose="02010509060101010101" pitchFamily="49" charset="-122"/>
                <a:ea typeface="隶书" panose="02010509060101010101" pitchFamily="49" charset="-122"/>
                <a:sym typeface="Arial" panose="020B0604020202020204" pitchFamily="34" charset="0"/>
              </a:endParaRPr>
            </a:p>
          </p:txBody>
        </p:sp>
      </p:grpSp>
      <p:sp>
        <p:nvSpPr>
          <p:cNvPr id="6" name="内容占位符 2"/>
          <p:cNvSpPr>
            <a:spLocks noGrp="1"/>
          </p:cNvSpPr>
          <p:nvPr>
            <p:custDataLst>
              <p:tags r:id="rId5"/>
            </p:custDataLst>
          </p:nvPr>
        </p:nvSpPr>
        <p:spPr>
          <a:xfrm>
            <a:off x="2931795" y="1009650"/>
            <a:ext cx="8502015" cy="2419350"/>
          </a:xfrm>
          <a:prstGeom prst="rect">
            <a:avLst/>
          </a:prstGeom>
          <a:noFill/>
          <a:ln>
            <a:noFill/>
          </a:ln>
        </p:spPr>
        <p:txBody>
          <a:bodyPr vert="horz" wrap="square" lIns="91440" tIns="45720" rIns="91440" bIns="45720" numCol="1" rtlCol="0" anchor="t" anchorCtr="0" compatLnSpc="1">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lvl="0" algn="l" defTabSz="914400">
              <a:lnSpc>
                <a:spcPct val="150000"/>
              </a:lnSpc>
              <a:spcBef>
                <a:spcPts val="1000"/>
              </a:spcBef>
              <a:buClrTx/>
              <a:buSzTx/>
              <a:buFont typeface="Arial" panose="020B0604020202020204" pitchFamily="34" charset="0"/>
              <a:buNone/>
              <a:defRPr/>
            </a:pPr>
            <a:r>
              <a:rPr lang="en-US" altLang="zh-CN" b="1" kern="120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指报告期内企业用于研究开发活动的软件、知识产权、非专利技术（专有技术、许可证、设计和计算方法等）的摊销费用等。</a:t>
            </a:r>
            <a:endParaRPr lang="en-US" altLang="zh-CN" b="1" kern="120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endParaRPr>
          </a:p>
        </p:txBody>
      </p:sp>
      <p:sp>
        <p:nvSpPr>
          <p:cNvPr id="8" name="内容占位符 2"/>
          <p:cNvSpPr>
            <a:spLocks noGrp="1"/>
          </p:cNvSpPr>
          <p:nvPr/>
        </p:nvSpPr>
        <p:spPr>
          <a:xfrm>
            <a:off x="2931795" y="3429000"/>
            <a:ext cx="8502015" cy="2432685"/>
          </a:xfrm>
          <a:prstGeom prst="rect">
            <a:avLst/>
          </a:prstGeom>
          <a:noFill/>
          <a:ln>
            <a:noFill/>
          </a:ln>
        </p:spPr>
        <p:txBody>
          <a:bodyPr vert="horz" wrap="square" lIns="91440" tIns="45720" rIns="91440" bIns="45720" numCol="1" rtlCol="0" anchor="t" anchorCtr="0" compatLnSpc="1">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lvl="0" indent="0" algn="l" defTabSz="914400">
              <a:lnSpc>
                <a:spcPct val="150000"/>
              </a:lnSpc>
              <a:buClrTx/>
              <a:buSzTx/>
              <a:buFontTx/>
              <a:buNone/>
            </a:pPr>
            <a:r>
              <a:rPr lang="zh-CN" altLang="zh-CN" b="1" kern="1200" noProof="0" dirty="0">
                <a:ln>
                  <a:noFill/>
                </a:ln>
                <a:solidFill>
                  <a:srgbClr val="FF0000"/>
                </a:solidFill>
                <a:effectLst/>
                <a:uLnTx/>
                <a:uFillTx/>
                <a:latin typeface="隶书" panose="02010509060101010101" pitchFamily="49" charset="-122"/>
                <a:ea typeface="隶书" panose="02010509060101010101" pitchFamily="49" charset="-122"/>
                <a:sym typeface="+mn-ea"/>
              </a:rPr>
              <a:t>该指标应与企业会计账中有关研究开发会计科目或向税务部门提供</a:t>
            </a:r>
            <a:r>
              <a:rPr lang="zh-CN" altLang="zh-CN" b="1" kern="1200" noProof="0" dirty="0" smtClean="0">
                <a:ln>
                  <a:noFill/>
                </a:ln>
                <a:solidFill>
                  <a:srgbClr val="FF0000"/>
                </a:solidFill>
                <a:effectLst/>
                <a:uLnTx/>
                <a:uFillTx/>
                <a:latin typeface="隶书" panose="02010509060101010101" pitchFamily="49" charset="-122"/>
                <a:ea typeface="隶书" panose="02010509060101010101" pitchFamily="49" charset="-122"/>
                <a:sym typeface="+mn-ea"/>
              </a:rPr>
              <a:t>的研究</a:t>
            </a:r>
            <a:r>
              <a:rPr lang="zh-CN" altLang="zh-CN" b="1" kern="1200" noProof="0" dirty="0">
                <a:ln>
                  <a:noFill/>
                </a:ln>
                <a:solidFill>
                  <a:srgbClr val="FF0000"/>
                </a:solidFill>
                <a:effectLst/>
                <a:uLnTx/>
                <a:uFillTx/>
                <a:latin typeface="隶书" panose="02010509060101010101" pitchFamily="49" charset="-122"/>
                <a:ea typeface="隶书" panose="02010509060101010101" pitchFamily="49" charset="-122"/>
                <a:sym typeface="+mn-ea"/>
              </a:rPr>
              <a:t>开发辅助账中无形资产摊销费用对应。</a:t>
            </a:r>
            <a:endParaRPr lang="zh-CN" altLang="zh-CN" b="1" kern="1200" noProof="0" dirty="0">
              <a:ln>
                <a:noFill/>
              </a:ln>
              <a:solidFill>
                <a:srgbClr val="FF0000"/>
              </a:solidFill>
              <a:effectLst/>
              <a:uLnTx/>
              <a:uFillTx/>
              <a:latin typeface="隶书" panose="02010509060101010101" pitchFamily="49" charset="-122"/>
              <a:ea typeface="隶书" panose="02010509060101010101" pitchFamily="49" charset="-122"/>
              <a:sym typeface="+mn-ea"/>
            </a:endParaRPr>
          </a:p>
          <a:p>
            <a:pPr lvl="0" algn="l" defTabSz="914400">
              <a:lnSpc>
                <a:spcPct val="150000"/>
              </a:lnSpc>
              <a:buClrTx/>
              <a:buSzTx/>
              <a:buFontTx/>
            </a:pPr>
            <a:endParaRPr lang="zh-CN" altLang="zh-CN" b="1" kern="1200" noProof="0" dirty="0">
              <a:ln>
                <a:noFill/>
              </a:ln>
              <a:solidFill>
                <a:schemeClr val="dk1"/>
              </a:solidFill>
              <a:effectLst/>
              <a:uLnTx/>
              <a:uFillTx/>
              <a:latin typeface="隶书" panose="02010509060101010101" pitchFamily="49" charset="-122"/>
              <a:ea typeface="隶书" panose="02010509060101010101" pitchFamily="49" charset="-122"/>
              <a:sym typeface="+mn-ea"/>
            </a:endParaRPr>
          </a:p>
        </p:txBody>
      </p:sp>
      <p:pic>
        <p:nvPicPr>
          <p:cNvPr id="17" name="图片 16" descr="templates\docerresourceshop\icons\\32313538313835393b32313538313835333bc1c4ccecc8edbcfe"/>
          <p:cNvPicPr>
            <a:picLocks noChangeAspect="1"/>
          </p:cNvPicPr>
          <p:nvPr/>
        </p:nvPicPr>
        <p:blipFill>
          <a:blip r:embed="rId6" cstate="print">
            <a:extLst>
              <a:ext uri="{96DAC541-7B7A-43D3-8B79-37D633B846F1}">
                <asvg:svgBlip xmlns:asvg="http://schemas.microsoft.com/office/drawing/2016/SVG/main" r:embed="rId7"/>
              </a:ext>
            </a:extLst>
          </a:blip>
          <a:stretch>
            <a:fillRect/>
          </a:stretch>
        </p:blipFill>
        <p:spPr>
          <a:xfrm>
            <a:off x="762635" y="4781550"/>
            <a:ext cx="914400" cy="914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descr="7b0a20202020227461726765744d6f64756c65223a202270726f636573734f6e6c696e65466f6e7473220a7d0a"/>
          <p:cNvSpPr>
            <a:spLocks noGrp="1"/>
          </p:cNvSpPr>
          <p:nvPr>
            <p:ph type="title"/>
          </p:nvPr>
        </p:nvSpPr>
        <p:spPr>
          <a:xfrm>
            <a:off x="609600" y="316230"/>
            <a:ext cx="11327130"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《企业研究开发活动及相关情况》（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a:t>
            </a:r>
            <a:r>
              <a:rPr lang="en-US" altLang="zh-CN">
                <a:cs typeface="汉仪程行简" panose="00020600040101010101" pitchFamily="18" charset="-122"/>
                <a:sym typeface="汉仪瘦金书简" panose="02010600000101010101" charset="-122"/>
              </a:rPr>
              <a:t>2</a:t>
            </a:r>
            <a:r>
              <a:rPr lang="zh-CN" altLang="en-US">
                <a:cs typeface="汉仪程行简" panose="00020600040101010101" pitchFamily="18" charset="-122"/>
                <a:sym typeface="汉仪瘦金书简" panose="02010600000101010101" charset="-122"/>
              </a:rPr>
              <a:t>）</a:t>
            </a:r>
            <a:endParaRPr lang="zh-CN" altLang="en-US">
              <a:cs typeface="汉仪程行简" panose="00020600040101010101" pitchFamily="18" charset="-122"/>
              <a:sym typeface="汉仪瘦金书简" panose="02010600000101010101" charset="-122"/>
            </a:endParaRPr>
          </a:p>
        </p:txBody>
      </p:sp>
      <p:grpSp>
        <p:nvGrpSpPr>
          <p:cNvPr id="36" name="组合 35"/>
          <p:cNvGrpSpPr/>
          <p:nvPr/>
        </p:nvGrpSpPr>
        <p:grpSpPr>
          <a:xfrm>
            <a:off x="210820" y="1231900"/>
            <a:ext cx="2162810" cy="1898650"/>
            <a:chOff x="1837" y="6251"/>
            <a:chExt cx="3406" cy="2990"/>
          </a:xfrm>
        </p:grpSpPr>
        <p:sp>
          <p:nvSpPr>
            <p:cNvPr id="16" name="任意多边形 15"/>
            <p:cNvSpPr/>
            <p:nvPr>
              <p:custDataLst>
                <p:tags r:id="rId1"/>
              </p:custDataLst>
            </p:nvPr>
          </p:nvSpPr>
          <p:spPr>
            <a:xfrm>
              <a:off x="2607" y="6742"/>
              <a:ext cx="1637" cy="974"/>
            </a:xfrm>
            <a:custGeom>
              <a:avLst/>
              <a:gdLst>
                <a:gd name="connsiteX0" fmla="*/ 0 w 2795451"/>
                <a:gd name="connsiteY0" fmla="*/ 78377 h 1663495"/>
                <a:gd name="connsiteX1" fmla="*/ 1393371 w 2795451"/>
                <a:gd name="connsiteY1" fmla="*/ 1663337 h 1663495"/>
                <a:gd name="connsiteX2" fmla="*/ 2795451 w 2795451"/>
                <a:gd name="connsiteY2" fmla="*/ 0 h 1663495"/>
              </a:gdLst>
              <a:ahLst/>
              <a:cxnLst>
                <a:cxn ang="0">
                  <a:pos x="connsiteX0" y="connsiteY0"/>
                </a:cxn>
                <a:cxn ang="0">
                  <a:pos x="connsiteX1" y="connsiteY1"/>
                </a:cxn>
                <a:cxn ang="0">
                  <a:pos x="connsiteX2" y="connsiteY2"/>
                </a:cxn>
              </a:cxnLst>
              <a:rect l="l" t="t" r="r" b="b"/>
              <a:pathLst>
                <a:path w="2795451" h="1663495">
                  <a:moveTo>
                    <a:pt x="0" y="78377"/>
                  </a:moveTo>
                  <a:cubicBezTo>
                    <a:pt x="463731" y="877388"/>
                    <a:pt x="927463" y="1676400"/>
                    <a:pt x="1393371" y="1663337"/>
                  </a:cubicBezTo>
                  <a:cubicBezTo>
                    <a:pt x="1859279" y="1650274"/>
                    <a:pt x="2515325" y="300446"/>
                    <a:pt x="2795451" y="0"/>
                  </a:cubicBezTo>
                </a:path>
              </a:pathLst>
            </a:custGeom>
            <a:noFill/>
            <a:ln w="19050">
              <a:solidFill>
                <a:srgbClr val="0AD0DA"/>
              </a:solidFill>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7" name="任意多边形 6"/>
            <p:cNvSpPr/>
            <p:nvPr>
              <p:custDataLst>
                <p:tags r:id="rId2"/>
              </p:custDataLst>
            </p:nvPr>
          </p:nvSpPr>
          <p:spPr>
            <a:xfrm>
              <a:off x="2583" y="6838"/>
              <a:ext cx="1673" cy="974"/>
            </a:xfrm>
            <a:custGeom>
              <a:avLst/>
              <a:gdLst>
                <a:gd name="connsiteX0" fmla="*/ 0 w 2795451"/>
                <a:gd name="connsiteY0" fmla="*/ 78377 h 1663495"/>
                <a:gd name="connsiteX1" fmla="*/ 1393371 w 2795451"/>
                <a:gd name="connsiteY1" fmla="*/ 1663337 h 1663495"/>
                <a:gd name="connsiteX2" fmla="*/ 2795451 w 2795451"/>
                <a:gd name="connsiteY2" fmla="*/ 0 h 1663495"/>
              </a:gdLst>
              <a:ahLst/>
              <a:cxnLst>
                <a:cxn ang="0">
                  <a:pos x="connsiteX0" y="connsiteY0"/>
                </a:cxn>
                <a:cxn ang="0">
                  <a:pos x="connsiteX1" y="connsiteY1"/>
                </a:cxn>
                <a:cxn ang="0">
                  <a:pos x="connsiteX2" y="connsiteY2"/>
                </a:cxn>
              </a:cxnLst>
              <a:rect l="l" t="t" r="r" b="b"/>
              <a:pathLst>
                <a:path w="2795451" h="1663495">
                  <a:moveTo>
                    <a:pt x="0" y="78377"/>
                  </a:moveTo>
                  <a:cubicBezTo>
                    <a:pt x="463731" y="877388"/>
                    <a:pt x="927463" y="1676400"/>
                    <a:pt x="1393371" y="1663337"/>
                  </a:cubicBezTo>
                  <a:cubicBezTo>
                    <a:pt x="1859279" y="1650274"/>
                    <a:pt x="2515325" y="300446"/>
                    <a:pt x="2795451" y="0"/>
                  </a:cubicBezTo>
                </a:path>
              </a:pathLst>
            </a:custGeom>
            <a:noFill/>
            <a:ln>
              <a:solidFill>
                <a:srgbClr val="FFFFFF">
                  <a:lumMod val="65000"/>
                </a:srgbClr>
              </a:solidFill>
              <a:prstDash val="dash"/>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8" name="标题 1"/>
            <p:cNvSpPr txBox="1"/>
            <p:nvPr>
              <p:custDataLst>
                <p:tags r:id="rId3"/>
              </p:custDataLst>
            </p:nvPr>
          </p:nvSpPr>
          <p:spPr>
            <a:xfrm>
              <a:off x="2831" y="6251"/>
              <a:ext cx="1178" cy="1162"/>
            </a:xfrm>
            <a:prstGeom prst="rect">
              <a:avLst/>
            </a:prstGeom>
            <a:noFill/>
          </p:spPr>
          <p:txBody>
            <a:bodyPr wrap="square" rtlCol="0">
              <a:normAutofit lnSpcReduction="10000"/>
            </a:bodyPr>
            <a:lstStyle>
              <a:defPPr>
                <a:defRPr lang="zh-CN"/>
              </a:defPPr>
              <a:lvl1pPr>
                <a:lnSpc>
                  <a:spcPct val="130000"/>
                </a:lnSpc>
                <a:defRPr sz="1200"/>
              </a:lvl1pPr>
            </a:lstStyle>
            <a:p>
              <a:pPr algn="ctr">
                <a:lnSpc>
                  <a:spcPct val="120000"/>
                </a:lnSpc>
              </a:pPr>
              <a:r>
                <a:rPr lang="en-US" altLang="zh-CN" sz="3600" b="1" dirty="0">
                  <a:solidFill>
                    <a:srgbClr val="0AD0DA"/>
                  </a:solidFill>
                  <a:latin typeface="Arial" panose="020B0604020202020204" pitchFamily="34" charset="0"/>
                  <a:ea typeface="微软雅黑" panose="020B0503020204020204" charset="-122"/>
                  <a:cs typeface="+mn-ea"/>
                  <a:sym typeface="Arial" panose="020B0604020202020204" pitchFamily="34" charset="0"/>
                </a:rPr>
                <a:t>05</a:t>
              </a:r>
              <a:endParaRPr lang="en-US" altLang="zh-CN" sz="3600" b="1" dirty="0">
                <a:solidFill>
                  <a:srgbClr val="0AD0DA"/>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9" name="标题 1"/>
            <p:cNvSpPr txBox="1"/>
            <p:nvPr>
              <p:custDataLst>
                <p:tags r:id="rId4"/>
              </p:custDataLst>
            </p:nvPr>
          </p:nvSpPr>
          <p:spPr>
            <a:xfrm>
              <a:off x="1837" y="8021"/>
              <a:ext cx="3407" cy="1221"/>
            </a:xfrm>
            <a:prstGeom prst="rect">
              <a:avLst/>
            </a:prstGeom>
            <a:noFill/>
          </p:spPr>
          <p:txBody>
            <a:bodyPr wrap="square" rtlCol="0" anchor="t">
              <a:normAutofit/>
            </a:bodyPr>
            <a:lstStyle>
              <a:defPPr>
                <a:defRPr lang="zh-CN"/>
              </a:defPPr>
              <a:lvl1pPr>
                <a:lnSpc>
                  <a:spcPct val="130000"/>
                </a:lnSpc>
                <a:defRPr sz="1200"/>
              </a:lvl1pPr>
            </a:lstStyle>
            <a:p>
              <a:pPr algn="ctr">
                <a:lnSpc>
                  <a:spcPct val="120000"/>
                </a:lnSpc>
              </a:pPr>
              <a:r>
                <a:rPr lang="zh-CN" altLang="en-US" sz="3200" spc="150" dirty="0">
                  <a:latin typeface="隶书" panose="02010509060101010101" pitchFamily="49" charset="-122"/>
                  <a:ea typeface="隶书" panose="02010509060101010101" pitchFamily="49" charset="-122"/>
                  <a:sym typeface="Arial" panose="020B0604020202020204" pitchFamily="34" charset="0"/>
                </a:rPr>
                <a:t>设计费用</a:t>
              </a:r>
              <a:endParaRPr lang="zh-CN" altLang="en-US" sz="3200" spc="150" dirty="0">
                <a:latin typeface="隶书" panose="02010509060101010101" pitchFamily="49" charset="-122"/>
                <a:ea typeface="隶书" panose="02010509060101010101" pitchFamily="49" charset="-122"/>
                <a:sym typeface="Arial" panose="020B0604020202020204" pitchFamily="34" charset="0"/>
              </a:endParaRPr>
            </a:p>
          </p:txBody>
        </p:sp>
      </p:grpSp>
      <p:sp>
        <p:nvSpPr>
          <p:cNvPr id="9" name="内容占位符 2"/>
          <p:cNvSpPr>
            <a:spLocks noGrp="1"/>
          </p:cNvSpPr>
          <p:nvPr>
            <p:custDataLst>
              <p:tags r:id="rId5"/>
            </p:custDataLst>
          </p:nvPr>
        </p:nvSpPr>
        <p:spPr>
          <a:xfrm>
            <a:off x="2635250" y="1489075"/>
            <a:ext cx="9472930" cy="3880485"/>
          </a:xfrm>
          <a:prstGeom prst="rect">
            <a:avLst/>
          </a:prstGeom>
          <a:noFill/>
          <a:ln>
            <a:noFill/>
          </a:ln>
        </p:spPr>
        <p:txBody>
          <a:bodyPr vert="horz" wrap="square" lIns="91440" tIns="45720" rIns="91440" bIns="45720" numCol="1" rtlCol="0" anchor="t" anchorCtr="0" compatLnSpc="1">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lvl="0" algn="l" defTabSz="914400">
              <a:lnSpc>
                <a:spcPct val="150000"/>
              </a:lnSpc>
              <a:spcBef>
                <a:spcPts val="1000"/>
              </a:spcBef>
              <a:buClrTx/>
              <a:buSzTx/>
              <a:buFont typeface="Arial" panose="020B0604020202020204" pitchFamily="34" charset="0"/>
              <a:buNone/>
              <a:defRPr/>
            </a:pPr>
            <a:r>
              <a:rPr lang="en-US" altLang="zh-CN" b="1" kern="120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指报告期内企业为</a:t>
            </a:r>
            <a:r>
              <a:rPr lang="en-US" altLang="zh-CN" b="1" kern="1200" noProof="0" dirty="0" smtClean="0">
                <a:ln>
                  <a:noFill/>
                </a:ln>
                <a:solidFill>
                  <a:srgbClr val="FF0000"/>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新产品</a:t>
            </a:r>
            <a:r>
              <a:rPr lang="en-US" altLang="zh-CN" b="1" kern="120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和</a:t>
            </a:r>
            <a:r>
              <a:rPr lang="en-US" altLang="zh-CN" b="1" kern="1200" noProof="0" dirty="0" smtClean="0">
                <a:ln>
                  <a:noFill/>
                </a:ln>
                <a:solidFill>
                  <a:srgbClr val="FF0000"/>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新工艺</a:t>
            </a:r>
            <a:r>
              <a:rPr lang="en-US" altLang="zh-CN" b="1" kern="120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进行构思、开发和制造，进行工序、技术规范、规程制定、操作特性方面的</a:t>
            </a:r>
            <a:r>
              <a:rPr lang="en-US" altLang="zh-CN" b="1" kern="1200" noProof="0" dirty="0" smtClean="0">
                <a:ln>
                  <a:noFill/>
                </a:ln>
                <a:solidFill>
                  <a:srgbClr val="FF0000"/>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设计</a:t>
            </a:r>
            <a:r>
              <a:rPr lang="en-US" altLang="zh-CN" b="1" kern="120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等发生的费用，包括为获得创新性、创意性、突破性产品进行的</a:t>
            </a:r>
            <a:r>
              <a:rPr lang="en-US" altLang="zh-CN" b="1" kern="1200" noProof="0" dirty="0" smtClean="0">
                <a:ln>
                  <a:noFill/>
                </a:ln>
                <a:solidFill>
                  <a:srgbClr val="FF0000"/>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创意设计活动</a:t>
            </a:r>
            <a:r>
              <a:rPr lang="en-US" altLang="zh-CN" b="1" kern="120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发生的相关费用等。</a:t>
            </a:r>
            <a:endParaRPr lang="en-US" altLang="zh-CN" b="1" kern="120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endParaRPr>
          </a:p>
        </p:txBody>
      </p:sp>
      <p:pic>
        <p:nvPicPr>
          <p:cNvPr id="10" name="图片 9" descr="templates\docerresourceshop\icons\\32303139393334313b32303230313738363bc9e8bcc6cdbcd6bdb3dfd7d3c7a6b1ca"/>
          <p:cNvPicPr>
            <a:picLocks noChangeAspect="1"/>
          </p:cNvPicPr>
          <p:nvPr/>
        </p:nvPicPr>
        <p:blipFill>
          <a:blip r:embed="rId6" cstate="print">
            <a:extLst>
              <a:ext uri="{96DAC541-7B7A-43D3-8B79-37D633B846F1}">
                <asvg:svgBlip xmlns:asvg="http://schemas.microsoft.com/office/drawing/2016/SVG/main" r:embed="rId7"/>
              </a:ext>
            </a:extLst>
          </a:blip>
          <a:stretch>
            <a:fillRect/>
          </a:stretch>
        </p:blipFill>
        <p:spPr>
          <a:xfrm>
            <a:off x="758190" y="4560570"/>
            <a:ext cx="914400" cy="914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descr="7b0a20202020227461726765744d6f64756c65223a202270726f636573734f6e6c696e65466f6e7473220a7d0a"/>
          <p:cNvSpPr>
            <a:spLocks noGrp="1"/>
          </p:cNvSpPr>
          <p:nvPr>
            <p:ph type="title"/>
          </p:nvPr>
        </p:nvSpPr>
        <p:spPr>
          <a:xfrm>
            <a:off x="609600" y="316230"/>
            <a:ext cx="11327130"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《企业研究开发活动及相关情况》（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a:t>
            </a:r>
            <a:r>
              <a:rPr lang="en-US" altLang="zh-CN">
                <a:cs typeface="汉仪程行简" panose="00020600040101010101" pitchFamily="18" charset="-122"/>
                <a:sym typeface="汉仪瘦金书简" panose="02010600000101010101" charset="-122"/>
              </a:rPr>
              <a:t>2</a:t>
            </a:r>
            <a:r>
              <a:rPr lang="zh-CN" altLang="en-US">
                <a:cs typeface="汉仪程行简" panose="00020600040101010101" pitchFamily="18" charset="-122"/>
                <a:sym typeface="汉仪瘦金书简" panose="02010600000101010101" charset="-122"/>
              </a:rPr>
              <a:t>）</a:t>
            </a:r>
            <a:endParaRPr lang="zh-CN" altLang="en-US">
              <a:cs typeface="汉仪程行简" panose="00020600040101010101" pitchFamily="18" charset="-122"/>
              <a:sym typeface="汉仪瘦金书简" panose="02010600000101010101" charset="-122"/>
            </a:endParaRPr>
          </a:p>
        </p:txBody>
      </p:sp>
      <p:grpSp>
        <p:nvGrpSpPr>
          <p:cNvPr id="36" name="组合 35"/>
          <p:cNvGrpSpPr/>
          <p:nvPr/>
        </p:nvGrpSpPr>
        <p:grpSpPr>
          <a:xfrm>
            <a:off x="210820" y="1231900"/>
            <a:ext cx="2162810" cy="1898650"/>
            <a:chOff x="1837" y="6251"/>
            <a:chExt cx="3406" cy="2990"/>
          </a:xfrm>
        </p:grpSpPr>
        <p:sp>
          <p:nvSpPr>
            <p:cNvPr id="16" name="任意多边形 15"/>
            <p:cNvSpPr/>
            <p:nvPr>
              <p:custDataLst>
                <p:tags r:id="rId1"/>
              </p:custDataLst>
            </p:nvPr>
          </p:nvSpPr>
          <p:spPr>
            <a:xfrm>
              <a:off x="2607" y="6742"/>
              <a:ext cx="1637" cy="974"/>
            </a:xfrm>
            <a:custGeom>
              <a:avLst/>
              <a:gdLst>
                <a:gd name="connsiteX0" fmla="*/ 0 w 2795451"/>
                <a:gd name="connsiteY0" fmla="*/ 78377 h 1663495"/>
                <a:gd name="connsiteX1" fmla="*/ 1393371 w 2795451"/>
                <a:gd name="connsiteY1" fmla="*/ 1663337 h 1663495"/>
                <a:gd name="connsiteX2" fmla="*/ 2795451 w 2795451"/>
                <a:gd name="connsiteY2" fmla="*/ 0 h 1663495"/>
              </a:gdLst>
              <a:ahLst/>
              <a:cxnLst>
                <a:cxn ang="0">
                  <a:pos x="connsiteX0" y="connsiteY0"/>
                </a:cxn>
                <a:cxn ang="0">
                  <a:pos x="connsiteX1" y="connsiteY1"/>
                </a:cxn>
                <a:cxn ang="0">
                  <a:pos x="connsiteX2" y="connsiteY2"/>
                </a:cxn>
              </a:cxnLst>
              <a:rect l="l" t="t" r="r" b="b"/>
              <a:pathLst>
                <a:path w="2795451" h="1663495">
                  <a:moveTo>
                    <a:pt x="0" y="78377"/>
                  </a:moveTo>
                  <a:cubicBezTo>
                    <a:pt x="463731" y="877388"/>
                    <a:pt x="927463" y="1676400"/>
                    <a:pt x="1393371" y="1663337"/>
                  </a:cubicBezTo>
                  <a:cubicBezTo>
                    <a:pt x="1859279" y="1650274"/>
                    <a:pt x="2515325" y="300446"/>
                    <a:pt x="2795451" y="0"/>
                  </a:cubicBezTo>
                </a:path>
              </a:pathLst>
            </a:custGeom>
            <a:noFill/>
            <a:ln w="19050">
              <a:solidFill>
                <a:srgbClr val="0AD0DA"/>
              </a:solidFill>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7" name="任意多边形 6"/>
            <p:cNvSpPr/>
            <p:nvPr>
              <p:custDataLst>
                <p:tags r:id="rId2"/>
              </p:custDataLst>
            </p:nvPr>
          </p:nvSpPr>
          <p:spPr>
            <a:xfrm>
              <a:off x="2583" y="6838"/>
              <a:ext cx="1673" cy="974"/>
            </a:xfrm>
            <a:custGeom>
              <a:avLst/>
              <a:gdLst>
                <a:gd name="connsiteX0" fmla="*/ 0 w 2795451"/>
                <a:gd name="connsiteY0" fmla="*/ 78377 h 1663495"/>
                <a:gd name="connsiteX1" fmla="*/ 1393371 w 2795451"/>
                <a:gd name="connsiteY1" fmla="*/ 1663337 h 1663495"/>
                <a:gd name="connsiteX2" fmla="*/ 2795451 w 2795451"/>
                <a:gd name="connsiteY2" fmla="*/ 0 h 1663495"/>
              </a:gdLst>
              <a:ahLst/>
              <a:cxnLst>
                <a:cxn ang="0">
                  <a:pos x="connsiteX0" y="connsiteY0"/>
                </a:cxn>
                <a:cxn ang="0">
                  <a:pos x="connsiteX1" y="connsiteY1"/>
                </a:cxn>
                <a:cxn ang="0">
                  <a:pos x="connsiteX2" y="connsiteY2"/>
                </a:cxn>
              </a:cxnLst>
              <a:rect l="l" t="t" r="r" b="b"/>
              <a:pathLst>
                <a:path w="2795451" h="1663495">
                  <a:moveTo>
                    <a:pt x="0" y="78377"/>
                  </a:moveTo>
                  <a:cubicBezTo>
                    <a:pt x="463731" y="877388"/>
                    <a:pt x="927463" y="1676400"/>
                    <a:pt x="1393371" y="1663337"/>
                  </a:cubicBezTo>
                  <a:cubicBezTo>
                    <a:pt x="1859279" y="1650274"/>
                    <a:pt x="2515325" y="300446"/>
                    <a:pt x="2795451" y="0"/>
                  </a:cubicBezTo>
                </a:path>
              </a:pathLst>
            </a:custGeom>
            <a:noFill/>
            <a:ln>
              <a:solidFill>
                <a:srgbClr val="FFFFFF">
                  <a:lumMod val="65000"/>
                </a:srgbClr>
              </a:solidFill>
              <a:prstDash val="dash"/>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8" name="标题 1"/>
            <p:cNvSpPr txBox="1"/>
            <p:nvPr>
              <p:custDataLst>
                <p:tags r:id="rId3"/>
              </p:custDataLst>
            </p:nvPr>
          </p:nvSpPr>
          <p:spPr>
            <a:xfrm>
              <a:off x="2831" y="6251"/>
              <a:ext cx="1178" cy="1162"/>
            </a:xfrm>
            <a:prstGeom prst="rect">
              <a:avLst/>
            </a:prstGeom>
            <a:noFill/>
          </p:spPr>
          <p:txBody>
            <a:bodyPr wrap="square" rtlCol="0">
              <a:normAutofit lnSpcReduction="10000"/>
            </a:bodyPr>
            <a:lstStyle>
              <a:defPPr>
                <a:defRPr lang="zh-CN"/>
              </a:defPPr>
              <a:lvl1pPr>
                <a:lnSpc>
                  <a:spcPct val="130000"/>
                </a:lnSpc>
                <a:defRPr sz="1200"/>
              </a:lvl1pPr>
            </a:lstStyle>
            <a:p>
              <a:pPr algn="ctr">
                <a:lnSpc>
                  <a:spcPct val="120000"/>
                </a:lnSpc>
              </a:pPr>
              <a:r>
                <a:rPr lang="en-US" altLang="zh-CN" sz="3600" b="1" dirty="0">
                  <a:solidFill>
                    <a:srgbClr val="0AD0DA"/>
                  </a:solidFill>
                  <a:latin typeface="Arial" panose="020B0604020202020204" pitchFamily="34" charset="0"/>
                  <a:ea typeface="微软雅黑" panose="020B0503020204020204" charset="-122"/>
                  <a:cs typeface="+mn-ea"/>
                  <a:sym typeface="Arial" panose="020B0604020202020204" pitchFamily="34" charset="0"/>
                </a:rPr>
                <a:t>05</a:t>
              </a:r>
              <a:endParaRPr lang="en-US" altLang="zh-CN" sz="3600" b="1" dirty="0">
                <a:solidFill>
                  <a:srgbClr val="0AD0DA"/>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9" name="标题 1"/>
            <p:cNvSpPr txBox="1"/>
            <p:nvPr>
              <p:custDataLst>
                <p:tags r:id="rId4"/>
              </p:custDataLst>
            </p:nvPr>
          </p:nvSpPr>
          <p:spPr>
            <a:xfrm>
              <a:off x="1837" y="8021"/>
              <a:ext cx="3407" cy="1221"/>
            </a:xfrm>
            <a:prstGeom prst="rect">
              <a:avLst/>
            </a:prstGeom>
            <a:noFill/>
          </p:spPr>
          <p:txBody>
            <a:bodyPr wrap="square" rtlCol="0" anchor="t">
              <a:normAutofit/>
            </a:bodyPr>
            <a:lstStyle>
              <a:defPPr>
                <a:defRPr lang="zh-CN"/>
              </a:defPPr>
              <a:lvl1pPr>
                <a:lnSpc>
                  <a:spcPct val="130000"/>
                </a:lnSpc>
                <a:defRPr sz="1200"/>
              </a:lvl1pPr>
            </a:lstStyle>
            <a:p>
              <a:pPr algn="ctr">
                <a:lnSpc>
                  <a:spcPct val="120000"/>
                </a:lnSpc>
              </a:pPr>
              <a:r>
                <a:rPr lang="zh-CN" altLang="en-US" sz="3200" spc="150" dirty="0">
                  <a:latin typeface="隶书" panose="02010509060101010101" pitchFamily="49" charset="-122"/>
                  <a:ea typeface="隶书" panose="02010509060101010101" pitchFamily="49" charset="-122"/>
                  <a:sym typeface="Arial" panose="020B0604020202020204" pitchFamily="34" charset="0"/>
                </a:rPr>
                <a:t>设计费用</a:t>
              </a:r>
              <a:endParaRPr lang="zh-CN" altLang="en-US" sz="3200" spc="150" dirty="0">
                <a:latin typeface="隶书" panose="02010509060101010101" pitchFamily="49" charset="-122"/>
                <a:ea typeface="隶书" panose="02010509060101010101" pitchFamily="49" charset="-122"/>
                <a:sym typeface="Arial" panose="020B0604020202020204" pitchFamily="34" charset="0"/>
              </a:endParaRPr>
            </a:p>
          </p:txBody>
        </p:sp>
      </p:grpSp>
      <p:pic>
        <p:nvPicPr>
          <p:cNvPr id="10" name="图片 9" descr="templates\docerresourceshop\icons\\32303139393334313b32303230313738363bc9e8bcc6cdbcd6bdb3dfd7d3c7a6b1ca"/>
          <p:cNvPicPr>
            <a:picLocks noChangeAspect="1"/>
          </p:cNvPicPr>
          <p:nvPr/>
        </p:nvPicPr>
        <p:blipFill>
          <a:blip r:embed="rId5" cstate="print">
            <a:extLst>
              <a:ext uri="{96DAC541-7B7A-43D3-8B79-37D633B846F1}">
                <asvg:svgBlip xmlns:asvg="http://schemas.microsoft.com/office/drawing/2016/SVG/main" r:embed="rId6"/>
              </a:ext>
            </a:extLst>
          </a:blip>
          <a:stretch>
            <a:fillRect/>
          </a:stretch>
        </p:blipFill>
        <p:spPr>
          <a:xfrm>
            <a:off x="758190" y="4560570"/>
            <a:ext cx="914400" cy="914400"/>
          </a:xfrm>
          <a:prstGeom prst="rect">
            <a:avLst/>
          </a:prstGeom>
        </p:spPr>
      </p:pic>
      <p:sp>
        <p:nvSpPr>
          <p:cNvPr id="2" name="内容占位符 2"/>
          <p:cNvSpPr>
            <a:spLocks noGrp="1"/>
          </p:cNvSpPr>
          <p:nvPr/>
        </p:nvSpPr>
        <p:spPr>
          <a:xfrm>
            <a:off x="2374265" y="3429000"/>
            <a:ext cx="9060815" cy="2324100"/>
          </a:xfrm>
          <a:prstGeom prst="rect">
            <a:avLst/>
          </a:prstGeom>
          <a:noFill/>
          <a:ln>
            <a:noFill/>
          </a:ln>
        </p:spPr>
        <p:txBody>
          <a:bodyPr vert="horz" wrap="square" lIns="91440" tIns="45720" rIns="91440" bIns="45720" numCol="1" rtlCol="0" anchor="t" anchorCtr="0" compatLnSpc="1">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228600" lvl="0" indent="-228600" algn="l" defTabSz="914400">
              <a:lnSpc>
                <a:spcPct val="150000"/>
              </a:lnSpc>
              <a:spcBef>
                <a:spcPts val="1000"/>
              </a:spcBef>
              <a:buClrTx/>
              <a:buSzTx/>
              <a:buFont typeface="Arial" panose="020B0604020202020204" pitchFamily="34" charset="0"/>
              <a:defRPr/>
            </a:pPr>
            <a:r>
              <a:rPr lang="zh-CN" altLang="zh-CN" sz="2800" b="1" kern="1200" noProof="0" dirty="0" smtClean="0">
                <a:ln>
                  <a:noFill/>
                </a:ln>
                <a:solidFill>
                  <a:srgbClr val="FF0000"/>
                </a:solidFill>
                <a:effectLst/>
                <a:uLnTx/>
                <a:uFillTx/>
                <a:latin typeface="隶书" panose="02010509060101010101" pitchFamily="49" charset="-122"/>
                <a:ea typeface="隶书" panose="02010509060101010101" pitchFamily="49" charset="-122"/>
                <a:sym typeface="+mn-ea"/>
              </a:rPr>
              <a:t>对于按照研究开发费用加计扣除减免政策进行核算的企业，该指标应与其新产品设计费用和新工艺规程制定费用合计对应。</a:t>
            </a:r>
            <a:endParaRPr lang="zh-CN" altLang="zh-CN" sz="2800" b="1" kern="1200" noProof="0" dirty="0" smtClean="0">
              <a:ln>
                <a:noFill/>
              </a:ln>
              <a:solidFill>
                <a:srgbClr val="FF0000"/>
              </a:solidFill>
              <a:effectLst/>
              <a:uLnTx/>
              <a:uFillTx/>
              <a:latin typeface="隶书" panose="02010509060101010101" pitchFamily="49" charset="-122"/>
              <a:ea typeface="隶书" panose="02010509060101010101" pitchFamily="49" charset="-122"/>
              <a:sym typeface="+mn-ea"/>
            </a:endParaRPr>
          </a:p>
          <a:p>
            <a:pPr marL="228600" lvl="0" indent="-228600" algn="l" defTabSz="914400">
              <a:lnSpc>
                <a:spcPct val="150000"/>
              </a:lnSpc>
              <a:spcBef>
                <a:spcPts val="1000"/>
              </a:spcBef>
              <a:buClrTx/>
              <a:buSzTx/>
              <a:buFont typeface="Arial" panose="020B0604020202020204" pitchFamily="34" charset="0"/>
              <a:defRPr/>
            </a:pPr>
            <a:endParaRPr lang="zh-CN" altLang="zh-CN" sz="2800" b="1" kern="1200" noProof="0" dirty="0" smtClean="0">
              <a:ln>
                <a:noFill/>
              </a:ln>
              <a:solidFill>
                <a:srgbClr val="FF0000"/>
              </a:solidFill>
              <a:effectLst/>
              <a:uLnTx/>
              <a:uFillTx/>
              <a:latin typeface="隶书" panose="02010509060101010101" pitchFamily="49" charset="-122"/>
              <a:ea typeface="隶书" panose="02010509060101010101" pitchFamily="49" charset="-122"/>
              <a:sym typeface="+mn-ea"/>
            </a:endParaRPr>
          </a:p>
        </p:txBody>
      </p:sp>
      <p:sp>
        <p:nvSpPr>
          <p:cNvPr id="5" name="内容占位符 2"/>
          <p:cNvSpPr>
            <a:spLocks noGrp="1"/>
          </p:cNvSpPr>
          <p:nvPr/>
        </p:nvSpPr>
        <p:spPr>
          <a:xfrm>
            <a:off x="2374265" y="1231900"/>
            <a:ext cx="9060815" cy="2305050"/>
          </a:xfrm>
          <a:prstGeom prst="rect">
            <a:avLst/>
          </a:prstGeom>
          <a:noFill/>
          <a:ln>
            <a:noFill/>
          </a:ln>
        </p:spPr>
        <p:txBody>
          <a:bodyPr vert="horz" wrap="square" lIns="91440" tIns="45720" rIns="91440" bIns="45720" numCol="1" rtlCol="0" anchor="t" anchorCtr="0" compatLnSpc="1">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228600" lvl="0" indent="-228600" algn="l" defTabSz="914400">
              <a:lnSpc>
                <a:spcPct val="150000"/>
              </a:lnSpc>
              <a:spcBef>
                <a:spcPts val="1000"/>
              </a:spcBef>
              <a:buClrTx/>
              <a:buSzTx/>
              <a:buFont typeface="Arial" panose="020B0604020202020204" pitchFamily="34" charset="0"/>
              <a:defRPr/>
            </a:pPr>
            <a:r>
              <a:rPr lang="zh-CN" altLang="zh-CN" sz="2800" b="1" kern="1200" noProof="0" dirty="0">
                <a:ln>
                  <a:noFill/>
                </a:ln>
                <a:solidFill>
                  <a:srgbClr val="FF0000"/>
                </a:solidFill>
                <a:effectLst/>
                <a:uLnTx/>
                <a:uFillTx/>
                <a:latin typeface="隶书" panose="02010509060101010101" pitchFamily="49" charset="-122"/>
                <a:ea typeface="隶书" panose="02010509060101010101" pitchFamily="49" charset="-122"/>
                <a:sym typeface="+mn-ea"/>
              </a:rPr>
              <a:t>该指标应与企业填报研究开发项目所依据的有关研究开发会计科目或向税务部门提供</a:t>
            </a:r>
            <a:r>
              <a:rPr lang="zh-CN" altLang="zh-CN" sz="2800" b="1" kern="1200" noProof="0" dirty="0" smtClean="0">
                <a:ln>
                  <a:noFill/>
                </a:ln>
                <a:solidFill>
                  <a:srgbClr val="FF0000"/>
                </a:solidFill>
                <a:effectLst/>
                <a:uLnTx/>
                <a:uFillTx/>
                <a:latin typeface="隶书" panose="02010509060101010101" pitchFamily="49" charset="-122"/>
                <a:ea typeface="隶书" panose="02010509060101010101" pitchFamily="49" charset="-122"/>
                <a:sym typeface="+mn-ea"/>
              </a:rPr>
              <a:t>的研究</a:t>
            </a:r>
            <a:r>
              <a:rPr lang="zh-CN" altLang="zh-CN" sz="2800" b="1" kern="1200" noProof="0" dirty="0">
                <a:ln>
                  <a:noFill/>
                </a:ln>
                <a:solidFill>
                  <a:srgbClr val="FF0000"/>
                </a:solidFill>
                <a:effectLst/>
                <a:uLnTx/>
                <a:uFillTx/>
                <a:latin typeface="隶书" panose="02010509060101010101" pitchFamily="49" charset="-122"/>
                <a:ea typeface="隶书" panose="02010509060101010101" pitchFamily="49" charset="-122"/>
                <a:sym typeface="+mn-ea"/>
              </a:rPr>
              <a:t>开发辅助账中设计费用对应。</a:t>
            </a:r>
            <a:endParaRPr lang="zh-CN" altLang="zh-CN" sz="2800" b="1" kern="1200" noProof="0" dirty="0">
              <a:ln>
                <a:noFill/>
              </a:ln>
              <a:solidFill>
                <a:srgbClr val="FF0000"/>
              </a:solidFill>
              <a:effectLst/>
              <a:uLnTx/>
              <a:uFillTx/>
              <a:latin typeface="隶书" panose="02010509060101010101" pitchFamily="49" charset="-122"/>
              <a:ea typeface="隶书"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descr="7b0a20202020227461726765744d6f64756c65223a202270726f636573734f6e6c696e65466f6e7473220a7d0a"/>
          <p:cNvSpPr>
            <a:spLocks noGrp="1"/>
          </p:cNvSpPr>
          <p:nvPr>
            <p:ph type="title"/>
          </p:nvPr>
        </p:nvSpPr>
        <p:spPr>
          <a:xfrm>
            <a:off x="609600" y="316230"/>
            <a:ext cx="11327130"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《企业研究开发活动及相关情况》（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a:t>
            </a:r>
            <a:r>
              <a:rPr lang="en-US" altLang="zh-CN">
                <a:cs typeface="汉仪程行简" panose="00020600040101010101" pitchFamily="18" charset="-122"/>
                <a:sym typeface="汉仪瘦金书简" panose="02010600000101010101" charset="-122"/>
              </a:rPr>
              <a:t>2</a:t>
            </a:r>
            <a:r>
              <a:rPr lang="zh-CN" altLang="en-US">
                <a:cs typeface="汉仪程行简" panose="00020600040101010101" pitchFamily="18" charset="-122"/>
                <a:sym typeface="汉仪瘦金书简" panose="02010600000101010101" charset="-122"/>
              </a:rPr>
              <a:t>）</a:t>
            </a:r>
            <a:endParaRPr lang="zh-CN" altLang="en-US">
              <a:cs typeface="汉仪程行简" panose="00020600040101010101" pitchFamily="18" charset="-122"/>
              <a:sym typeface="汉仪瘦金书简" panose="02010600000101010101" charset="-122"/>
            </a:endParaRPr>
          </a:p>
        </p:txBody>
      </p:sp>
      <p:grpSp>
        <p:nvGrpSpPr>
          <p:cNvPr id="37" name="组合 36"/>
          <p:cNvGrpSpPr/>
          <p:nvPr/>
        </p:nvGrpSpPr>
        <p:grpSpPr>
          <a:xfrm>
            <a:off x="0" y="1232535"/>
            <a:ext cx="2635885" cy="1899285"/>
            <a:chOff x="5531" y="6251"/>
            <a:chExt cx="4151" cy="2991"/>
          </a:xfrm>
        </p:grpSpPr>
        <p:sp>
          <p:nvSpPr>
            <p:cNvPr id="20" name="任意多边形 19"/>
            <p:cNvSpPr/>
            <p:nvPr>
              <p:custDataLst>
                <p:tags r:id="rId1"/>
              </p:custDataLst>
            </p:nvPr>
          </p:nvSpPr>
          <p:spPr>
            <a:xfrm>
              <a:off x="6633" y="6742"/>
              <a:ext cx="1637" cy="974"/>
            </a:xfrm>
            <a:custGeom>
              <a:avLst/>
              <a:gdLst>
                <a:gd name="connsiteX0" fmla="*/ 0 w 2795451"/>
                <a:gd name="connsiteY0" fmla="*/ 78377 h 1663495"/>
                <a:gd name="connsiteX1" fmla="*/ 1393371 w 2795451"/>
                <a:gd name="connsiteY1" fmla="*/ 1663337 h 1663495"/>
                <a:gd name="connsiteX2" fmla="*/ 2795451 w 2795451"/>
                <a:gd name="connsiteY2" fmla="*/ 0 h 1663495"/>
              </a:gdLst>
              <a:ahLst/>
              <a:cxnLst>
                <a:cxn ang="0">
                  <a:pos x="connsiteX0" y="connsiteY0"/>
                </a:cxn>
                <a:cxn ang="0">
                  <a:pos x="connsiteX1" y="connsiteY1"/>
                </a:cxn>
                <a:cxn ang="0">
                  <a:pos x="connsiteX2" y="connsiteY2"/>
                </a:cxn>
              </a:cxnLst>
              <a:rect l="l" t="t" r="r" b="b"/>
              <a:pathLst>
                <a:path w="2795451" h="1663495">
                  <a:moveTo>
                    <a:pt x="0" y="78377"/>
                  </a:moveTo>
                  <a:cubicBezTo>
                    <a:pt x="463731" y="877388"/>
                    <a:pt x="927463" y="1676400"/>
                    <a:pt x="1393371" y="1663337"/>
                  </a:cubicBezTo>
                  <a:cubicBezTo>
                    <a:pt x="1859279" y="1650274"/>
                    <a:pt x="2515325" y="300446"/>
                    <a:pt x="2795451" y="0"/>
                  </a:cubicBezTo>
                </a:path>
              </a:pathLst>
            </a:custGeom>
            <a:noFill/>
            <a:ln w="19050">
              <a:solidFill>
                <a:srgbClr val="0ADAAD"/>
              </a:solidFill>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1" name="任意多边形 20"/>
            <p:cNvSpPr/>
            <p:nvPr>
              <p:custDataLst>
                <p:tags r:id="rId2"/>
              </p:custDataLst>
            </p:nvPr>
          </p:nvSpPr>
          <p:spPr>
            <a:xfrm>
              <a:off x="6609" y="6838"/>
              <a:ext cx="1673" cy="974"/>
            </a:xfrm>
            <a:custGeom>
              <a:avLst/>
              <a:gdLst>
                <a:gd name="connsiteX0" fmla="*/ 0 w 2795451"/>
                <a:gd name="connsiteY0" fmla="*/ 78377 h 1663495"/>
                <a:gd name="connsiteX1" fmla="*/ 1393371 w 2795451"/>
                <a:gd name="connsiteY1" fmla="*/ 1663337 h 1663495"/>
                <a:gd name="connsiteX2" fmla="*/ 2795451 w 2795451"/>
                <a:gd name="connsiteY2" fmla="*/ 0 h 1663495"/>
              </a:gdLst>
              <a:ahLst/>
              <a:cxnLst>
                <a:cxn ang="0">
                  <a:pos x="connsiteX0" y="connsiteY0"/>
                </a:cxn>
                <a:cxn ang="0">
                  <a:pos x="connsiteX1" y="connsiteY1"/>
                </a:cxn>
                <a:cxn ang="0">
                  <a:pos x="connsiteX2" y="connsiteY2"/>
                </a:cxn>
              </a:cxnLst>
              <a:rect l="l" t="t" r="r" b="b"/>
              <a:pathLst>
                <a:path w="2795451" h="1663495">
                  <a:moveTo>
                    <a:pt x="0" y="78377"/>
                  </a:moveTo>
                  <a:cubicBezTo>
                    <a:pt x="463731" y="877388"/>
                    <a:pt x="927463" y="1676400"/>
                    <a:pt x="1393371" y="1663337"/>
                  </a:cubicBezTo>
                  <a:cubicBezTo>
                    <a:pt x="1859279" y="1650274"/>
                    <a:pt x="2515325" y="300446"/>
                    <a:pt x="2795451" y="0"/>
                  </a:cubicBezTo>
                </a:path>
              </a:pathLst>
            </a:custGeom>
            <a:noFill/>
            <a:ln>
              <a:solidFill>
                <a:srgbClr val="FFFFFF">
                  <a:lumMod val="65000"/>
                </a:srgbClr>
              </a:solidFill>
              <a:prstDash val="dash"/>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2" name="标题 1"/>
            <p:cNvSpPr txBox="1"/>
            <p:nvPr>
              <p:custDataLst>
                <p:tags r:id="rId3"/>
              </p:custDataLst>
            </p:nvPr>
          </p:nvSpPr>
          <p:spPr>
            <a:xfrm>
              <a:off x="6857" y="6251"/>
              <a:ext cx="1178" cy="1162"/>
            </a:xfrm>
            <a:prstGeom prst="rect">
              <a:avLst/>
            </a:prstGeom>
            <a:noFill/>
          </p:spPr>
          <p:txBody>
            <a:bodyPr wrap="square" rtlCol="0">
              <a:normAutofit lnSpcReduction="10000"/>
            </a:bodyPr>
            <a:lstStyle>
              <a:defPPr>
                <a:defRPr lang="zh-CN"/>
              </a:defPPr>
              <a:lvl1pPr>
                <a:lnSpc>
                  <a:spcPct val="130000"/>
                </a:lnSpc>
                <a:defRPr sz="1200"/>
              </a:lvl1pPr>
            </a:lstStyle>
            <a:p>
              <a:pPr algn="ctr">
                <a:lnSpc>
                  <a:spcPct val="120000"/>
                </a:lnSpc>
              </a:pPr>
              <a:r>
                <a:rPr lang="en-US" altLang="zh-CN" sz="3600" b="1" dirty="0">
                  <a:solidFill>
                    <a:srgbClr val="0ADAAD"/>
                  </a:solidFill>
                  <a:latin typeface="Arial" panose="020B0604020202020204" pitchFamily="34" charset="0"/>
                  <a:ea typeface="微软雅黑" panose="020B0503020204020204" charset="-122"/>
                  <a:cs typeface="+mn-ea"/>
                  <a:sym typeface="Arial" panose="020B0604020202020204" pitchFamily="34" charset="0"/>
                </a:rPr>
                <a:t>06</a:t>
              </a:r>
              <a:endParaRPr lang="en-US" altLang="zh-CN" sz="3600" b="1" dirty="0">
                <a:solidFill>
                  <a:srgbClr val="0ADAAD"/>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3" name="标题 1"/>
            <p:cNvSpPr txBox="1"/>
            <p:nvPr>
              <p:custDataLst>
                <p:tags r:id="rId4"/>
              </p:custDataLst>
            </p:nvPr>
          </p:nvSpPr>
          <p:spPr>
            <a:xfrm>
              <a:off x="5531" y="8021"/>
              <a:ext cx="4151" cy="1221"/>
            </a:xfrm>
            <a:prstGeom prst="rect">
              <a:avLst/>
            </a:prstGeom>
            <a:noFill/>
          </p:spPr>
          <p:txBody>
            <a:bodyPr wrap="square" rtlCol="0" anchor="t">
              <a:noAutofit/>
            </a:bodyPr>
            <a:lstStyle>
              <a:defPPr>
                <a:defRPr lang="zh-CN"/>
              </a:defPPr>
              <a:lvl1pPr>
                <a:lnSpc>
                  <a:spcPct val="130000"/>
                </a:lnSpc>
                <a:defRPr sz="1200"/>
              </a:lvl1pPr>
            </a:lstStyle>
            <a:p>
              <a:pPr algn="ctr">
                <a:lnSpc>
                  <a:spcPct val="120000"/>
                </a:lnSpc>
              </a:pPr>
              <a:r>
                <a:rPr lang="zh-CN" altLang="en-US" sz="2800" spc="150" dirty="0">
                  <a:latin typeface="隶书" panose="02010509060101010101" pitchFamily="49" charset="-122"/>
                  <a:ea typeface="隶书" panose="02010509060101010101" pitchFamily="49" charset="-122"/>
                  <a:cs typeface="隶书" panose="02010509060101010101" pitchFamily="49" charset="-122"/>
                  <a:sym typeface="Arial" panose="020B0604020202020204" pitchFamily="34" charset="0"/>
                </a:rPr>
                <a:t>装备调试费用与试验费用</a:t>
              </a:r>
              <a:r>
                <a:rPr lang="zh-CN" altLang="en-US" sz="2400" spc="150" dirty="0">
                  <a:latin typeface="隶书" panose="02010509060101010101" pitchFamily="49" charset="-122"/>
                  <a:ea typeface="隶书" panose="02010509060101010101" pitchFamily="49" charset="-122"/>
                  <a:cs typeface="隶书" panose="02010509060101010101" pitchFamily="49" charset="-122"/>
                  <a:sym typeface="Arial" panose="020B0604020202020204" pitchFamily="34" charset="0"/>
                </a:rPr>
                <a:t> </a:t>
              </a:r>
              <a:endParaRPr lang="zh-CN" altLang="en-US" sz="2400" spc="150" dirty="0">
                <a:latin typeface="隶书" panose="02010509060101010101" pitchFamily="49" charset="-122"/>
                <a:ea typeface="隶书" panose="02010509060101010101" pitchFamily="49" charset="-122"/>
                <a:cs typeface="隶书" panose="02010509060101010101" pitchFamily="49" charset="-122"/>
                <a:sym typeface="Arial" panose="020B0604020202020204" pitchFamily="34" charset="0"/>
              </a:endParaRPr>
            </a:p>
          </p:txBody>
        </p:sp>
      </p:grpSp>
      <p:sp>
        <p:nvSpPr>
          <p:cNvPr id="3" name="内容占位符 2"/>
          <p:cNvSpPr>
            <a:spLocks noGrp="1"/>
          </p:cNvSpPr>
          <p:nvPr>
            <p:custDataLst>
              <p:tags r:id="rId5"/>
            </p:custDataLst>
          </p:nvPr>
        </p:nvSpPr>
        <p:spPr>
          <a:xfrm>
            <a:off x="2874645" y="1200150"/>
            <a:ext cx="8696960" cy="3123565"/>
          </a:xfrm>
          <a:prstGeom prst="rect">
            <a:avLst/>
          </a:prstGeom>
          <a:noFill/>
          <a:ln>
            <a:noFill/>
          </a:ln>
        </p:spPr>
        <p:txBody>
          <a:bodyPr vert="horz" wrap="square" lIns="91440" tIns="45720" rIns="91440" bIns="45720" numCol="1" rtlCol="0" anchor="t" anchorCtr="0" compatLnSpc="1">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lvl="0" algn="l" defTabSz="914400">
              <a:lnSpc>
                <a:spcPct val="100000"/>
              </a:lnSpc>
              <a:spcBef>
                <a:spcPts val="0"/>
              </a:spcBef>
              <a:buClrTx/>
              <a:buSzTx/>
              <a:buFont typeface="Arial" panose="020B0604020202020204" pitchFamily="34" charset="0"/>
              <a:buNone/>
              <a:defRPr/>
            </a:pPr>
            <a:r>
              <a:rPr lang="en-US" altLang="zh-CN" b="1" kern="120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指报告期内企业在</a:t>
            </a:r>
            <a:r>
              <a:rPr lang="en-US" altLang="zh-CN" b="1" kern="1200" noProof="0" dirty="0" smtClean="0">
                <a:ln>
                  <a:noFill/>
                </a:ln>
                <a:solidFill>
                  <a:srgbClr val="FF0000"/>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工装准备过程</a:t>
            </a:r>
            <a:r>
              <a:rPr lang="en-US" altLang="zh-CN" b="1" kern="120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中研究开发活动所发生的费用，包括研制特殊、专用的</a:t>
            </a:r>
            <a:r>
              <a:rPr lang="en-US" altLang="zh-CN" b="1" kern="1200" noProof="0" dirty="0" smtClean="0">
                <a:ln>
                  <a:noFill/>
                </a:ln>
                <a:solidFill>
                  <a:srgbClr val="FF0000"/>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生产机器</a:t>
            </a:r>
            <a:r>
              <a:rPr lang="en-US" altLang="zh-CN" b="1" kern="120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，改变生产和质量</a:t>
            </a:r>
            <a:r>
              <a:rPr lang="en-US" altLang="zh-CN" b="1" kern="1200" noProof="0" dirty="0" smtClean="0">
                <a:ln>
                  <a:noFill/>
                </a:ln>
                <a:solidFill>
                  <a:srgbClr val="FF0000"/>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控制程序</a:t>
            </a:r>
            <a:r>
              <a:rPr lang="en-US" altLang="zh-CN" b="1" kern="120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，或</a:t>
            </a:r>
            <a:r>
              <a:rPr lang="en-US" altLang="zh-CN" b="1" kern="1200" noProof="0" dirty="0" smtClean="0">
                <a:ln>
                  <a:noFill/>
                </a:ln>
                <a:solidFill>
                  <a:srgbClr val="FF0000"/>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制定新方法及标准</a:t>
            </a:r>
            <a:r>
              <a:rPr lang="en-US" altLang="zh-CN" b="1" kern="120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等活动所发生的费用。试验费用包括新药研制的临床试验费、勘探开发技术的现场试验费、田间试验费等</a:t>
            </a:r>
            <a:r>
              <a:rPr lang="en-US" altLang="zh-CN" sz="2800" b="1" kern="120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a:t>
            </a:r>
            <a:endParaRPr lang="en-US" altLang="zh-CN" sz="2800" b="1" kern="120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endParaRPr>
          </a:p>
        </p:txBody>
      </p:sp>
      <p:sp>
        <p:nvSpPr>
          <p:cNvPr id="2" name="文本框 1"/>
          <p:cNvSpPr txBox="1"/>
          <p:nvPr/>
        </p:nvSpPr>
        <p:spPr>
          <a:xfrm>
            <a:off x="2874645" y="4597400"/>
            <a:ext cx="8696960" cy="1076325"/>
          </a:xfrm>
          <a:prstGeom prst="rect">
            <a:avLst/>
          </a:prstGeom>
          <a:noFill/>
        </p:spPr>
        <p:txBody>
          <a:bodyPr wrap="square" rtlCol="0" anchor="t">
            <a:spAutoFit/>
          </a:bodyPr>
          <a:lstStyle/>
          <a:p>
            <a:pPr lvl="0" indent="0" algn="l" defTabSz="914400" fontAlgn="auto">
              <a:lnSpc>
                <a:spcPct val="100000"/>
              </a:lnSpc>
              <a:buClrTx/>
              <a:buSzTx/>
              <a:buFontTx/>
            </a:pPr>
            <a:r>
              <a:rPr lang="zh-CN" altLang="zh-CN" sz="3200" b="1" noProof="0" dirty="0">
                <a:ln>
                  <a:noFill/>
                </a:ln>
                <a:solidFill>
                  <a:srgbClr val="FF0000"/>
                </a:solidFill>
                <a:effectLst/>
                <a:uLnTx/>
                <a:uFillTx/>
                <a:latin typeface="隶书" panose="02010509060101010101" pitchFamily="49" charset="-122"/>
                <a:ea typeface="隶书" panose="02010509060101010101" pitchFamily="49" charset="-122"/>
                <a:sym typeface="+mn-ea"/>
              </a:rPr>
              <a:t>不包括</a:t>
            </a:r>
            <a:r>
              <a:rPr lang="zh-CN" altLang="zh-CN" sz="3200" b="1" noProof="0" dirty="0">
                <a:ln>
                  <a:noFill/>
                </a:ln>
                <a:solidFill>
                  <a:schemeClr val="dk1"/>
                </a:solidFill>
                <a:effectLst/>
                <a:uLnTx/>
                <a:uFillTx/>
                <a:latin typeface="隶书" panose="02010509060101010101" pitchFamily="49" charset="-122"/>
                <a:ea typeface="隶书" panose="02010509060101010101" pitchFamily="49" charset="-122"/>
                <a:sym typeface="+mn-ea"/>
              </a:rPr>
              <a:t>为大规模批量化和商业化生产所进行的常规性工装准备和工业工程发生的费用</a:t>
            </a:r>
            <a:r>
              <a:rPr lang="zh-CN" altLang="zh-CN" sz="3200" b="1" noProof="0" dirty="0" smtClean="0">
                <a:ln>
                  <a:noFill/>
                </a:ln>
                <a:solidFill>
                  <a:schemeClr val="dk1"/>
                </a:solidFill>
                <a:effectLst/>
                <a:uLnTx/>
                <a:uFillTx/>
                <a:latin typeface="隶书" panose="02010509060101010101" pitchFamily="49" charset="-122"/>
                <a:ea typeface="隶书" panose="02010509060101010101" pitchFamily="49" charset="-122"/>
                <a:sym typeface="+mn-ea"/>
              </a:rPr>
              <a:t>。</a:t>
            </a:r>
            <a:endParaRPr lang="zh-CN" altLang="zh-CN" sz="3200" b="1" noProof="0" dirty="0" smtClean="0">
              <a:ln>
                <a:noFill/>
              </a:ln>
              <a:solidFill>
                <a:schemeClr val="dk1"/>
              </a:solidFill>
              <a:effectLst/>
              <a:uLnTx/>
              <a:uFillTx/>
              <a:latin typeface="隶书" panose="02010509060101010101" pitchFamily="49" charset="-122"/>
              <a:ea typeface="隶书" panose="02010509060101010101" pitchFamily="49" charset="-122"/>
              <a:sym typeface="+mn-ea"/>
            </a:endParaRPr>
          </a:p>
        </p:txBody>
      </p:sp>
      <p:pic>
        <p:nvPicPr>
          <p:cNvPr id="5" name="图片 4" descr="templates\docerresourceshop\icons\\343538343130303b343538383834343bb5f7cad4"/>
          <p:cNvPicPr>
            <a:picLocks noChangeAspect="1"/>
          </p:cNvPicPr>
          <p:nvPr/>
        </p:nvPicPr>
        <p:blipFill>
          <a:blip r:embed="rId6" cstate="print">
            <a:extLst>
              <a:ext uri="{96DAC541-7B7A-43D3-8B79-37D633B846F1}">
                <asvg:svgBlip xmlns:asvg="http://schemas.microsoft.com/office/drawing/2016/SVG/main" r:embed="rId7"/>
              </a:ext>
            </a:extLst>
          </a:blip>
          <a:stretch>
            <a:fillRect/>
          </a:stretch>
        </p:blipFill>
        <p:spPr>
          <a:xfrm>
            <a:off x="684530" y="4561840"/>
            <a:ext cx="914400" cy="914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descr="7b0a20202020227461726765744d6f64756c65223a202270726f636573734f6e6c696e65466f6e7473220a7d0a"/>
          <p:cNvSpPr>
            <a:spLocks noGrp="1"/>
          </p:cNvSpPr>
          <p:nvPr>
            <p:ph type="title"/>
          </p:nvPr>
        </p:nvSpPr>
        <p:spPr>
          <a:xfrm>
            <a:off x="609600" y="316230"/>
            <a:ext cx="6329045" cy="610235"/>
          </a:xfrm>
          <a:prstGeom prst="rect">
            <a:avLst/>
          </a:prstGeom>
        </p:spPr>
        <p:txBody>
          <a:bodyPr>
            <a:normAutofit/>
          </a:bodyPr>
          <a:lstStyle/>
          <a:p>
            <a:r>
              <a:rPr lang="zh-CN" altLang="en-US" sz="3110">
                <a:cs typeface="汉仪程行简" panose="00020600040101010101" pitchFamily="18" charset="-122"/>
              </a:rPr>
              <a:t>壹 </a:t>
            </a:r>
            <a:r>
              <a:rPr lang="en-US" altLang="zh-CN" sz="3110">
                <a:cs typeface="汉仪程行简" panose="00020600040101010101" pitchFamily="18" charset="-122"/>
              </a:rPr>
              <a:t>| </a:t>
            </a:r>
            <a:r>
              <a:rPr lang="zh-CN" altLang="en-US" sz="3110">
                <a:cs typeface="汉仪程行简" panose="00020600040101010101" pitchFamily="18" charset="-122"/>
                <a:sym typeface="汉仪瘦金书简" panose="02010600000101010101" charset="-122"/>
              </a:rPr>
              <a:t>报表基本情况</a:t>
            </a:r>
            <a:r>
              <a:rPr lang="en-US" altLang="zh-CN" sz="3110">
                <a:cs typeface="汉仪程行简" panose="00020600040101010101" pitchFamily="18" charset="-122"/>
                <a:sym typeface="汉仪瘦金书简" panose="02010600000101010101" charset="-122"/>
              </a:rPr>
              <a:t>-</a:t>
            </a:r>
            <a:r>
              <a:rPr lang="zh-CN" altLang="en-US" sz="3110">
                <a:cs typeface="汉仪程行简" panose="00020600040101010101" pitchFamily="18" charset="-122"/>
                <a:sym typeface="汉仪瘦金书简" panose="02010600000101010101" charset="-122"/>
              </a:rPr>
              <a:t>研究开发定义</a:t>
            </a:r>
            <a:endParaRPr lang="zh-CN" altLang="en-US" sz="3110">
              <a:cs typeface="汉仪程行简" panose="00020600040101010101" pitchFamily="18" charset="-122"/>
              <a:sym typeface="汉仪瘦金书简" panose="02010600000101010101" charset="-122"/>
            </a:endParaRPr>
          </a:p>
        </p:txBody>
      </p:sp>
      <p:sp>
        <p:nvSpPr>
          <p:cNvPr id="10241" name="Rectangle 3"/>
          <p:cNvSpPr txBox="1"/>
          <p:nvPr/>
        </p:nvSpPr>
        <p:spPr>
          <a:xfrm>
            <a:off x="899160" y="1074420"/>
            <a:ext cx="10500360" cy="5137150"/>
          </a:xfrm>
          <a:prstGeom prst="rect">
            <a:avLst/>
          </a:prstGeom>
          <a:noFill/>
          <a:ln w="9525">
            <a:noFill/>
          </a:ln>
        </p:spPr>
        <p:txBody>
          <a:bodyPr anchor="t"/>
          <a:lstStyle/>
          <a:p>
            <a:pPr algn="ctr">
              <a:lnSpc>
                <a:spcPct val="150000"/>
              </a:lnSpc>
            </a:pPr>
            <a:r>
              <a:rPr lang="zh-CN" altLang="en-US" sz="4000" b="1" dirty="0">
                <a:solidFill>
                  <a:schemeClr val="dk1"/>
                </a:solidFill>
                <a:latin typeface="隶书" panose="02010509060101010101" pitchFamily="49" charset="-122"/>
                <a:ea typeface="隶书" panose="02010509060101010101" pitchFamily="49" charset="-122"/>
                <a:cs typeface="隶书" panose="02010509060101010101" pitchFamily="49" charset="-122"/>
              </a:rPr>
              <a:t>研究开发</a:t>
            </a:r>
            <a:endParaRPr lang="en-US" altLang="zh-CN" sz="3600" b="1" dirty="0">
              <a:solidFill>
                <a:schemeClr val="dk1"/>
              </a:solidFill>
              <a:latin typeface="隶书" panose="02010509060101010101" pitchFamily="49" charset="-122"/>
              <a:ea typeface="隶书" panose="02010509060101010101" pitchFamily="49" charset="-122"/>
              <a:cs typeface="隶书" panose="02010509060101010101" pitchFamily="49" charset="-122"/>
            </a:endParaRPr>
          </a:p>
          <a:p>
            <a:pPr>
              <a:lnSpc>
                <a:spcPct val="150000"/>
              </a:lnSpc>
            </a:pPr>
            <a:r>
              <a:rPr lang="zh-CN" altLang="en-US" sz="3200" b="1" dirty="0">
                <a:solidFill>
                  <a:schemeClr val="dk1"/>
                </a:solidFill>
                <a:latin typeface="隶书" panose="02010509060101010101" pitchFamily="49" charset="-122"/>
                <a:ea typeface="隶书" panose="02010509060101010101" pitchFamily="49" charset="-122"/>
                <a:cs typeface="隶书" panose="02010509060101010101" pitchFamily="49" charset="-122"/>
              </a:rPr>
              <a:t>根据</a:t>
            </a:r>
            <a:r>
              <a:rPr lang="zh-CN" altLang="en-US" sz="3200" b="1" dirty="0">
                <a:solidFill>
                  <a:srgbClr val="FF0000"/>
                </a:solidFill>
                <a:latin typeface="隶书" panose="02010509060101010101" pitchFamily="49" charset="-122"/>
                <a:ea typeface="隶书" panose="02010509060101010101" pitchFamily="49" charset="-122"/>
                <a:cs typeface="隶书" panose="02010509060101010101" pitchFamily="49" charset="-122"/>
              </a:rPr>
              <a:t>企业相关会计准则</a:t>
            </a:r>
            <a:r>
              <a:rPr lang="zh-CN" altLang="en-US" sz="3200" b="1" dirty="0">
                <a:solidFill>
                  <a:schemeClr val="dk1"/>
                </a:solidFill>
                <a:latin typeface="隶书" panose="02010509060101010101" pitchFamily="49" charset="-122"/>
                <a:ea typeface="隶书" panose="02010509060101010101" pitchFamily="49" charset="-122"/>
                <a:cs typeface="隶书" panose="02010509060101010101" pitchFamily="49" charset="-122"/>
              </a:rPr>
              <a:t>规定，</a:t>
            </a:r>
            <a:r>
              <a:rPr lang="zh-CN" altLang="en-US" sz="3200" b="1" dirty="0">
                <a:solidFill>
                  <a:srgbClr val="FF0000"/>
                </a:solidFill>
                <a:latin typeface="隶书" panose="02010509060101010101" pitchFamily="49" charset="-122"/>
                <a:ea typeface="隶书" panose="02010509060101010101" pitchFamily="49" charset="-122"/>
                <a:cs typeface="隶书" panose="02010509060101010101" pitchFamily="49" charset="-122"/>
              </a:rPr>
              <a:t>研究</a:t>
            </a:r>
            <a:r>
              <a:rPr lang="zh-CN" altLang="en-US" sz="3200" b="1" dirty="0">
                <a:solidFill>
                  <a:schemeClr val="dk1"/>
                </a:solidFill>
                <a:latin typeface="隶书" panose="02010509060101010101" pitchFamily="49" charset="-122"/>
                <a:ea typeface="隶书" panose="02010509060101010101" pitchFamily="49" charset="-122"/>
                <a:cs typeface="隶书" panose="02010509060101010101" pitchFamily="49" charset="-122"/>
              </a:rPr>
              <a:t>是指为获取并理解新的科学或技术知识而进行的独创性的有计划调查。</a:t>
            </a:r>
            <a:r>
              <a:rPr lang="zh-CN" altLang="en-US" sz="3200" b="1" dirty="0">
                <a:solidFill>
                  <a:srgbClr val="FF0000"/>
                </a:solidFill>
                <a:latin typeface="隶书" panose="02010509060101010101" pitchFamily="49" charset="-122"/>
                <a:ea typeface="隶书" panose="02010509060101010101" pitchFamily="49" charset="-122"/>
                <a:cs typeface="隶书" panose="02010509060101010101" pitchFamily="49" charset="-122"/>
              </a:rPr>
              <a:t>开发</a:t>
            </a:r>
            <a:r>
              <a:rPr lang="zh-CN" altLang="en-US" sz="3200" b="1" dirty="0">
                <a:solidFill>
                  <a:schemeClr val="dk1"/>
                </a:solidFill>
                <a:latin typeface="隶书" panose="02010509060101010101" pitchFamily="49" charset="-122"/>
                <a:ea typeface="隶书" panose="02010509060101010101" pitchFamily="49" charset="-122"/>
                <a:cs typeface="隶书" panose="02010509060101010101" pitchFamily="49" charset="-122"/>
              </a:rPr>
              <a:t>是指在进行商业性生产或使用前，将研究成果或其他知识应用于某项计划或设计，以生产出新的或具有实质性改进的材料、装置、产品等。</a:t>
            </a:r>
            <a:endParaRPr lang="zh-CN" altLang="en-US" sz="3200" b="1" dirty="0">
              <a:solidFill>
                <a:schemeClr val="dk1"/>
              </a:solidFill>
              <a:latin typeface="隶书" panose="02010509060101010101" pitchFamily="49" charset="-122"/>
              <a:ea typeface="隶书" panose="02010509060101010101" pitchFamily="49" charset="-122"/>
              <a:cs typeface="隶书" panose="020105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descr="7b0a20202020227461726765744d6f64756c65223a202270726f636573734f6e6c696e65466f6e7473220a7d0a"/>
          <p:cNvSpPr>
            <a:spLocks noGrp="1"/>
          </p:cNvSpPr>
          <p:nvPr>
            <p:ph type="title"/>
          </p:nvPr>
        </p:nvSpPr>
        <p:spPr>
          <a:xfrm>
            <a:off x="609600" y="316230"/>
            <a:ext cx="11327130"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《企业研究开发活动及相关情况》（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a:t>
            </a:r>
            <a:r>
              <a:rPr lang="en-US" altLang="zh-CN">
                <a:cs typeface="汉仪程行简" panose="00020600040101010101" pitchFamily="18" charset="-122"/>
                <a:sym typeface="汉仪瘦金书简" panose="02010600000101010101" charset="-122"/>
              </a:rPr>
              <a:t>2</a:t>
            </a:r>
            <a:r>
              <a:rPr lang="zh-CN" altLang="en-US">
                <a:cs typeface="汉仪程行简" panose="00020600040101010101" pitchFamily="18" charset="-122"/>
                <a:sym typeface="汉仪瘦金书简" panose="02010600000101010101" charset="-122"/>
              </a:rPr>
              <a:t>）</a:t>
            </a:r>
            <a:endParaRPr lang="zh-CN" altLang="en-US">
              <a:cs typeface="汉仪程行简" panose="00020600040101010101" pitchFamily="18" charset="-122"/>
              <a:sym typeface="汉仪瘦金书简" panose="02010600000101010101" charset="-122"/>
            </a:endParaRPr>
          </a:p>
        </p:txBody>
      </p:sp>
      <p:grpSp>
        <p:nvGrpSpPr>
          <p:cNvPr id="37" name="组合 36"/>
          <p:cNvGrpSpPr/>
          <p:nvPr/>
        </p:nvGrpSpPr>
        <p:grpSpPr>
          <a:xfrm>
            <a:off x="0" y="1232535"/>
            <a:ext cx="2635885" cy="1899285"/>
            <a:chOff x="5531" y="6251"/>
            <a:chExt cx="4151" cy="2991"/>
          </a:xfrm>
        </p:grpSpPr>
        <p:sp>
          <p:nvSpPr>
            <p:cNvPr id="20" name="任意多边形 19"/>
            <p:cNvSpPr/>
            <p:nvPr>
              <p:custDataLst>
                <p:tags r:id="rId1"/>
              </p:custDataLst>
            </p:nvPr>
          </p:nvSpPr>
          <p:spPr>
            <a:xfrm>
              <a:off x="6633" y="6742"/>
              <a:ext cx="1637" cy="974"/>
            </a:xfrm>
            <a:custGeom>
              <a:avLst/>
              <a:gdLst>
                <a:gd name="connsiteX0" fmla="*/ 0 w 2795451"/>
                <a:gd name="connsiteY0" fmla="*/ 78377 h 1663495"/>
                <a:gd name="connsiteX1" fmla="*/ 1393371 w 2795451"/>
                <a:gd name="connsiteY1" fmla="*/ 1663337 h 1663495"/>
                <a:gd name="connsiteX2" fmla="*/ 2795451 w 2795451"/>
                <a:gd name="connsiteY2" fmla="*/ 0 h 1663495"/>
              </a:gdLst>
              <a:ahLst/>
              <a:cxnLst>
                <a:cxn ang="0">
                  <a:pos x="connsiteX0" y="connsiteY0"/>
                </a:cxn>
                <a:cxn ang="0">
                  <a:pos x="connsiteX1" y="connsiteY1"/>
                </a:cxn>
                <a:cxn ang="0">
                  <a:pos x="connsiteX2" y="connsiteY2"/>
                </a:cxn>
              </a:cxnLst>
              <a:rect l="l" t="t" r="r" b="b"/>
              <a:pathLst>
                <a:path w="2795451" h="1663495">
                  <a:moveTo>
                    <a:pt x="0" y="78377"/>
                  </a:moveTo>
                  <a:cubicBezTo>
                    <a:pt x="463731" y="877388"/>
                    <a:pt x="927463" y="1676400"/>
                    <a:pt x="1393371" y="1663337"/>
                  </a:cubicBezTo>
                  <a:cubicBezTo>
                    <a:pt x="1859279" y="1650274"/>
                    <a:pt x="2515325" y="300446"/>
                    <a:pt x="2795451" y="0"/>
                  </a:cubicBezTo>
                </a:path>
              </a:pathLst>
            </a:custGeom>
            <a:noFill/>
            <a:ln w="19050">
              <a:solidFill>
                <a:srgbClr val="0ADAAD"/>
              </a:solidFill>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1" name="任意多边形 20"/>
            <p:cNvSpPr/>
            <p:nvPr>
              <p:custDataLst>
                <p:tags r:id="rId2"/>
              </p:custDataLst>
            </p:nvPr>
          </p:nvSpPr>
          <p:spPr>
            <a:xfrm>
              <a:off x="6609" y="6838"/>
              <a:ext cx="1673" cy="974"/>
            </a:xfrm>
            <a:custGeom>
              <a:avLst/>
              <a:gdLst>
                <a:gd name="connsiteX0" fmla="*/ 0 w 2795451"/>
                <a:gd name="connsiteY0" fmla="*/ 78377 h 1663495"/>
                <a:gd name="connsiteX1" fmla="*/ 1393371 w 2795451"/>
                <a:gd name="connsiteY1" fmla="*/ 1663337 h 1663495"/>
                <a:gd name="connsiteX2" fmla="*/ 2795451 w 2795451"/>
                <a:gd name="connsiteY2" fmla="*/ 0 h 1663495"/>
              </a:gdLst>
              <a:ahLst/>
              <a:cxnLst>
                <a:cxn ang="0">
                  <a:pos x="connsiteX0" y="connsiteY0"/>
                </a:cxn>
                <a:cxn ang="0">
                  <a:pos x="connsiteX1" y="connsiteY1"/>
                </a:cxn>
                <a:cxn ang="0">
                  <a:pos x="connsiteX2" y="connsiteY2"/>
                </a:cxn>
              </a:cxnLst>
              <a:rect l="l" t="t" r="r" b="b"/>
              <a:pathLst>
                <a:path w="2795451" h="1663495">
                  <a:moveTo>
                    <a:pt x="0" y="78377"/>
                  </a:moveTo>
                  <a:cubicBezTo>
                    <a:pt x="463731" y="877388"/>
                    <a:pt x="927463" y="1676400"/>
                    <a:pt x="1393371" y="1663337"/>
                  </a:cubicBezTo>
                  <a:cubicBezTo>
                    <a:pt x="1859279" y="1650274"/>
                    <a:pt x="2515325" y="300446"/>
                    <a:pt x="2795451" y="0"/>
                  </a:cubicBezTo>
                </a:path>
              </a:pathLst>
            </a:custGeom>
            <a:noFill/>
            <a:ln>
              <a:solidFill>
                <a:srgbClr val="FFFFFF">
                  <a:lumMod val="65000"/>
                </a:srgbClr>
              </a:solidFill>
              <a:prstDash val="dash"/>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2" name="标题 1"/>
            <p:cNvSpPr txBox="1"/>
            <p:nvPr>
              <p:custDataLst>
                <p:tags r:id="rId3"/>
              </p:custDataLst>
            </p:nvPr>
          </p:nvSpPr>
          <p:spPr>
            <a:xfrm>
              <a:off x="6857" y="6251"/>
              <a:ext cx="1178" cy="1162"/>
            </a:xfrm>
            <a:prstGeom prst="rect">
              <a:avLst/>
            </a:prstGeom>
            <a:noFill/>
          </p:spPr>
          <p:txBody>
            <a:bodyPr wrap="square" rtlCol="0">
              <a:normAutofit lnSpcReduction="10000"/>
            </a:bodyPr>
            <a:lstStyle>
              <a:defPPr>
                <a:defRPr lang="zh-CN"/>
              </a:defPPr>
              <a:lvl1pPr>
                <a:lnSpc>
                  <a:spcPct val="130000"/>
                </a:lnSpc>
                <a:defRPr sz="1200"/>
              </a:lvl1pPr>
            </a:lstStyle>
            <a:p>
              <a:pPr algn="ctr">
                <a:lnSpc>
                  <a:spcPct val="120000"/>
                </a:lnSpc>
              </a:pPr>
              <a:r>
                <a:rPr lang="en-US" altLang="zh-CN" sz="3600" b="1" dirty="0">
                  <a:solidFill>
                    <a:srgbClr val="0ADAAD"/>
                  </a:solidFill>
                  <a:latin typeface="Arial" panose="020B0604020202020204" pitchFamily="34" charset="0"/>
                  <a:ea typeface="微软雅黑" panose="020B0503020204020204" charset="-122"/>
                  <a:cs typeface="+mn-ea"/>
                  <a:sym typeface="Arial" panose="020B0604020202020204" pitchFamily="34" charset="0"/>
                </a:rPr>
                <a:t>06</a:t>
              </a:r>
              <a:endParaRPr lang="en-US" altLang="zh-CN" sz="3600" b="1" dirty="0">
                <a:solidFill>
                  <a:srgbClr val="0ADAAD"/>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3" name="标题 1"/>
            <p:cNvSpPr txBox="1"/>
            <p:nvPr>
              <p:custDataLst>
                <p:tags r:id="rId4"/>
              </p:custDataLst>
            </p:nvPr>
          </p:nvSpPr>
          <p:spPr>
            <a:xfrm>
              <a:off x="5531" y="8021"/>
              <a:ext cx="4151" cy="1221"/>
            </a:xfrm>
            <a:prstGeom prst="rect">
              <a:avLst/>
            </a:prstGeom>
            <a:noFill/>
          </p:spPr>
          <p:txBody>
            <a:bodyPr wrap="square" rtlCol="0" anchor="t">
              <a:noAutofit/>
            </a:bodyPr>
            <a:lstStyle>
              <a:defPPr>
                <a:defRPr lang="zh-CN"/>
              </a:defPPr>
              <a:lvl1pPr>
                <a:lnSpc>
                  <a:spcPct val="130000"/>
                </a:lnSpc>
                <a:defRPr sz="1200"/>
              </a:lvl1pPr>
            </a:lstStyle>
            <a:p>
              <a:pPr algn="ctr">
                <a:lnSpc>
                  <a:spcPct val="120000"/>
                </a:lnSpc>
              </a:pPr>
              <a:r>
                <a:rPr lang="zh-CN" altLang="en-US" sz="2800" spc="150" dirty="0">
                  <a:latin typeface="隶书" panose="02010509060101010101" pitchFamily="49" charset="-122"/>
                  <a:ea typeface="隶书" panose="02010509060101010101" pitchFamily="49" charset="-122"/>
                  <a:cs typeface="隶书" panose="02010509060101010101" pitchFamily="49" charset="-122"/>
                  <a:sym typeface="Arial" panose="020B0604020202020204" pitchFamily="34" charset="0"/>
                </a:rPr>
                <a:t>装备调试费用与试验费用</a:t>
              </a:r>
              <a:r>
                <a:rPr lang="zh-CN" altLang="en-US" sz="2400" spc="150" dirty="0">
                  <a:latin typeface="隶书" panose="02010509060101010101" pitchFamily="49" charset="-122"/>
                  <a:ea typeface="隶书" panose="02010509060101010101" pitchFamily="49" charset="-122"/>
                  <a:cs typeface="隶书" panose="02010509060101010101" pitchFamily="49" charset="-122"/>
                  <a:sym typeface="Arial" panose="020B0604020202020204" pitchFamily="34" charset="0"/>
                </a:rPr>
                <a:t> </a:t>
              </a:r>
              <a:endParaRPr lang="zh-CN" altLang="en-US" sz="2400" spc="150" dirty="0">
                <a:latin typeface="隶书" panose="02010509060101010101" pitchFamily="49" charset="-122"/>
                <a:ea typeface="隶书" panose="02010509060101010101" pitchFamily="49" charset="-122"/>
                <a:cs typeface="隶书" panose="02010509060101010101" pitchFamily="49" charset="-122"/>
                <a:sym typeface="Arial" panose="020B0604020202020204" pitchFamily="34" charset="0"/>
              </a:endParaRPr>
            </a:p>
          </p:txBody>
        </p:sp>
      </p:grpSp>
      <p:pic>
        <p:nvPicPr>
          <p:cNvPr id="5" name="图片 4" descr="templates\docerresourceshop\icons\\343538343130303b343538383834343bb5f7cad4"/>
          <p:cNvPicPr>
            <a:picLocks noChangeAspect="1"/>
          </p:cNvPicPr>
          <p:nvPr/>
        </p:nvPicPr>
        <p:blipFill>
          <a:blip r:embed="rId5" cstate="print">
            <a:extLst>
              <a:ext uri="{96DAC541-7B7A-43D3-8B79-37D633B846F1}">
                <asvg:svgBlip xmlns:asvg="http://schemas.microsoft.com/office/drawing/2016/SVG/main" r:embed="rId6"/>
              </a:ext>
            </a:extLst>
          </a:blip>
          <a:stretch>
            <a:fillRect/>
          </a:stretch>
        </p:blipFill>
        <p:spPr>
          <a:xfrm>
            <a:off x="684530" y="4561840"/>
            <a:ext cx="914400" cy="914400"/>
          </a:xfrm>
          <a:prstGeom prst="rect">
            <a:avLst/>
          </a:prstGeom>
        </p:spPr>
      </p:pic>
      <p:sp>
        <p:nvSpPr>
          <p:cNvPr id="7" name="内容占位符 2"/>
          <p:cNvSpPr>
            <a:spLocks noGrp="1"/>
          </p:cNvSpPr>
          <p:nvPr/>
        </p:nvSpPr>
        <p:spPr>
          <a:xfrm>
            <a:off x="3139440" y="3575685"/>
            <a:ext cx="8714740" cy="2886710"/>
          </a:xfrm>
          <a:prstGeom prst="rect">
            <a:avLst/>
          </a:prstGeom>
          <a:noFill/>
          <a:ln>
            <a:noFill/>
          </a:ln>
        </p:spPr>
        <p:txBody>
          <a:bodyPr vert="horz" wrap="square" lIns="91440" tIns="45720" rIns="91440" bIns="45720" numCol="1" rtlCol="0" anchor="t" anchorCtr="0" compatLnSpc="1">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228600" lvl="0" indent="-228600" algn="l" defTabSz="914400">
              <a:lnSpc>
                <a:spcPts val="5000"/>
              </a:lnSpc>
              <a:spcBef>
                <a:spcPts val="0"/>
              </a:spcBef>
              <a:buClrTx/>
              <a:buSzTx/>
              <a:buFont typeface="Arial" panose="020B0604020202020204" pitchFamily="34" charset="0"/>
              <a:defRPr/>
            </a:pPr>
            <a:r>
              <a:rPr lang="zh-CN" altLang="zh-CN" b="1" kern="1200" noProof="0" dirty="0">
                <a:ln>
                  <a:noFill/>
                </a:ln>
                <a:solidFill>
                  <a:srgbClr val="FF0000"/>
                </a:solidFill>
                <a:effectLst/>
                <a:uLnTx/>
                <a:uFillTx/>
                <a:latin typeface="隶书" panose="02010509060101010101" pitchFamily="49" charset="-122"/>
                <a:ea typeface="隶书" panose="02010509060101010101" pitchFamily="49" charset="-122"/>
                <a:sym typeface="+mn-ea"/>
              </a:rPr>
              <a:t>对于按照研究开发费用加计扣除减免政策进行核算的企业，该指标应与其新药研制的临床试验费和勘探开发技术的现场试验费合计对应。</a:t>
            </a:r>
            <a:endParaRPr lang="zh-CN" altLang="zh-CN" b="1" kern="1200" noProof="0" dirty="0">
              <a:ln>
                <a:noFill/>
              </a:ln>
              <a:solidFill>
                <a:srgbClr val="FF0000"/>
              </a:solidFill>
              <a:effectLst/>
              <a:uLnTx/>
              <a:uFillTx/>
              <a:latin typeface="隶书" panose="02010509060101010101" pitchFamily="49" charset="-122"/>
              <a:ea typeface="隶书" panose="02010509060101010101" pitchFamily="49" charset="-122"/>
              <a:sym typeface="+mn-ea"/>
            </a:endParaRPr>
          </a:p>
          <a:p>
            <a:pPr marL="228600" lvl="0" indent="-228600" algn="l" defTabSz="914400">
              <a:lnSpc>
                <a:spcPct val="150000"/>
              </a:lnSpc>
              <a:spcBef>
                <a:spcPts val="1000"/>
              </a:spcBef>
              <a:buClrTx/>
              <a:buSzTx/>
              <a:buFont typeface="Arial" panose="020B0604020202020204" pitchFamily="34" charset="0"/>
              <a:defRPr/>
            </a:pPr>
            <a:endParaRPr lang="zh-CN" altLang="zh-CN" b="1" kern="1200" noProof="0" dirty="0">
              <a:ln>
                <a:noFill/>
              </a:ln>
              <a:solidFill>
                <a:schemeClr val="dk1"/>
              </a:solidFill>
              <a:effectLst/>
              <a:uLnTx/>
              <a:uFillTx/>
              <a:latin typeface="隶书" panose="02010509060101010101" pitchFamily="49" charset="-122"/>
              <a:ea typeface="隶书" panose="02010509060101010101" pitchFamily="49" charset="-122"/>
              <a:sym typeface="+mn-ea"/>
            </a:endParaRPr>
          </a:p>
          <a:p>
            <a:pPr marL="228600" lvl="0" indent="-228600" algn="l" defTabSz="914400">
              <a:lnSpc>
                <a:spcPct val="150000"/>
              </a:lnSpc>
              <a:spcBef>
                <a:spcPts val="1000"/>
              </a:spcBef>
              <a:buClrTx/>
              <a:buSzTx/>
              <a:buFont typeface="Arial" panose="020B0604020202020204" pitchFamily="34" charset="0"/>
              <a:defRPr/>
            </a:pPr>
            <a:endParaRPr lang="zh-CN" altLang="zh-CN" b="1" kern="1200" noProof="0" dirty="0">
              <a:ln>
                <a:noFill/>
              </a:ln>
              <a:solidFill>
                <a:schemeClr val="dk1"/>
              </a:solidFill>
              <a:effectLst/>
              <a:uLnTx/>
              <a:uFillTx/>
              <a:latin typeface="隶书" panose="02010509060101010101" pitchFamily="49" charset="-122"/>
              <a:ea typeface="隶书" panose="02010509060101010101" pitchFamily="49" charset="-122"/>
              <a:sym typeface="+mn-ea"/>
            </a:endParaRPr>
          </a:p>
        </p:txBody>
      </p:sp>
      <p:sp>
        <p:nvSpPr>
          <p:cNvPr id="8" name="内容占位符 2"/>
          <p:cNvSpPr>
            <a:spLocks noGrp="1"/>
          </p:cNvSpPr>
          <p:nvPr/>
        </p:nvSpPr>
        <p:spPr>
          <a:xfrm>
            <a:off x="3138805" y="1229360"/>
            <a:ext cx="8797290" cy="3029585"/>
          </a:xfrm>
          <a:prstGeom prst="rect">
            <a:avLst/>
          </a:prstGeom>
          <a:noFill/>
          <a:ln>
            <a:noFill/>
          </a:ln>
        </p:spPr>
        <p:txBody>
          <a:bodyPr vert="horz" wrap="square" lIns="91440" tIns="45720" rIns="91440" bIns="45720" numCol="1" rtlCol="0" anchor="t" anchorCtr="0" compatLnSpc="1">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228600" lvl="0" indent="-228600" algn="l" defTabSz="914400">
              <a:lnSpc>
                <a:spcPts val="5000"/>
              </a:lnSpc>
              <a:spcBef>
                <a:spcPts val="0"/>
              </a:spcBef>
              <a:buClrTx/>
              <a:buSzTx/>
              <a:buFont typeface="Arial" panose="020B0604020202020204" pitchFamily="34" charset="0"/>
              <a:defRPr/>
            </a:pPr>
            <a:r>
              <a:rPr lang="zh-CN" altLang="zh-CN" b="1" kern="1200" noProof="0" dirty="0">
                <a:ln>
                  <a:noFill/>
                </a:ln>
                <a:solidFill>
                  <a:srgbClr val="FF0000"/>
                </a:solidFill>
                <a:effectLst/>
                <a:uLnTx/>
                <a:uFillTx/>
                <a:latin typeface="隶书" panose="02010509060101010101" pitchFamily="49" charset="-122"/>
                <a:ea typeface="隶书" panose="02010509060101010101" pitchFamily="49" charset="-122"/>
                <a:sym typeface="+mn-ea"/>
              </a:rPr>
              <a:t>该指标应与企业填报研究开发项目所依据的有关研究开发会计科目或向税务部门提供</a:t>
            </a:r>
            <a:r>
              <a:rPr lang="zh-CN" altLang="zh-CN" b="1" kern="1200" noProof="0" dirty="0" smtClean="0">
                <a:ln>
                  <a:noFill/>
                </a:ln>
                <a:solidFill>
                  <a:srgbClr val="FF0000"/>
                </a:solidFill>
                <a:effectLst/>
                <a:uLnTx/>
                <a:uFillTx/>
                <a:latin typeface="隶书" panose="02010509060101010101" pitchFamily="49" charset="-122"/>
                <a:ea typeface="隶书" panose="02010509060101010101" pitchFamily="49" charset="-122"/>
                <a:sym typeface="+mn-ea"/>
              </a:rPr>
              <a:t>的研究</a:t>
            </a:r>
            <a:r>
              <a:rPr lang="zh-CN" altLang="zh-CN" b="1" kern="1200" noProof="0" dirty="0">
                <a:ln>
                  <a:noFill/>
                </a:ln>
                <a:solidFill>
                  <a:srgbClr val="FF0000"/>
                </a:solidFill>
                <a:effectLst/>
                <a:uLnTx/>
                <a:uFillTx/>
                <a:latin typeface="隶书" panose="02010509060101010101" pitchFamily="49" charset="-122"/>
                <a:ea typeface="隶书" panose="02010509060101010101" pitchFamily="49" charset="-122"/>
                <a:sym typeface="+mn-ea"/>
              </a:rPr>
              <a:t>开发辅助账中装备调试费用与试验费用对应。</a:t>
            </a:r>
            <a:endParaRPr lang="zh-CN" altLang="zh-CN" b="1" kern="1200" noProof="0" dirty="0">
              <a:ln>
                <a:noFill/>
              </a:ln>
              <a:solidFill>
                <a:srgbClr val="FF0000"/>
              </a:solidFill>
              <a:effectLst/>
              <a:uLnTx/>
              <a:uFillTx/>
              <a:latin typeface="隶书" panose="02010509060101010101" pitchFamily="49" charset="-122"/>
              <a:ea typeface="隶书" panose="02010509060101010101" pitchFamily="49" charset="-122"/>
              <a:sym typeface="+mn-ea"/>
            </a:endParaRPr>
          </a:p>
          <a:p>
            <a:pPr marL="228600" lvl="0" indent="-228600" algn="l" defTabSz="914400">
              <a:lnSpc>
                <a:spcPts val="5000"/>
              </a:lnSpc>
              <a:spcBef>
                <a:spcPts val="0"/>
              </a:spcBef>
              <a:buClrTx/>
              <a:buSzTx/>
              <a:buFont typeface="Arial" panose="020B0604020202020204" pitchFamily="34" charset="0"/>
              <a:defRPr/>
            </a:pPr>
            <a:endParaRPr lang="zh-CN" altLang="zh-CN" b="1" kern="1200" noProof="0" dirty="0">
              <a:ln>
                <a:noFill/>
              </a:ln>
              <a:solidFill>
                <a:schemeClr val="dk1"/>
              </a:solidFill>
              <a:effectLst/>
              <a:uLnTx/>
              <a:uFillTx/>
              <a:latin typeface="隶书" panose="02010509060101010101" pitchFamily="49" charset="-122"/>
              <a:ea typeface="隶书"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descr="7b0a20202020227461726765744d6f64756c65223a202270726f636573734f6e6c696e65466f6e7473220a7d0a"/>
          <p:cNvSpPr>
            <a:spLocks noGrp="1"/>
          </p:cNvSpPr>
          <p:nvPr>
            <p:ph type="title"/>
          </p:nvPr>
        </p:nvSpPr>
        <p:spPr>
          <a:xfrm>
            <a:off x="609600" y="316230"/>
            <a:ext cx="11327130"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《企业研究开发活动及相关情况》（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a:t>
            </a:r>
            <a:r>
              <a:rPr lang="en-US" altLang="zh-CN">
                <a:cs typeface="汉仪程行简" panose="00020600040101010101" pitchFamily="18" charset="-122"/>
                <a:sym typeface="汉仪瘦金书简" panose="02010600000101010101" charset="-122"/>
              </a:rPr>
              <a:t>2</a:t>
            </a:r>
            <a:r>
              <a:rPr lang="zh-CN" altLang="en-US">
                <a:cs typeface="汉仪程行简" panose="00020600040101010101" pitchFamily="18" charset="-122"/>
                <a:sym typeface="汉仪瘦金书简" panose="02010600000101010101" charset="-122"/>
              </a:rPr>
              <a:t>）</a:t>
            </a:r>
            <a:endParaRPr lang="zh-CN" altLang="en-US">
              <a:cs typeface="汉仪程行简" panose="00020600040101010101" pitchFamily="18" charset="-122"/>
              <a:sym typeface="汉仪瘦金书简" panose="02010600000101010101" charset="-122"/>
            </a:endParaRPr>
          </a:p>
        </p:txBody>
      </p:sp>
      <p:grpSp>
        <p:nvGrpSpPr>
          <p:cNvPr id="38" name="组合 37"/>
          <p:cNvGrpSpPr/>
          <p:nvPr/>
        </p:nvGrpSpPr>
        <p:grpSpPr>
          <a:xfrm>
            <a:off x="122555" y="1227455"/>
            <a:ext cx="2439035" cy="1899285"/>
            <a:chOff x="9745" y="6251"/>
            <a:chExt cx="3841" cy="2991"/>
          </a:xfrm>
        </p:grpSpPr>
        <p:sp>
          <p:nvSpPr>
            <p:cNvPr id="24" name="任意多边形 23"/>
            <p:cNvSpPr/>
            <p:nvPr>
              <p:custDataLst>
                <p:tags r:id="rId1"/>
              </p:custDataLst>
            </p:nvPr>
          </p:nvSpPr>
          <p:spPr>
            <a:xfrm>
              <a:off x="10659" y="6742"/>
              <a:ext cx="1637" cy="974"/>
            </a:xfrm>
            <a:custGeom>
              <a:avLst/>
              <a:gdLst>
                <a:gd name="connsiteX0" fmla="*/ 0 w 2795451"/>
                <a:gd name="connsiteY0" fmla="*/ 78377 h 1663495"/>
                <a:gd name="connsiteX1" fmla="*/ 1393371 w 2795451"/>
                <a:gd name="connsiteY1" fmla="*/ 1663337 h 1663495"/>
                <a:gd name="connsiteX2" fmla="*/ 2795451 w 2795451"/>
                <a:gd name="connsiteY2" fmla="*/ 0 h 1663495"/>
              </a:gdLst>
              <a:ahLst/>
              <a:cxnLst>
                <a:cxn ang="0">
                  <a:pos x="connsiteX0" y="connsiteY0"/>
                </a:cxn>
                <a:cxn ang="0">
                  <a:pos x="connsiteX1" y="connsiteY1"/>
                </a:cxn>
                <a:cxn ang="0">
                  <a:pos x="connsiteX2" y="connsiteY2"/>
                </a:cxn>
              </a:cxnLst>
              <a:rect l="l" t="t" r="r" b="b"/>
              <a:pathLst>
                <a:path w="2795451" h="1663495">
                  <a:moveTo>
                    <a:pt x="0" y="78377"/>
                  </a:moveTo>
                  <a:cubicBezTo>
                    <a:pt x="463731" y="877388"/>
                    <a:pt x="927463" y="1676400"/>
                    <a:pt x="1393371" y="1663337"/>
                  </a:cubicBezTo>
                  <a:cubicBezTo>
                    <a:pt x="1859279" y="1650274"/>
                    <a:pt x="2515325" y="300446"/>
                    <a:pt x="2795451" y="0"/>
                  </a:cubicBezTo>
                </a:path>
              </a:pathLst>
            </a:custGeom>
            <a:noFill/>
            <a:ln w="19050">
              <a:solidFill>
                <a:srgbClr val="1D6DC2"/>
              </a:solidFill>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5" name="任意多边形 24"/>
            <p:cNvSpPr/>
            <p:nvPr>
              <p:custDataLst>
                <p:tags r:id="rId2"/>
              </p:custDataLst>
            </p:nvPr>
          </p:nvSpPr>
          <p:spPr>
            <a:xfrm>
              <a:off x="10635" y="6838"/>
              <a:ext cx="1673" cy="974"/>
            </a:xfrm>
            <a:custGeom>
              <a:avLst/>
              <a:gdLst>
                <a:gd name="connsiteX0" fmla="*/ 0 w 2795451"/>
                <a:gd name="connsiteY0" fmla="*/ 78377 h 1663495"/>
                <a:gd name="connsiteX1" fmla="*/ 1393371 w 2795451"/>
                <a:gd name="connsiteY1" fmla="*/ 1663337 h 1663495"/>
                <a:gd name="connsiteX2" fmla="*/ 2795451 w 2795451"/>
                <a:gd name="connsiteY2" fmla="*/ 0 h 1663495"/>
              </a:gdLst>
              <a:ahLst/>
              <a:cxnLst>
                <a:cxn ang="0">
                  <a:pos x="connsiteX0" y="connsiteY0"/>
                </a:cxn>
                <a:cxn ang="0">
                  <a:pos x="connsiteX1" y="connsiteY1"/>
                </a:cxn>
                <a:cxn ang="0">
                  <a:pos x="connsiteX2" y="connsiteY2"/>
                </a:cxn>
              </a:cxnLst>
              <a:rect l="l" t="t" r="r" b="b"/>
              <a:pathLst>
                <a:path w="2795451" h="1663495">
                  <a:moveTo>
                    <a:pt x="0" y="78377"/>
                  </a:moveTo>
                  <a:cubicBezTo>
                    <a:pt x="463731" y="877388"/>
                    <a:pt x="927463" y="1676400"/>
                    <a:pt x="1393371" y="1663337"/>
                  </a:cubicBezTo>
                  <a:cubicBezTo>
                    <a:pt x="1859279" y="1650274"/>
                    <a:pt x="2515325" y="300446"/>
                    <a:pt x="2795451" y="0"/>
                  </a:cubicBezTo>
                </a:path>
              </a:pathLst>
            </a:custGeom>
            <a:noFill/>
            <a:ln>
              <a:solidFill>
                <a:srgbClr val="FFFFFF">
                  <a:lumMod val="65000"/>
                </a:srgbClr>
              </a:solidFill>
              <a:prstDash val="dash"/>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6" name="标题 1"/>
            <p:cNvSpPr txBox="1"/>
            <p:nvPr>
              <p:custDataLst>
                <p:tags r:id="rId3"/>
              </p:custDataLst>
            </p:nvPr>
          </p:nvSpPr>
          <p:spPr>
            <a:xfrm>
              <a:off x="10883" y="6251"/>
              <a:ext cx="1178" cy="1162"/>
            </a:xfrm>
            <a:prstGeom prst="rect">
              <a:avLst/>
            </a:prstGeom>
            <a:noFill/>
          </p:spPr>
          <p:txBody>
            <a:bodyPr wrap="square" rtlCol="0">
              <a:normAutofit lnSpcReduction="10000"/>
            </a:bodyPr>
            <a:lstStyle>
              <a:defPPr>
                <a:defRPr lang="zh-CN"/>
              </a:defPPr>
              <a:lvl1pPr>
                <a:lnSpc>
                  <a:spcPct val="130000"/>
                </a:lnSpc>
                <a:defRPr sz="1200"/>
              </a:lvl1pPr>
            </a:lstStyle>
            <a:p>
              <a:pPr algn="ctr">
                <a:lnSpc>
                  <a:spcPct val="120000"/>
                </a:lnSpc>
              </a:pPr>
              <a:r>
                <a:rPr lang="en-US" altLang="zh-CN" sz="3600" b="1" dirty="0">
                  <a:solidFill>
                    <a:srgbClr val="1D6DC2"/>
                  </a:solidFill>
                  <a:latin typeface="Arial" panose="020B0604020202020204" pitchFamily="34" charset="0"/>
                  <a:ea typeface="微软雅黑" panose="020B0503020204020204" charset="-122"/>
                  <a:cs typeface="+mn-ea"/>
                  <a:sym typeface="Arial" panose="020B0604020202020204" pitchFamily="34" charset="0"/>
                </a:rPr>
                <a:t>07</a:t>
              </a:r>
              <a:endParaRPr lang="en-US" altLang="zh-CN" sz="3600" b="1" dirty="0">
                <a:solidFill>
                  <a:srgbClr val="1D6DC2"/>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7" name="标题 1"/>
            <p:cNvSpPr txBox="1"/>
            <p:nvPr>
              <p:custDataLst>
                <p:tags r:id="rId4"/>
              </p:custDataLst>
            </p:nvPr>
          </p:nvSpPr>
          <p:spPr>
            <a:xfrm>
              <a:off x="9745" y="8021"/>
              <a:ext cx="3841" cy="1221"/>
            </a:xfrm>
            <a:prstGeom prst="rect">
              <a:avLst/>
            </a:prstGeom>
            <a:noFill/>
          </p:spPr>
          <p:txBody>
            <a:bodyPr wrap="square" rtlCol="0" anchor="t">
              <a:noAutofit/>
            </a:bodyPr>
            <a:lstStyle>
              <a:defPPr>
                <a:defRPr lang="zh-CN"/>
              </a:defPPr>
              <a:lvl1pPr>
                <a:lnSpc>
                  <a:spcPct val="130000"/>
                </a:lnSpc>
                <a:defRPr sz="1200"/>
              </a:lvl1pPr>
            </a:lstStyle>
            <a:p>
              <a:pPr algn="ctr">
                <a:lnSpc>
                  <a:spcPct val="120000"/>
                </a:lnSpc>
              </a:pPr>
              <a:r>
                <a:rPr lang="zh-CN" altLang="en-US" sz="3200" spc="150" dirty="0">
                  <a:latin typeface="隶书" panose="02010509060101010101" pitchFamily="49" charset="-122"/>
                  <a:ea typeface="隶书" panose="02010509060101010101" pitchFamily="49" charset="-122"/>
                  <a:sym typeface="Arial" panose="020B0604020202020204" pitchFamily="34" charset="0"/>
                </a:rPr>
                <a:t>委托外部研究开发费</a:t>
              </a:r>
              <a:endParaRPr lang="zh-CN" altLang="en-US" sz="3200" spc="150" dirty="0">
                <a:latin typeface="隶书" panose="02010509060101010101" pitchFamily="49" charset="-122"/>
                <a:ea typeface="隶书" panose="02010509060101010101" pitchFamily="49" charset="-122"/>
                <a:sym typeface="Arial" panose="020B0604020202020204" pitchFamily="34" charset="0"/>
              </a:endParaRPr>
            </a:p>
          </p:txBody>
        </p:sp>
      </p:grpSp>
      <p:sp>
        <p:nvSpPr>
          <p:cNvPr id="9" name="内容占位符 2"/>
          <p:cNvSpPr>
            <a:spLocks noGrp="1"/>
          </p:cNvSpPr>
          <p:nvPr>
            <p:custDataLst>
              <p:tags r:id="rId5"/>
            </p:custDataLst>
          </p:nvPr>
        </p:nvSpPr>
        <p:spPr>
          <a:xfrm>
            <a:off x="3425825" y="1463675"/>
            <a:ext cx="8221980" cy="4114800"/>
          </a:xfrm>
          <a:prstGeom prst="rect">
            <a:avLst/>
          </a:prstGeom>
          <a:noFill/>
          <a:ln>
            <a:noFill/>
          </a:ln>
        </p:spPr>
        <p:txBody>
          <a:bodyPr vert="horz" wrap="square" lIns="91440" tIns="45720" rIns="91440" bIns="45720" numCol="1" rtlCol="0" anchor="t" anchorCtr="0" compatLnSpc="1">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lvl="0" algn="l" defTabSz="914400">
              <a:lnSpc>
                <a:spcPct val="150000"/>
              </a:lnSpc>
              <a:spcBef>
                <a:spcPts val="1000"/>
              </a:spcBef>
              <a:buClrTx/>
              <a:buSzTx/>
              <a:buFont typeface="Arial" panose="020B0604020202020204" pitchFamily="34" charset="0"/>
              <a:buNone/>
              <a:defRPr/>
            </a:pPr>
            <a:r>
              <a:rPr lang="en-US" altLang="zh-CN" b="1" kern="120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指报告期内企业委托境内外其他机构进行研究开发活动所发生的费用。</a:t>
            </a:r>
            <a:endParaRPr lang="en-US" altLang="zh-CN" b="1" kern="120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endParaRPr>
          </a:p>
          <a:p>
            <a:pPr marL="0" lvl="0" algn="l" defTabSz="914400">
              <a:lnSpc>
                <a:spcPct val="150000"/>
              </a:lnSpc>
              <a:spcBef>
                <a:spcPts val="1000"/>
              </a:spcBef>
              <a:buClrTx/>
              <a:buSzTx/>
              <a:buFont typeface="Arial" panose="020B0604020202020204" pitchFamily="34" charset="0"/>
              <a:buNone/>
              <a:defRPr/>
            </a:pPr>
            <a:r>
              <a:rPr lang="en-US" altLang="zh-CN" b="1" dirty="0" smtClean="0">
                <a:solidFill>
                  <a:srgbClr val="FF0000"/>
                </a:solidFill>
                <a:latin typeface="隶书" panose="02010509060101010101" pitchFamily="49" charset="-122"/>
                <a:ea typeface="隶书" panose="02010509060101010101" pitchFamily="49" charset="-122"/>
                <a:sym typeface="+mn-ea"/>
              </a:rPr>
              <a:t>该指标应与企业填报研究开发项目所依据的研究开发会计科目或辅助账中委托外部研究开发费用对应。</a:t>
            </a:r>
            <a:endParaRPr lang="en-US" altLang="zh-CN" b="1" dirty="0" smtClean="0">
              <a:solidFill>
                <a:srgbClr val="FF0000"/>
              </a:solidFill>
              <a:latin typeface="隶书" panose="02010509060101010101" pitchFamily="49" charset="-122"/>
              <a:ea typeface="隶书" panose="02010509060101010101" pitchFamily="49" charset="-122"/>
              <a:sym typeface="+mn-ea"/>
            </a:endParaRPr>
          </a:p>
        </p:txBody>
      </p:sp>
      <p:pic>
        <p:nvPicPr>
          <p:cNvPr id="10" name="图片 9" descr="templates\docerresourceshop\icons\\32313536323936383b32313536323935383bd6b1bdd3bdbbbbbbd2b5cef1"/>
          <p:cNvPicPr>
            <a:picLocks noChangeAspect="1"/>
          </p:cNvPicPr>
          <p:nvPr/>
        </p:nvPicPr>
        <p:blipFill>
          <a:blip r:embed="rId6" cstate="print">
            <a:extLst>
              <a:ext uri="{96DAC541-7B7A-43D3-8B79-37D633B846F1}">
                <asvg:svgBlip xmlns:asvg="http://schemas.microsoft.com/office/drawing/2016/SVG/main" r:embed="rId7"/>
              </a:ext>
            </a:extLst>
          </a:blip>
          <a:stretch>
            <a:fillRect/>
          </a:stretch>
        </p:blipFill>
        <p:spPr>
          <a:xfrm>
            <a:off x="761365" y="4497070"/>
            <a:ext cx="914400" cy="914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descr="7b0a20202020227461726765744d6f64756c65223a202270726f636573734f6e6c696e65466f6e7473220a7d0a"/>
          <p:cNvSpPr>
            <a:spLocks noGrp="1"/>
          </p:cNvSpPr>
          <p:nvPr>
            <p:ph type="title"/>
          </p:nvPr>
        </p:nvSpPr>
        <p:spPr>
          <a:xfrm>
            <a:off x="609600" y="316230"/>
            <a:ext cx="11327130"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《企业研究开发活动及相关情况》（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a:t>
            </a:r>
            <a:r>
              <a:rPr lang="en-US" altLang="zh-CN">
                <a:cs typeface="汉仪程行简" panose="00020600040101010101" pitchFamily="18" charset="-122"/>
                <a:sym typeface="汉仪瘦金书简" panose="02010600000101010101" charset="-122"/>
              </a:rPr>
              <a:t>2</a:t>
            </a:r>
            <a:r>
              <a:rPr lang="zh-CN" altLang="en-US">
                <a:cs typeface="汉仪程行简" panose="00020600040101010101" pitchFamily="18" charset="-122"/>
                <a:sym typeface="汉仪瘦金书简" panose="02010600000101010101" charset="-122"/>
              </a:rPr>
              <a:t>）</a:t>
            </a:r>
            <a:endParaRPr lang="zh-CN" altLang="en-US">
              <a:cs typeface="汉仪程行简" panose="00020600040101010101" pitchFamily="18" charset="-122"/>
              <a:sym typeface="汉仪瘦金书简" panose="02010600000101010101" charset="-122"/>
            </a:endParaRPr>
          </a:p>
        </p:txBody>
      </p:sp>
      <p:grpSp>
        <p:nvGrpSpPr>
          <p:cNvPr id="39" name="组合 38"/>
          <p:cNvGrpSpPr/>
          <p:nvPr/>
        </p:nvGrpSpPr>
        <p:grpSpPr>
          <a:xfrm>
            <a:off x="214630" y="1228090"/>
            <a:ext cx="2162810" cy="1898650"/>
            <a:chOff x="13915" y="6251"/>
            <a:chExt cx="3406" cy="2990"/>
          </a:xfrm>
        </p:grpSpPr>
        <p:sp>
          <p:nvSpPr>
            <p:cNvPr id="28" name="任意多边形 27"/>
            <p:cNvSpPr/>
            <p:nvPr>
              <p:custDataLst>
                <p:tags r:id="rId1"/>
              </p:custDataLst>
            </p:nvPr>
          </p:nvSpPr>
          <p:spPr>
            <a:xfrm>
              <a:off x="14685" y="6742"/>
              <a:ext cx="1637" cy="974"/>
            </a:xfrm>
            <a:custGeom>
              <a:avLst/>
              <a:gdLst>
                <a:gd name="connsiteX0" fmla="*/ 0 w 2795451"/>
                <a:gd name="connsiteY0" fmla="*/ 78377 h 1663495"/>
                <a:gd name="connsiteX1" fmla="*/ 1393371 w 2795451"/>
                <a:gd name="connsiteY1" fmla="*/ 1663337 h 1663495"/>
                <a:gd name="connsiteX2" fmla="*/ 2795451 w 2795451"/>
                <a:gd name="connsiteY2" fmla="*/ 0 h 1663495"/>
              </a:gdLst>
              <a:ahLst/>
              <a:cxnLst>
                <a:cxn ang="0">
                  <a:pos x="connsiteX0" y="connsiteY0"/>
                </a:cxn>
                <a:cxn ang="0">
                  <a:pos x="connsiteX1" y="connsiteY1"/>
                </a:cxn>
                <a:cxn ang="0">
                  <a:pos x="connsiteX2" y="connsiteY2"/>
                </a:cxn>
              </a:cxnLst>
              <a:rect l="l" t="t" r="r" b="b"/>
              <a:pathLst>
                <a:path w="2795451" h="1663495">
                  <a:moveTo>
                    <a:pt x="0" y="78377"/>
                  </a:moveTo>
                  <a:cubicBezTo>
                    <a:pt x="463731" y="877388"/>
                    <a:pt x="927463" y="1676400"/>
                    <a:pt x="1393371" y="1663337"/>
                  </a:cubicBezTo>
                  <a:cubicBezTo>
                    <a:pt x="1859279" y="1650274"/>
                    <a:pt x="2515325" y="300446"/>
                    <a:pt x="2795451" y="0"/>
                  </a:cubicBezTo>
                </a:path>
              </a:pathLst>
            </a:custGeom>
            <a:noFill/>
            <a:ln w="19050">
              <a:solidFill>
                <a:srgbClr val="767676"/>
              </a:solidFill>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9" name="任意多边形 28"/>
            <p:cNvSpPr/>
            <p:nvPr>
              <p:custDataLst>
                <p:tags r:id="rId2"/>
              </p:custDataLst>
            </p:nvPr>
          </p:nvSpPr>
          <p:spPr>
            <a:xfrm>
              <a:off x="14661" y="6838"/>
              <a:ext cx="1673" cy="974"/>
            </a:xfrm>
            <a:custGeom>
              <a:avLst/>
              <a:gdLst>
                <a:gd name="connsiteX0" fmla="*/ 0 w 2795451"/>
                <a:gd name="connsiteY0" fmla="*/ 78377 h 1663495"/>
                <a:gd name="connsiteX1" fmla="*/ 1393371 w 2795451"/>
                <a:gd name="connsiteY1" fmla="*/ 1663337 h 1663495"/>
                <a:gd name="connsiteX2" fmla="*/ 2795451 w 2795451"/>
                <a:gd name="connsiteY2" fmla="*/ 0 h 1663495"/>
              </a:gdLst>
              <a:ahLst/>
              <a:cxnLst>
                <a:cxn ang="0">
                  <a:pos x="connsiteX0" y="connsiteY0"/>
                </a:cxn>
                <a:cxn ang="0">
                  <a:pos x="connsiteX1" y="connsiteY1"/>
                </a:cxn>
                <a:cxn ang="0">
                  <a:pos x="connsiteX2" y="connsiteY2"/>
                </a:cxn>
              </a:cxnLst>
              <a:rect l="l" t="t" r="r" b="b"/>
              <a:pathLst>
                <a:path w="2795451" h="1663495">
                  <a:moveTo>
                    <a:pt x="0" y="78377"/>
                  </a:moveTo>
                  <a:cubicBezTo>
                    <a:pt x="463731" y="877388"/>
                    <a:pt x="927463" y="1676400"/>
                    <a:pt x="1393371" y="1663337"/>
                  </a:cubicBezTo>
                  <a:cubicBezTo>
                    <a:pt x="1859279" y="1650274"/>
                    <a:pt x="2515325" y="300446"/>
                    <a:pt x="2795451" y="0"/>
                  </a:cubicBezTo>
                </a:path>
              </a:pathLst>
            </a:custGeom>
            <a:noFill/>
            <a:ln>
              <a:solidFill>
                <a:srgbClr val="FFFFFF">
                  <a:lumMod val="65000"/>
                </a:srgbClr>
              </a:solidFill>
              <a:prstDash val="dash"/>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30" name="标题 1"/>
            <p:cNvSpPr txBox="1"/>
            <p:nvPr>
              <p:custDataLst>
                <p:tags r:id="rId3"/>
              </p:custDataLst>
            </p:nvPr>
          </p:nvSpPr>
          <p:spPr>
            <a:xfrm>
              <a:off x="14909" y="6251"/>
              <a:ext cx="1178" cy="1162"/>
            </a:xfrm>
            <a:prstGeom prst="rect">
              <a:avLst/>
            </a:prstGeom>
            <a:noFill/>
          </p:spPr>
          <p:txBody>
            <a:bodyPr wrap="square" rtlCol="0">
              <a:normAutofit lnSpcReduction="10000"/>
            </a:bodyPr>
            <a:lstStyle>
              <a:defPPr>
                <a:defRPr lang="zh-CN"/>
              </a:defPPr>
              <a:lvl1pPr>
                <a:lnSpc>
                  <a:spcPct val="130000"/>
                </a:lnSpc>
                <a:defRPr sz="1200"/>
              </a:lvl1pPr>
            </a:lstStyle>
            <a:p>
              <a:pPr algn="ctr">
                <a:lnSpc>
                  <a:spcPct val="120000"/>
                </a:lnSpc>
              </a:pPr>
              <a:r>
                <a:rPr lang="en-US" altLang="zh-CN" sz="3600" b="1" dirty="0">
                  <a:solidFill>
                    <a:srgbClr val="767676"/>
                  </a:solidFill>
                  <a:latin typeface="Arial" panose="020B0604020202020204" pitchFamily="34" charset="0"/>
                  <a:ea typeface="微软雅黑" panose="020B0503020204020204" charset="-122"/>
                  <a:cs typeface="+mn-ea"/>
                  <a:sym typeface="Arial" panose="020B0604020202020204" pitchFamily="34" charset="0"/>
                </a:rPr>
                <a:t>08</a:t>
              </a:r>
              <a:endParaRPr lang="en-US" altLang="zh-CN" sz="3600" b="1" dirty="0">
                <a:solidFill>
                  <a:srgbClr val="767676"/>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31" name="标题 1"/>
            <p:cNvSpPr txBox="1"/>
            <p:nvPr>
              <p:custDataLst>
                <p:tags r:id="rId4"/>
              </p:custDataLst>
            </p:nvPr>
          </p:nvSpPr>
          <p:spPr>
            <a:xfrm>
              <a:off x="13915" y="8021"/>
              <a:ext cx="3407" cy="1221"/>
            </a:xfrm>
            <a:prstGeom prst="rect">
              <a:avLst/>
            </a:prstGeom>
            <a:noFill/>
          </p:spPr>
          <p:txBody>
            <a:bodyPr wrap="square" rtlCol="0" anchor="t">
              <a:normAutofit/>
            </a:bodyPr>
            <a:lstStyle>
              <a:defPPr>
                <a:defRPr lang="zh-CN"/>
              </a:defPPr>
              <a:lvl1pPr>
                <a:lnSpc>
                  <a:spcPct val="130000"/>
                </a:lnSpc>
                <a:defRPr sz="1200"/>
              </a:lvl1pPr>
            </a:lstStyle>
            <a:p>
              <a:pPr algn="ctr">
                <a:lnSpc>
                  <a:spcPct val="120000"/>
                </a:lnSpc>
              </a:pPr>
              <a:r>
                <a:rPr lang="zh-CN" altLang="en-US" sz="2400" spc="150" dirty="0">
                  <a:latin typeface="隶书" panose="02010509060101010101" pitchFamily="49" charset="-122"/>
                  <a:ea typeface="隶书" panose="02010509060101010101" pitchFamily="49" charset="-122"/>
                  <a:sym typeface="Arial" panose="020B0604020202020204" pitchFamily="34" charset="0"/>
                </a:rPr>
                <a:t>其他费用</a:t>
              </a:r>
              <a:endParaRPr lang="zh-CN" altLang="en-US" sz="2400" spc="150" dirty="0">
                <a:latin typeface="隶书" panose="02010509060101010101" pitchFamily="49" charset="-122"/>
                <a:ea typeface="隶书" panose="02010509060101010101" pitchFamily="49" charset="-122"/>
                <a:sym typeface="Arial" panose="020B0604020202020204" pitchFamily="34" charset="0"/>
              </a:endParaRPr>
            </a:p>
          </p:txBody>
        </p:sp>
      </p:grpSp>
      <p:sp>
        <p:nvSpPr>
          <p:cNvPr id="3" name="内容占位符 2"/>
          <p:cNvSpPr>
            <a:spLocks noGrp="1"/>
          </p:cNvSpPr>
          <p:nvPr>
            <p:custDataLst>
              <p:tags r:id="rId5"/>
            </p:custDataLst>
          </p:nvPr>
        </p:nvSpPr>
        <p:spPr>
          <a:xfrm>
            <a:off x="2378075" y="1600835"/>
            <a:ext cx="9678035" cy="4114800"/>
          </a:xfrm>
          <a:prstGeom prst="rect">
            <a:avLst/>
          </a:prstGeom>
          <a:noFill/>
          <a:ln>
            <a:noFill/>
          </a:ln>
        </p:spPr>
        <p:txBody>
          <a:bodyPr vert="horz" wrap="square" lIns="91440" tIns="45720" rIns="91440" bIns="45720" numCol="1" rtlCol="0" anchor="t" anchorCtr="0" compatLnSpc="1">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lvl="0" algn="l" defTabSz="914400">
              <a:lnSpc>
                <a:spcPct val="150000"/>
              </a:lnSpc>
              <a:spcBef>
                <a:spcPts val="1000"/>
              </a:spcBef>
              <a:buClrTx/>
              <a:buSzTx/>
              <a:buFont typeface="Arial" panose="020B0604020202020204" pitchFamily="34" charset="0"/>
              <a:buNone/>
              <a:defRPr/>
            </a:pPr>
            <a:r>
              <a:rPr lang="en-US" altLang="zh-CN" b="1" kern="1200" noProof="0" dirty="0" err="1"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指报告期内企业除上述费用之外与研究开发活动直接相关的其他费用</a:t>
            </a:r>
            <a:r>
              <a:rPr lang="zh-CN" altLang="en-US" b="1" kern="120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a:t>
            </a:r>
            <a:endParaRPr lang="zh-CN" altLang="en-US" b="1" kern="120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endParaRPr>
          </a:p>
          <a:p>
            <a:pPr marL="0" lvl="0" algn="l" defTabSz="914400">
              <a:lnSpc>
                <a:spcPct val="150000"/>
              </a:lnSpc>
              <a:spcBef>
                <a:spcPts val="1000"/>
              </a:spcBef>
              <a:buClrTx/>
              <a:buSzTx/>
              <a:buFont typeface="Arial" panose="020B0604020202020204" pitchFamily="34" charset="0"/>
              <a:buNone/>
              <a:defRPr/>
            </a:pPr>
            <a:r>
              <a:rPr lang="zh-CN" altLang="zh-CN" b="1" noProof="0" dirty="0">
                <a:ln>
                  <a:noFill/>
                </a:ln>
                <a:solidFill>
                  <a:srgbClr val="FF0000"/>
                </a:solidFill>
                <a:effectLst/>
                <a:uLnTx/>
                <a:uFillTx/>
                <a:latin typeface="隶书" panose="02010509060101010101" pitchFamily="49" charset="-122"/>
                <a:ea typeface="隶书" panose="02010509060101010101" pitchFamily="49" charset="-122"/>
                <a:sym typeface="+mn-ea"/>
              </a:rPr>
              <a:t>该指标应与企业会计账中有关研究开发会计科目或向税务部门提供</a:t>
            </a:r>
            <a:r>
              <a:rPr lang="zh-CN" altLang="zh-CN" b="1" noProof="0" dirty="0" smtClean="0">
                <a:ln>
                  <a:noFill/>
                </a:ln>
                <a:solidFill>
                  <a:srgbClr val="FF0000"/>
                </a:solidFill>
                <a:effectLst/>
                <a:uLnTx/>
                <a:uFillTx/>
                <a:latin typeface="隶书" panose="02010509060101010101" pitchFamily="49" charset="-122"/>
                <a:ea typeface="隶书" panose="02010509060101010101" pitchFamily="49" charset="-122"/>
                <a:sym typeface="+mn-ea"/>
              </a:rPr>
              <a:t>的研究</a:t>
            </a:r>
            <a:r>
              <a:rPr lang="zh-CN" altLang="zh-CN" b="1" noProof="0" dirty="0">
                <a:ln>
                  <a:noFill/>
                </a:ln>
                <a:solidFill>
                  <a:srgbClr val="FF0000"/>
                </a:solidFill>
                <a:effectLst/>
                <a:uLnTx/>
                <a:uFillTx/>
                <a:latin typeface="隶书" panose="02010509060101010101" pitchFamily="49" charset="-122"/>
                <a:ea typeface="隶书" panose="02010509060101010101" pitchFamily="49" charset="-122"/>
                <a:sym typeface="+mn-ea"/>
              </a:rPr>
              <a:t>开发辅助账中其他费用对应。</a:t>
            </a:r>
            <a:endParaRPr lang="en-US" altLang="zh-CN" b="1" kern="120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endParaRPr>
          </a:p>
          <a:p>
            <a:pPr marL="0" lvl="0" algn="l" defTabSz="914400">
              <a:lnSpc>
                <a:spcPct val="150000"/>
              </a:lnSpc>
              <a:spcBef>
                <a:spcPts val="1000"/>
              </a:spcBef>
              <a:buClrTx/>
              <a:buSzTx/>
              <a:buFont typeface="Arial" panose="020B0604020202020204" pitchFamily="34" charset="0"/>
              <a:buNone/>
              <a:defRPr/>
            </a:pPr>
            <a:endParaRPr lang="en-US" altLang="zh-CN" b="1" kern="120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endParaRPr>
          </a:p>
        </p:txBody>
      </p:sp>
      <p:pic>
        <p:nvPicPr>
          <p:cNvPr id="2" name="图片 1" descr="templates\docerresourceshop\icons\\32313535373539323b32313535373631393bbfecb5ddb7d1ceefc1f7b7d1d3c3"/>
          <p:cNvPicPr>
            <a:picLocks noChangeAspect="1"/>
          </p:cNvPicPr>
          <p:nvPr/>
        </p:nvPicPr>
        <p:blipFill>
          <a:blip r:embed="rId6" cstate="print">
            <a:extLst>
              <a:ext uri="{96DAC541-7B7A-43D3-8B79-37D633B846F1}">
                <asvg:svgBlip xmlns:asvg="http://schemas.microsoft.com/office/drawing/2016/SVG/main" r:embed="rId7"/>
              </a:ext>
            </a:extLst>
          </a:blip>
          <a:stretch>
            <a:fillRect/>
          </a:stretch>
        </p:blipFill>
        <p:spPr>
          <a:xfrm>
            <a:off x="762000" y="4380230"/>
            <a:ext cx="914400" cy="914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descr="7b0a20202020227461726765744d6f64756c65223a202270726f636573734f6e6c696e65466f6e7473220a7d0a"/>
          <p:cNvSpPr>
            <a:spLocks noGrp="1"/>
          </p:cNvSpPr>
          <p:nvPr>
            <p:ph type="title"/>
          </p:nvPr>
        </p:nvSpPr>
        <p:spPr>
          <a:xfrm>
            <a:off x="609600" y="316230"/>
            <a:ext cx="11327130"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《企业研究开发活动及相关情况》（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a:t>
            </a:r>
            <a:r>
              <a:rPr lang="en-US" altLang="zh-CN">
                <a:cs typeface="汉仪程行简" panose="00020600040101010101" pitchFamily="18" charset="-122"/>
                <a:sym typeface="汉仪瘦金书简" panose="02010600000101010101" charset="-122"/>
              </a:rPr>
              <a:t>2</a:t>
            </a:r>
            <a:r>
              <a:rPr lang="zh-CN" altLang="en-US">
                <a:cs typeface="汉仪程行简" panose="00020600040101010101" pitchFamily="18" charset="-122"/>
                <a:sym typeface="汉仪瘦金书简" panose="02010600000101010101" charset="-122"/>
              </a:rPr>
              <a:t>）</a:t>
            </a:r>
            <a:endParaRPr lang="zh-CN" altLang="en-US">
              <a:cs typeface="汉仪程行简" panose="00020600040101010101" pitchFamily="18" charset="-122"/>
              <a:sym typeface="汉仪瘦金书简" panose="02010600000101010101" charset="-122"/>
            </a:endParaRPr>
          </a:p>
        </p:txBody>
      </p:sp>
      <p:grpSp>
        <p:nvGrpSpPr>
          <p:cNvPr id="39" name="组合 38"/>
          <p:cNvGrpSpPr/>
          <p:nvPr/>
        </p:nvGrpSpPr>
        <p:grpSpPr>
          <a:xfrm>
            <a:off x="214630" y="1228090"/>
            <a:ext cx="2162810" cy="1898650"/>
            <a:chOff x="13915" y="6251"/>
            <a:chExt cx="3406" cy="2990"/>
          </a:xfrm>
        </p:grpSpPr>
        <p:sp>
          <p:nvSpPr>
            <p:cNvPr id="28" name="任意多边形 27"/>
            <p:cNvSpPr/>
            <p:nvPr>
              <p:custDataLst>
                <p:tags r:id="rId1"/>
              </p:custDataLst>
            </p:nvPr>
          </p:nvSpPr>
          <p:spPr>
            <a:xfrm>
              <a:off x="14685" y="6742"/>
              <a:ext cx="1637" cy="974"/>
            </a:xfrm>
            <a:custGeom>
              <a:avLst/>
              <a:gdLst>
                <a:gd name="connsiteX0" fmla="*/ 0 w 2795451"/>
                <a:gd name="connsiteY0" fmla="*/ 78377 h 1663495"/>
                <a:gd name="connsiteX1" fmla="*/ 1393371 w 2795451"/>
                <a:gd name="connsiteY1" fmla="*/ 1663337 h 1663495"/>
                <a:gd name="connsiteX2" fmla="*/ 2795451 w 2795451"/>
                <a:gd name="connsiteY2" fmla="*/ 0 h 1663495"/>
              </a:gdLst>
              <a:ahLst/>
              <a:cxnLst>
                <a:cxn ang="0">
                  <a:pos x="connsiteX0" y="connsiteY0"/>
                </a:cxn>
                <a:cxn ang="0">
                  <a:pos x="connsiteX1" y="connsiteY1"/>
                </a:cxn>
                <a:cxn ang="0">
                  <a:pos x="connsiteX2" y="connsiteY2"/>
                </a:cxn>
              </a:cxnLst>
              <a:rect l="l" t="t" r="r" b="b"/>
              <a:pathLst>
                <a:path w="2795451" h="1663495">
                  <a:moveTo>
                    <a:pt x="0" y="78377"/>
                  </a:moveTo>
                  <a:cubicBezTo>
                    <a:pt x="463731" y="877388"/>
                    <a:pt x="927463" y="1676400"/>
                    <a:pt x="1393371" y="1663337"/>
                  </a:cubicBezTo>
                  <a:cubicBezTo>
                    <a:pt x="1859279" y="1650274"/>
                    <a:pt x="2515325" y="300446"/>
                    <a:pt x="2795451" y="0"/>
                  </a:cubicBezTo>
                </a:path>
              </a:pathLst>
            </a:custGeom>
            <a:noFill/>
            <a:ln w="19050">
              <a:solidFill>
                <a:srgbClr val="767676"/>
              </a:solidFill>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9" name="任意多边形 28"/>
            <p:cNvSpPr/>
            <p:nvPr>
              <p:custDataLst>
                <p:tags r:id="rId2"/>
              </p:custDataLst>
            </p:nvPr>
          </p:nvSpPr>
          <p:spPr>
            <a:xfrm>
              <a:off x="14661" y="6838"/>
              <a:ext cx="1673" cy="974"/>
            </a:xfrm>
            <a:custGeom>
              <a:avLst/>
              <a:gdLst>
                <a:gd name="connsiteX0" fmla="*/ 0 w 2795451"/>
                <a:gd name="connsiteY0" fmla="*/ 78377 h 1663495"/>
                <a:gd name="connsiteX1" fmla="*/ 1393371 w 2795451"/>
                <a:gd name="connsiteY1" fmla="*/ 1663337 h 1663495"/>
                <a:gd name="connsiteX2" fmla="*/ 2795451 w 2795451"/>
                <a:gd name="connsiteY2" fmla="*/ 0 h 1663495"/>
              </a:gdLst>
              <a:ahLst/>
              <a:cxnLst>
                <a:cxn ang="0">
                  <a:pos x="connsiteX0" y="connsiteY0"/>
                </a:cxn>
                <a:cxn ang="0">
                  <a:pos x="connsiteX1" y="connsiteY1"/>
                </a:cxn>
                <a:cxn ang="0">
                  <a:pos x="connsiteX2" y="connsiteY2"/>
                </a:cxn>
              </a:cxnLst>
              <a:rect l="l" t="t" r="r" b="b"/>
              <a:pathLst>
                <a:path w="2795451" h="1663495">
                  <a:moveTo>
                    <a:pt x="0" y="78377"/>
                  </a:moveTo>
                  <a:cubicBezTo>
                    <a:pt x="463731" y="877388"/>
                    <a:pt x="927463" y="1676400"/>
                    <a:pt x="1393371" y="1663337"/>
                  </a:cubicBezTo>
                  <a:cubicBezTo>
                    <a:pt x="1859279" y="1650274"/>
                    <a:pt x="2515325" y="300446"/>
                    <a:pt x="2795451" y="0"/>
                  </a:cubicBezTo>
                </a:path>
              </a:pathLst>
            </a:custGeom>
            <a:noFill/>
            <a:ln>
              <a:solidFill>
                <a:srgbClr val="FFFFFF">
                  <a:lumMod val="65000"/>
                </a:srgbClr>
              </a:solidFill>
              <a:prstDash val="dash"/>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30" name="标题 1"/>
            <p:cNvSpPr txBox="1"/>
            <p:nvPr>
              <p:custDataLst>
                <p:tags r:id="rId3"/>
              </p:custDataLst>
            </p:nvPr>
          </p:nvSpPr>
          <p:spPr>
            <a:xfrm>
              <a:off x="14909" y="6251"/>
              <a:ext cx="1178" cy="1162"/>
            </a:xfrm>
            <a:prstGeom prst="rect">
              <a:avLst/>
            </a:prstGeom>
            <a:noFill/>
          </p:spPr>
          <p:txBody>
            <a:bodyPr wrap="square" rtlCol="0">
              <a:normAutofit lnSpcReduction="10000"/>
            </a:bodyPr>
            <a:lstStyle>
              <a:defPPr>
                <a:defRPr lang="zh-CN"/>
              </a:defPPr>
              <a:lvl1pPr>
                <a:lnSpc>
                  <a:spcPct val="130000"/>
                </a:lnSpc>
                <a:defRPr sz="1200"/>
              </a:lvl1pPr>
            </a:lstStyle>
            <a:p>
              <a:pPr algn="ctr">
                <a:lnSpc>
                  <a:spcPct val="120000"/>
                </a:lnSpc>
              </a:pPr>
              <a:r>
                <a:rPr lang="en-US" altLang="zh-CN" sz="3600" b="1" dirty="0">
                  <a:solidFill>
                    <a:srgbClr val="767676"/>
                  </a:solidFill>
                  <a:latin typeface="Arial" panose="020B0604020202020204" pitchFamily="34" charset="0"/>
                  <a:ea typeface="微软雅黑" panose="020B0503020204020204" charset="-122"/>
                  <a:cs typeface="+mn-ea"/>
                  <a:sym typeface="Arial" panose="020B0604020202020204" pitchFamily="34" charset="0"/>
                </a:rPr>
                <a:t>08</a:t>
              </a:r>
              <a:endParaRPr lang="en-US" altLang="zh-CN" sz="3600" b="1" dirty="0">
                <a:solidFill>
                  <a:srgbClr val="767676"/>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31" name="标题 1"/>
            <p:cNvSpPr txBox="1"/>
            <p:nvPr>
              <p:custDataLst>
                <p:tags r:id="rId4"/>
              </p:custDataLst>
            </p:nvPr>
          </p:nvSpPr>
          <p:spPr>
            <a:xfrm>
              <a:off x="13915" y="8021"/>
              <a:ext cx="3407" cy="1221"/>
            </a:xfrm>
            <a:prstGeom prst="rect">
              <a:avLst/>
            </a:prstGeom>
            <a:noFill/>
          </p:spPr>
          <p:txBody>
            <a:bodyPr wrap="square" rtlCol="0" anchor="t">
              <a:normAutofit/>
            </a:bodyPr>
            <a:lstStyle>
              <a:defPPr>
                <a:defRPr lang="zh-CN"/>
              </a:defPPr>
              <a:lvl1pPr>
                <a:lnSpc>
                  <a:spcPct val="130000"/>
                </a:lnSpc>
                <a:defRPr sz="1200"/>
              </a:lvl1pPr>
            </a:lstStyle>
            <a:p>
              <a:pPr algn="ctr">
                <a:lnSpc>
                  <a:spcPct val="120000"/>
                </a:lnSpc>
              </a:pPr>
              <a:r>
                <a:rPr lang="zh-CN" altLang="en-US" sz="2400" spc="150" dirty="0">
                  <a:latin typeface="隶书" panose="02010509060101010101" pitchFamily="49" charset="-122"/>
                  <a:ea typeface="隶书" panose="02010509060101010101" pitchFamily="49" charset="-122"/>
                  <a:sym typeface="Arial" panose="020B0604020202020204" pitchFamily="34" charset="0"/>
                </a:rPr>
                <a:t>其他费用</a:t>
              </a:r>
              <a:endParaRPr lang="zh-CN" altLang="en-US" sz="2400" spc="150" dirty="0">
                <a:latin typeface="隶书" panose="02010509060101010101" pitchFamily="49" charset="-122"/>
                <a:ea typeface="隶书" panose="02010509060101010101" pitchFamily="49" charset="-122"/>
                <a:sym typeface="Arial" panose="020B0604020202020204" pitchFamily="34" charset="0"/>
              </a:endParaRPr>
            </a:p>
          </p:txBody>
        </p:sp>
      </p:grpSp>
      <p:pic>
        <p:nvPicPr>
          <p:cNvPr id="2" name="图片 1" descr="templates\docerresourceshop\icons\\32313535373539323b32313535373631393bbfecb5ddb7d1ceefc1f7b7d1d3c3"/>
          <p:cNvPicPr>
            <a:picLocks noChangeAspect="1"/>
          </p:cNvPicPr>
          <p:nvPr/>
        </p:nvPicPr>
        <p:blipFill>
          <a:blip r:embed="rId5" cstate="print">
            <a:extLst>
              <a:ext uri="{96DAC541-7B7A-43D3-8B79-37D633B846F1}">
                <asvg:svgBlip xmlns:asvg="http://schemas.microsoft.com/office/drawing/2016/SVG/main" r:embed="rId6"/>
              </a:ext>
            </a:extLst>
          </a:blip>
          <a:stretch>
            <a:fillRect/>
          </a:stretch>
        </p:blipFill>
        <p:spPr>
          <a:xfrm>
            <a:off x="762000" y="4380230"/>
            <a:ext cx="914400" cy="914400"/>
          </a:xfrm>
          <a:prstGeom prst="rect">
            <a:avLst/>
          </a:prstGeom>
        </p:spPr>
      </p:pic>
      <p:sp>
        <p:nvSpPr>
          <p:cNvPr id="5" name="内容占位符 2"/>
          <p:cNvSpPr>
            <a:spLocks noGrp="1"/>
          </p:cNvSpPr>
          <p:nvPr/>
        </p:nvSpPr>
        <p:spPr>
          <a:xfrm>
            <a:off x="2601595" y="1539875"/>
            <a:ext cx="8754110" cy="4114800"/>
          </a:xfrm>
          <a:prstGeom prst="rect">
            <a:avLst/>
          </a:prstGeom>
          <a:noFill/>
          <a:ln>
            <a:noFill/>
          </a:ln>
        </p:spPr>
        <p:txBody>
          <a:bodyPr vert="horz" wrap="square" lIns="91440" tIns="45720" rIns="91440" bIns="45720" numCol="1" rtlCol="0" anchor="t" anchorCtr="0" compatLnSpc="1">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lvl="0" indent="0" algn="l" defTabSz="914400">
              <a:lnSpc>
                <a:spcPct val="150000"/>
              </a:lnSpc>
              <a:buClrTx/>
              <a:buSzTx/>
              <a:buFontTx/>
              <a:buNone/>
            </a:pPr>
            <a:r>
              <a:rPr lang="en-US" altLang="zh-CN" b="1" noProof="0" dirty="0" smtClean="0">
                <a:ln>
                  <a:noFill/>
                </a:ln>
                <a:solidFill>
                  <a:srgbClr val="FF0000"/>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包括</a:t>
            </a:r>
            <a:r>
              <a:rPr lang="en-US" altLang="zh-CN" b="1"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技术图书资料费、资料翻译费、专家咨询费、高新科技研发保险费，研发成果的检索、论证、评审、鉴定、验收费用，知识产权的申请费、注册费、代理费，会议费、差旅费、通讯费等。</a:t>
            </a:r>
            <a:endParaRPr lang="en-US" altLang="zh-CN" b="1" kern="120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endParaRPr>
          </a:p>
          <a:p>
            <a:pPr marL="0" lvl="0" indent="0" algn="l" defTabSz="914400">
              <a:lnSpc>
                <a:spcPct val="150000"/>
              </a:lnSpc>
              <a:buClrTx/>
              <a:buSzTx/>
              <a:buFontTx/>
              <a:buNone/>
            </a:pPr>
            <a:endParaRPr lang="zh-CN" altLang="zh-CN" b="1" kern="1200" noProof="0" dirty="0">
              <a:ln>
                <a:noFill/>
              </a:ln>
              <a:solidFill>
                <a:schemeClr val="dk1"/>
              </a:solidFill>
              <a:effectLst/>
              <a:uLnTx/>
              <a:uFillTx/>
              <a:latin typeface="隶书" panose="02010509060101010101" pitchFamily="49" charset="-122"/>
              <a:ea typeface="隶书"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descr="7b0a20202020227461726765744d6f64756c65223a202270726f636573734f6e6c696e65466f6e7473220a7d0a"/>
          <p:cNvSpPr>
            <a:spLocks noGrp="1"/>
          </p:cNvSpPr>
          <p:nvPr>
            <p:ph type="title"/>
          </p:nvPr>
        </p:nvSpPr>
        <p:spPr>
          <a:xfrm>
            <a:off x="609600" y="316230"/>
            <a:ext cx="11327130"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《企业研究开发活动及相关情况》（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a:t>
            </a:r>
            <a:r>
              <a:rPr lang="en-US" altLang="zh-CN">
                <a:cs typeface="汉仪程行简" panose="00020600040101010101" pitchFamily="18" charset="-122"/>
                <a:sym typeface="汉仪瘦金书简" panose="02010600000101010101" charset="-122"/>
              </a:rPr>
              <a:t>2</a:t>
            </a:r>
            <a:r>
              <a:rPr lang="zh-CN" altLang="en-US">
                <a:cs typeface="汉仪程行简" panose="00020600040101010101" pitchFamily="18" charset="-122"/>
                <a:sym typeface="汉仪瘦金书简" panose="02010600000101010101" charset="-122"/>
              </a:rPr>
              <a:t>）</a:t>
            </a:r>
            <a:endParaRPr lang="zh-CN" altLang="en-US">
              <a:cs typeface="汉仪程行简" panose="00020600040101010101" pitchFamily="18" charset="-122"/>
              <a:sym typeface="汉仪瘦金书简" panose="02010600000101010101" charset="-122"/>
            </a:endParaRPr>
          </a:p>
        </p:txBody>
      </p:sp>
      <p:sp>
        <p:nvSpPr>
          <p:cNvPr id="3" name="内容占位符 2"/>
          <p:cNvSpPr>
            <a:spLocks noGrp="1"/>
          </p:cNvSpPr>
          <p:nvPr/>
        </p:nvSpPr>
        <p:spPr>
          <a:xfrm>
            <a:off x="1066800" y="1981200"/>
            <a:ext cx="7467600" cy="4114800"/>
          </a:xfrm>
          <a:prstGeom prst="rect">
            <a:avLst/>
          </a:prstGeom>
          <a:noFill/>
          <a:ln>
            <a:noFill/>
          </a:ln>
        </p:spPr>
        <p:txBody>
          <a:bodyPr vert="horz" wrap="square" lIns="91440" tIns="45720" rIns="91440" bIns="45720" numCol="1" rtlCol="0" anchor="t" anchorCtr="0" compatLnSpc="1">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lvl="0" algn="l" defTabSz="914400">
              <a:lnSpc>
                <a:spcPct val="150000"/>
              </a:lnSpc>
              <a:buClrTx/>
              <a:buSzTx/>
              <a:buFontTx/>
            </a:pPr>
            <a:endParaRPr lang="zh-CN" altLang="zh-CN" b="1" kern="1200" noProof="0" dirty="0">
              <a:ln>
                <a:noFill/>
              </a:ln>
              <a:solidFill>
                <a:srgbClr val="FF0000"/>
              </a:solidFill>
              <a:effectLst/>
              <a:uLnTx/>
              <a:uFillTx/>
              <a:latin typeface="隶书" panose="02010509060101010101" pitchFamily="49" charset="-122"/>
              <a:ea typeface="隶书" panose="02010509060101010101" pitchFamily="49" charset="-122"/>
              <a:sym typeface="+mn-ea"/>
            </a:endParaRPr>
          </a:p>
        </p:txBody>
      </p:sp>
      <p:sp>
        <p:nvSpPr>
          <p:cNvPr id="35842" name="Rectangle 3"/>
          <p:cNvSpPr txBox="1"/>
          <p:nvPr/>
        </p:nvSpPr>
        <p:spPr>
          <a:xfrm>
            <a:off x="609600" y="4930140"/>
            <a:ext cx="10166350" cy="1165860"/>
          </a:xfrm>
          <a:prstGeom prst="rect">
            <a:avLst/>
          </a:prstGeom>
          <a:noFill/>
          <a:ln w="9525">
            <a:noFill/>
          </a:ln>
        </p:spPr>
        <p:txBody>
          <a:bodyPr anchor="t"/>
          <a:lstStyle/>
          <a:p>
            <a:pPr>
              <a:lnSpc>
                <a:spcPts val="5000"/>
              </a:lnSpc>
              <a:spcBef>
                <a:spcPts val="1000"/>
              </a:spcBef>
            </a:pPr>
            <a:endParaRPr lang="zh-CN" altLang="zh-CN" sz="3200" b="1" dirty="0">
              <a:solidFill>
                <a:schemeClr val="dk1"/>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endParaRPr>
          </a:p>
        </p:txBody>
      </p:sp>
      <p:sp>
        <p:nvSpPr>
          <p:cNvPr id="2" name="文本框 1"/>
          <p:cNvSpPr txBox="1"/>
          <p:nvPr/>
        </p:nvSpPr>
        <p:spPr>
          <a:xfrm>
            <a:off x="609600" y="4094480"/>
            <a:ext cx="10333355" cy="1003300"/>
          </a:xfrm>
          <a:prstGeom prst="rect">
            <a:avLst/>
          </a:prstGeom>
          <a:noFill/>
        </p:spPr>
        <p:txBody>
          <a:bodyPr wrap="square" rtlCol="0" anchor="t">
            <a:noAutofit/>
          </a:bodyPr>
          <a:lstStyle/>
          <a:p>
            <a:pPr lvl="0" indent="0" algn="l" defTabSz="914400">
              <a:lnSpc>
                <a:spcPct val="150000"/>
              </a:lnSpc>
              <a:spcBef>
                <a:spcPts val="1000"/>
              </a:spcBef>
              <a:buClrTx/>
              <a:buSzTx/>
              <a:buFont typeface="Wingdings" panose="05000000000000000000" pitchFamily="2" charset="2"/>
              <a:buNone/>
              <a:defRPr/>
            </a:pPr>
            <a:r>
              <a:rPr lang="zh-CN" altLang="zh-CN" sz="3200" b="1" dirty="0">
                <a:solidFill>
                  <a:srgbClr val="FF0000"/>
                </a:solidFill>
                <a:latin typeface="隶书" panose="02010509060101010101" pitchFamily="49" charset="-122"/>
                <a:ea typeface="隶书" panose="02010509060101010101" pitchFamily="49" charset="-122"/>
                <a:sym typeface="+mn-ea"/>
              </a:rPr>
              <a:t>该指标应与企业有关会计科目计入的形成用于企业研究开发活动的固定资产原价对应</a:t>
            </a:r>
            <a:r>
              <a:rPr lang="zh-CN" altLang="zh-CN" sz="2000" b="1" dirty="0">
                <a:solidFill>
                  <a:srgbClr val="FF0000"/>
                </a:solidFill>
                <a:latin typeface="隶书" panose="02010509060101010101" pitchFamily="49" charset="-122"/>
                <a:ea typeface="隶书" panose="02010509060101010101" pitchFamily="49" charset="-122"/>
                <a:sym typeface="+mn-ea"/>
              </a:rPr>
              <a:t>。</a:t>
            </a:r>
            <a:endParaRPr lang="zh-CN" altLang="zh-CN" sz="2000" b="1" dirty="0">
              <a:solidFill>
                <a:srgbClr val="FF0000"/>
              </a:solidFill>
              <a:latin typeface="隶书" panose="02010509060101010101" pitchFamily="49" charset="-122"/>
              <a:ea typeface="隶书" panose="02010509060101010101" pitchFamily="49" charset="-122"/>
              <a:sym typeface="+mn-ea"/>
            </a:endParaRPr>
          </a:p>
        </p:txBody>
      </p:sp>
      <p:sp>
        <p:nvSpPr>
          <p:cNvPr id="5" name="文本框 4"/>
          <p:cNvSpPr txBox="1"/>
          <p:nvPr/>
        </p:nvSpPr>
        <p:spPr>
          <a:xfrm>
            <a:off x="609600" y="1249045"/>
            <a:ext cx="9884410" cy="732155"/>
          </a:xfrm>
          <a:prstGeom prst="rect">
            <a:avLst/>
          </a:prstGeom>
          <a:noFill/>
        </p:spPr>
        <p:txBody>
          <a:bodyPr wrap="square" rtlCol="0" anchor="t">
            <a:spAutoFit/>
          </a:bodyPr>
          <a:lstStyle/>
          <a:p>
            <a:pPr>
              <a:lnSpc>
                <a:spcPts val="5000"/>
              </a:lnSpc>
              <a:spcBef>
                <a:spcPts val="1000"/>
              </a:spcBef>
            </a:pPr>
            <a:r>
              <a:rPr lang="zh-CN" altLang="en-US" sz="3200" b="1" dirty="0">
                <a:solidFill>
                  <a:srgbClr val="FF0000"/>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rPr>
              <a:t>【重点指标】</a:t>
            </a:r>
            <a:r>
              <a:rPr lang="zh-CN" altLang="zh-CN" sz="3200" b="1" dirty="0">
                <a:solidFill>
                  <a:schemeClr val="dk1"/>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rPr>
              <a:t>当年形成用于研究开发的固定资产支出</a:t>
            </a:r>
            <a:endParaRPr lang="zh-CN" altLang="zh-CN" sz="3200" b="1" dirty="0">
              <a:solidFill>
                <a:schemeClr val="dk1"/>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endParaRPr>
          </a:p>
        </p:txBody>
      </p:sp>
      <p:sp>
        <p:nvSpPr>
          <p:cNvPr id="6" name="文本框 5"/>
          <p:cNvSpPr txBox="1"/>
          <p:nvPr/>
        </p:nvSpPr>
        <p:spPr>
          <a:xfrm>
            <a:off x="6591935" y="2303780"/>
            <a:ext cx="5092065" cy="1373505"/>
          </a:xfrm>
          <a:prstGeom prst="rect">
            <a:avLst/>
          </a:prstGeom>
          <a:noFill/>
        </p:spPr>
        <p:txBody>
          <a:bodyPr wrap="square" rtlCol="0" anchor="t">
            <a:spAutoFit/>
          </a:bodyPr>
          <a:lstStyle/>
          <a:p>
            <a:pPr>
              <a:lnSpc>
                <a:spcPts val="5000"/>
              </a:lnSpc>
              <a:spcBef>
                <a:spcPts val="1000"/>
              </a:spcBef>
            </a:pPr>
            <a:r>
              <a:rPr lang="zh-CN" altLang="zh-CN" sz="3200" b="1" dirty="0">
                <a:solidFill>
                  <a:schemeClr val="dk1"/>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rPr>
              <a:t>指报告期内企业形成用于研究开发的固定资产原价。</a:t>
            </a:r>
            <a:endParaRPr lang="zh-CN" altLang="zh-CN" sz="3200" b="1" dirty="0">
              <a:solidFill>
                <a:schemeClr val="dk1"/>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endParaRPr>
          </a:p>
        </p:txBody>
      </p:sp>
      <p:pic>
        <p:nvPicPr>
          <p:cNvPr id="7" name="图片 6"/>
          <p:cNvPicPr>
            <a:picLocks noChangeAspect="1"/>
          </p:cNvPicPr>
          <p:nvPr>
            <p:custDataLst>
              <p:tags r:id="rId1"/>
            </p:custDataLst>
          </p:nvPr>
        </p:nvPicPr>
        <p:blipFill>
          <a:blip r:embed="rId2"/>
          <a:stretch>
            <a:fillRect/>
          </a:stretch>
        </p:blipFill>
        <p:spPr>
          <a:xfrm>
            <a:off x="781050" y="2332990"/>
            <a:ext cx="5206365" cy="13582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descr="7b0a20202020227461726765744d6f64756c65223a202270726f636573734f6e6c696e65466f6e7473220a7d0a"/>
          <p:cNvSpPr>
            <a:spLocks noGrp="1"/>
          </p:cNvSpPr>
          <p:nvPr>
            <p:ph type="title"/>
          </p:nvPr>
        </p:nvSpPr>
        <p:spPr>
          <a:xfrm>
            <a:off x="609600" y="316230"/>
            <a:ext cx="11327130"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《企业研究开发活动及相关情况》（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a:t>
            </a:r>
            <a:r>
              <a:rPr lang="en-US" altLang="zh-CN">
                <a:cs typeface="汉仪程行简" panose="00020600040101010101" pitchFamily="18" charset="-122"/>
                <a:sym typeface="汉仪瘦金书简" panose="02010600000101010101" charset="-122"/>
              </a:rPr>
              <a:t>2</a:t>
            </a:r>
            <a:r>
              <a:rPr lang="zh-CN" altLang="en-US">
                <a:cs typeface="汉仪程行简" panose="00020600040101010101" pitchFamily="18" charset="-122"/>
                <a:sym typeface="汉仪瘦金书简" panose="02010600000101010101" charset="-122"/>
              </a:rPr>
              <a:t>）</a:t>
            </a:r>
            <a:endParaRPr lang="zh-CN" altLang="en-US">
              <a:cs typeface="汉仪程行简" panose="00020600040101010101" pitchFamily="18" charset="-122"/>
              <a:sym typeface="汉仪瘦金书简" panose="02010600000101010101" charset="-122"/>
            </a:endParaRPr>
          </a:p>
        </p:txBody>
      </p:sp>
      <p:sp>
        <p:nvSpPr>
          <p:cNvPr id="3" name="内容占位符 2"/>
          <p:cNvSpPr>
            <a:spLocks noGrp="1"/>
          </p:cNvSpPr>
          <p:nvPr/>
        </p:nvSpPr>
        <p:spPr>
          <a:xfrm>
            <a:off x="1160145" y="1605280"/>
            <a:ext cx="10034270" cy="4351655"/>
          </a:xfrm>
          <a:prstGeom prst="rect">
            <a:avLst/>
          </a:prstGeom>
          <a:noFill/>
          <a:ln>
            <a:noFill/>
          </a:ln>
        </p:spPr>
        <p:txBody>
          <a:bodyPr vert="horz" wrap="square" lIns="91440" tIns="45720" rIns="91440" bIns="45720" numCol="1" rtlCol="0" anchor="t" anchorCtr="0" compatLnSpc="1">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lvl="0" indent="0" algn="l" defTabSz="914400">
              <a:lnSpc>
                <a:spcPct val="150000"/>
              </a:lnSpc>
              <a:spcBef>
                <a:spcPts val="1000"/>
              </a:spcBef>
              <a:buClrTx/>
              <a:buSzTx/>
              <a:buFont typeface="Wingdings" panose="05000000000000000000" pitchFamily="2" charset="2"/>
              <a:buNone/>
              <a:defRPr/>
            </a:pPr>
            <a:r>
              <a:rPr lang="zh-CN" altLang="zh-CN" b="1" kern="1200" dirty="0">
                <a:solidFill>
                  <a:schemeClr val="dk1"/>
                </a:solidFill>
                <a:latin typeface="隶书" panose="02010509060101010101" pitchFamily="49" charset="-122"/>
                <a:ea typeface="隶书" panose="02010509060101010101" pitchFamily="49" charset="-122"/>
                <a:sym typeface="宋体" panose="02010600030101010101" pitchFamily="2" charset="-122"/>
              </a:rPr>
              <a:t>对于研究开发与生产共用的固定资产应按比例进行分摊，其中仪器和设备一般应按</a:t>
            </a:r>
            <a:r>
              <a:rPr lang="zh-CN" altLang="zh-CN" b="1" kern="1200" dirty="0">
                <a:solidFill>
                  <a:srgbClr val="FF0000"/>
                </a:solidFill>
                <a:latin typeface="隶书" panose="02010509060101010101" pitchFamily="49" charset="-122"/>
                <a:ea typeface="隶书" panose="02010509060101010101" pitchFamily="49" charset="-122"/>
                <a:sym typeface="宋体" panose="02010600030101010101" pitchFamily="2" charset="-122"/>
              </a:rPr>
              <a:t>使用时间</a:t>
            </a:r>
            <a:r>
              <a:rPr lang="zh-CN" altLang="zh-CN" b="1" kern="1200" dirty="0">
                <a:solidFill>
                  <a:schemeClr val="dk1"/>
                </a:solidFill>
                <a:latin typeface="隶书" panose="02010509060101010101" pitchFamily="49" charset="-122"/>
                <a:ea typeface="隶书" panose="02010509060101010101" pitchFamily="49" charset="-122"/>
                <a:sym typeface="宋体" panose="02010600030101010101" pitchFamily="2" charset="-122"/>
              </a:rPr>
              <a:t>进行分摊，建筑物一般应按</a:t>
            </a:r>
            <a:r>
              <a:rPr lang="zh-CN" altLang="zh-CN" b="1" kern="1200" dirty="0">
                <a:solidFill>
                  <a:srgbClr val="FF0000"/>
                </a:solidFill>
                <a:latin typeface="隶书" panose="02010509060101010101" pitchFamily="49" charset="-122"/>
                <a:ea typeface="隶书" panose="02010509060101010101" pitchFamily="49" charset="-122"/>
                <a:sym typeface="宋体" panose="02010600030101010101" pitchFamily="2" charset="-122"/>
              </a:rPr>
              <a:t>使用面积</a:t>
            </a:r>
            <a:r>
              <a:rPr lang="zh-CN" altLang="zh-CN" b="1" kern="1200" dirty="0">
                <a:solidFill>
                  <a:schemeClr val="dk1"/>
                </a:solidFill>
                <a:latin typeface="隶书" panose="02010509060101010101" pitchFamily="49" charset="-122"/>
                <a:ea typeface="隶书" panose="02010509060101010101" pitchFamily="49" charset="-122"/>
                <a:sym typeface="宋体" panose="02010600030101010101" pitchFamily="2" charset="-122"/>
              </a:rPr>
              <a:t>进行分摊。</a:t>
            </a:r>
            <a:endParaRPr lang="zh-CN" altLang="zh-CN" b="1" kern="1200" dirty="0">
              <a:solidFill>
                <a:schemeClr val="dk1"/>
              </a:solidFill>
              <a:latin typeface="隶书" panose="02010509060101010101" pitchFamily="49" charset="-122"/>
              <a:ea typeface="隶书" panose="02010509060101010101" pitchFamily="49" charset="-122"/>
              <a:sym typeface="+mn-ea"/>
            </a:endParaRPr>
          </a:p>
          <a:p>
            <a:pPr lvl="0" algn="l" defTabSz="914400">
              <a:lnSpc>
                <a:spcPct val="150000"/>
              </a:lnSpc>
              <a:spcBef>
                <a:spcPts val="1000"/>
              </a:spcBef>
              <a:buClrTx/>
              <a:buSzTx/>
              <a:buFont typeface="Wingdings" panose="05000000000000000000" pitchFamily="2" charset="2"/>
              <a:buChar char="Ø"/>
              <a:defRPr/>
            </a:pPr>
            <a:endParaRPr lang="zh-CN" altLang="zh-CN" b="1" kern="1200" dirty="0">
              <a:solidFill>
                <a:schemeClr val="dk1"/>
              </a:solidFill>
              <a:latin typeface="隶书" panose="02010509060101010101" pitchFamily="49" charset="-122"/>
              <a:ea typeface="隶书" panose="02010509060101010101" pitchFamily="49" charset="-122"/>
              <a:sym typeface="+mn-ea"/>
            </a:endParaRPr>
          </a:p>
        </p:txBody>
      </p:sp>
      <p:pic>
        <p:nvPicPr>
          <p:cNvPr id="2" name="图片 1" descr="templates\docerresourceshop\icons\\3b32313538313935393bc8cecef1cab1bce4"/>
          <p:cNvPicPr>
            <a:picLocks noChangeAspect="1"/>
          </p:cNvPicPr>
          <p:nvPr/>
        </p:nvPicPr>
        <p:blipFill>
          <a:blip r:embed="rId1" cstate="print">
            <a:extLst>
              <a:ext uri="{96DAC541-7B7A-43D3-8B79-37D633B846F1}">
                <asvg:svgBlip xmlns:asvg="http://schemas.microsoft.com/office/drawing/2016/SVG/main" r:embed="rId2"/>
              </a:ext>
            </a:extLst>
          </a:blip>
          <a:stretch>
            <a:fillRect/>
          </a:stretch>
        </p:blipFill>
        <p:spPr>
          <a:xfrm>
            <a:off x="2856230" y="4749800"/>
            <a:ext cx="914400" cy="914400"/>
          </a:xfrm>
          <a:prstGeom prst="rect">
            <a:avLst/>
          </a:prstGeom>
        </p:spPr>
      </p:pic>
      <p:pic>
        <p:nvPicPr>
          <p:cNvPr id="5" name="图片 4" descr="templates\docerresourceshop\icons\\32313535353836363b32313535353837323bc3e6bbfdd5bcb1c8"/>
          <p:cNvPicPr>
            <a:picLocks noChangeAspect="1"/>
          </p:cNvPicPr>
          <p:nvPr/>
        </p:nvPicPr>
        <p:blipFill>
          <a:blip r:embed="rId3" cstate="print">
            <a:extLst>
              <a:ext uri="{96DAC541-7B7A-43D3-8B79-37D633B846F1}">
                <asvg:svgBlip xmlns:asvg="http://schemas.microsoft.com/office/drawing/2016/SVG/main" r:embed="rId4"/>
              </a:ext>
            </a:extLst>
          </a:blip>
          <a:stretch>
            <a:fillRect/>
          </a:stretch>
        </p:blipFill>
        <p:spPr>
          <a:xfrm>
            <a:off x="8042275" y="4749800"/>
            <a:ext cx="914400" cy="914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stretch>
            <a:fillRect/>
          </a:stretch>
        </p:blipFill>
        <p:spPr>
          <a:xfrm>
            <a:off x="766445" y="2039620"/>
            <a:ext cx="3717925" cy="2619375"/>
          </a:xfrm>
          <a:prstGeom prst="rect">
            <a:avLst/>
          </a:prstGeom>
        </p:spPr>
      </p:pic>
      <p:sp>
        <p:nvSpPr>
          <p:cNvPr id="4" name="标题 3" descr="7b0a20202020227461726765744d6f64756c65223a202270726f636573734f6e6c696e65466f6e7473220a7d0a"/>
          <p:cNvSpPr>
            <a:spLocks noGrp="1"/>
          </p:cNvSpPr>
          <p:nvPr>
            <p:ph type="title"/>
          </p:nvPr>
        </p:nvSpPr>
        <p:spPr>
          <a:xfrm>
            <a:off x="609600" y="316230"/>
            <a:ext cx="11327130"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《企业研究开发活动及相关情况》（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a:t>
            </a:r>
            <a:r>
              <a:rPr lang="en-US" altLang="zh-CN">
                <a:cs typeface="汉仪程行简" panose="00020600040101010101" pitchFamily="18" charset="-122"/>
                <a:sym typeface="汉仪瘦金书简" panose="02010600000101010101" charset="-122"/>
              </a:rPr>
              <a:t>2</a:t>
            </a:r>
            <a:r>
              <a:rPr lang="zh-CN" altLang="en-US">
                <a:cs typeface="汉仪程行简" panose="00020600040101010101" pitchFamily="18" charset="-122"/>
                <a:sym typeface="汉仪瘦金书简" panose="02010600000101010101" charset="-122"/>
              </a:rPr>
              <a:t>）</a:t>
            </a:r>
            <a:endParaRPr lang="zh-CN" altLang="en-US">
              <a:cs typeface="汉仪程行简" panose="00020600040101010101" pitchFamily="18" charset="-122"/>
              <a:sym typeface="汉仪瘦金书简" panose="02010600000101010101" charset="-122"/>
            </a:endParaRPr>
          </a:p>
        </p:txBody>
      </p:sp>
      <p:cxnSp>
        <p:nvCxnSpPr>
          <p:cNvPr id="3" name="直接连接符 2"/>
          <p:cNvCxnSpPr/>
          <p:nvPr/>
        </p:nvCxnSpPr>
        <p:spPr>
          <a:xfrm flipV="1">
            <a:off x="1463335" y="3344233"/>
            <a:ext cx="2200275" cy="889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39939" name="Rectangle 3"/>
          <p:cNvSpPr txBox="1">
            <a:spLocks noChangeArrowheads="1"/>
          </p:cNvSpPr>
          <p:nvPr/>
        </p:nvSpPr>
        <p:spPr bwMode="auto">
          <a:xfrm>
            <a:off x="4759325" y="2039620"/>
            <a:ext cx="7177405"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50000"/>
              </a:lnSpc>
              <a:spcBef>
                <a:spcPts val="1000"/>
              </a:spcBef>
              <a:spcAft>
                <a:spcPct val="0"/>
              </a:spcAft>
              <a:buClrTx/>
              <a:buSzTx/>
              <a:buFont typeface="Arial" panose="020B0604020202020204" pitchFamily="34" charset="0"/>
              <a:buNone/>
              <a:defRPr/>
            </a:pPr>
            <a:r>
              <a:rPr kumimoji="0" lang="zh-CN" altLang="zh-CN" sz="3200" b="1" i="0" u="none" strike="noStrike" kern="1200" cap="none" spc="0" normalizeH="0" baseline="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指报告期内企业从政府有关部门获得的研究开发经费合计，包括科技专项费、科研基建费、政府专项基金和补贴等。</a:t>
            </a:r>
            <a:endParaRPr kumimoji="0" lang="zh-CN" altLang="zh-CN" sz="3200" b="1" i="0" u="none" strike="noStrike" kern="1200" cap="none" spc="0" normalizeH="0" baseline="0"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endParaRPr>
          </a:p>
        </p:txBody>
      </p:sp>
      <p:sp>
        <p:nvSpPr>
          <p:cNvPr id="5" name="文本框 4"/>
          <p:cNvSpPr txBox="1"/>
          <p:nvPr/>
        </p:nvSpPr>
        <p:spPr>
          <a:xfrm>
            <a:off x="974090" y="4744720"/>
            <a:ext cx="10598785" cy="1568450"/>
          </a:xfrm>
          <a:prstGeom prst="rect">
            <a:avLst/>
          </a:prstGeom>
          <a:noFill/>
        </p:spPr>
        <p:txBody>
          <a:bodyPr wrap="square" rtlCol="0" anchor="t">
            <a:spAutoFit/>
          </a:bodyPr>
          <a:lstStyle/>
          <a:p>
            <a:pPr marL="0" marR="0" lvl="0" indent="0" algn="l" defTabSz="914400" rtl="0" eaLnBrk="1" fontAlgn="base" latinLnBrk="0" hangingPunct="1">
              <a:lnSpc>
                <a:spcPct val="150000"/>
              </a:lnSpc>
              <a:spcBef>
                <a:spcPts val="1000"/>
              </a:spcBef>
              <a:spcAft>
                <a:spcPct val="0"/>
              </a:spcAft>
              <a:buClrTx/>
              <a:buSzTx/>
              <a:buFont typeface="Arial" panose="020B0604020202020204" pitchFamily="34" charset="0"/>
              <a:buNone/>
              <a:defRPr/>
            </a:pPr>
            <a:r>
              <a:rPr lang="zh-CN" altLang="zh-CN" sz="3200" b="1" noProof="0" dirty="0" smtClean="0">
                <a:ln>
                  <a:noFill/>
                </a:ln>
                <a:solidFill>
                  <a:srgbClr val="FF0000"/>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该指标应与有关会计科目计入的从政府有关部门获得的研究开发经费对应。</a:t>
            </a:r>
            <a:endParaRPr lang="zh-CN" altLang="zh-CN" sz="3200" b="1" noProof="0" dirty="0" smtClean="0">
              <a:ln>
                <a:noFill/>
              </a:ln>
              <a:solidFill>
                <a:srgbClr val="FF0000"/>
              </a:solidFill>
              <a:effectLst/>
              <a:uLnTx/>
              <a:uFillTx/>
              <a:latin typeface="隶书" panose="02010509060101010101" pitchFamily="49" charset="-122"/>
              <a:ea typeface="隶书" panose="02010509060101010101" pitchFamily="49" charset="-122"/>
              <a:cs typeface="隶书" panose="02010509060101010101" pitchFamily="49" charset="-122"/>
              <a:sym typeface="+mn-ea"/>
            </a:endParaRPr>
          </a:p>
        </p:txBody>
      </p:sp>
      <p:sp>
        <p:nvSpPr>
          <p:cNvPr id="6" name="文本框 5"/>
          <p:cNvSpPr txBox="1"/>
          <p:nvPr/>
        </p:nvSpPr>
        <p:spPr>
          <a:xfrm>
            <a:off x="609600" y="1123315"/>
            <a:ext cx="8832215" cy="829945"/>
          </a:xfrm>
          <a:prstGeom prst="rect">
            <a:avLst/>
          </a:prstGeom>
          <a:noFill/>
        </p:spPr>
        <p:txBody>
          <a:bodyPr wrap="square" rtlCol="0" anchor="t">
            <a:spAutoFit/>
          </a:bodyPr>
          <a:lstStyle/>
          <a:p>
            <a:pPr marL="0" marR="0" lvl="0" indent="0" algn="l" defTabSz="914400" rtl="0" eaLnBrk="1" fontAlgn="base" latinLnBrk="0" hangingPunct="1">
              <a:lnSpc>
                <a:spcPct val="150000"/>
              </a:lnSpc>
              <a:spcBef>
                <a:spcPts val="1000"/>
              </a:spcBef>
              <a:spcAft>
                <a:spcPct val="0"/>
              </a:spcAft>
              <a:buClrTx/>
              <a:buSzTx/>
              <a:buFont typeface="Arial" panose="020B0604020202020204" pitchFamily="34" charset="0"/>
              <a:buNone/>
              <a:defRPr/>
            </a:pPr>
            <a:r>
              <a:rPr lang="zh-CN" altLang="en-US" sz="3200" b="1" noProof="0" dirty="0" smtClean="0">
                <a:ln>
                  <a:noFill/>
                </a:ln>
                <a:solidFill>
                  <a:srgbClr val="FF0000"/>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【重点指标】</a:t>
            </a:r>
            <a:r>
              <a:rPr lang="zh-CN" altLang="zh-CN" sz="3200" b="1"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rPr>
              <a:t>当年来自政府部门的研究开发支出</a:t>
            </a:r>
            <a:endParaRPr lang="zh-CN" altLang="zh-CN" sz="3200" b="1" noProof="0" dirty="0" smtClean="0">
              <a:ln>
                <a:noFill/>
              </a:ln>
              <a:solidFill>
                <a:schemeClr val="dk1"/>
              </a:solidFill>
              <a:effectLst/>
              <a:uLnTx/>
              <a:uFillTx/>
              <a:latin typeface="隶书" panose="02010509060101010101" pitchFamily="49" charset="-122"/>
              <a:ea typeface="隶书" panose="02010509060101010101" pitchFamily="49" charset="-122"/>
              <a:cs typeface="隶书"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a:stretch>
            <a:fillRect/>
          </a:stretch>
        </p:blipFill>
        <p:spPr>
          <a:xfrm>
            <a:off x="609600" y="2127250"/>
            <a:ext cx="4356735" cy="1626235"/>
          </a:xfrm>
          <a:prstGeom prst="rect">
            <a:avLst/>
          </a:prstGeom>
        </p:spPr>
      </p:pic>
      <p:sp>
        <p:nvSpPr>
          <p:cNvPr id="4" name="标题 3" descr="7b0a20202020227461726765744d6f64756c65223a202270726f636573734f6e6c696e65466f6e7473220a7d0a"/>
          <p:cNvSpPr>
            <a:spLocks noGrp="1"/>
          </p:cNvSpPr>
          <p:nvPr>
            <p:ph type="title"/>
          </p:nvPr>
        </p:nvSpPr>
        <p:spPr>
          <a:xfrm>
            <a:off x="609600" y="316230"/>
            <a:ext cx="11327130"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《企业研究开发活动及相关情况》（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a:t>
            </a:r>
            <a:r>
              <a:rPr lang="en-US" altLang="zh-CN">
                <a:cs typeface="汉仪程行简" panose="00020600040101010101" pitchFamily="18" charset="-122"/>
                <a:sym typeface="汉仪瘦金书简" panose="02010600000101010101" charset="-122"/>
              </a:rPr>
              <a:t>2</a:t>
            </a:r>
            <a:r>
              <a:rPr lang="zh-CN" altLang="en-US">
                <a:cs typeface="汉仪程行简" panose="00020600040101010101" pitchFamily="18" charset="-122"/>
                <a:sym typeface="汉仪瘦金书简" panose="02010600000101010101" charset="-122"/>
              </a:rPr>
              <a:t>）</a:t>
            </a:r>
            <a:endParaRPr lang="zh-CN" altLang="en-US">
              <a:cs typeface="汉仪程行简" panose="00020600040101010101" pitchFamily="18" charset="-122"/>
              <a:sym typeface="汉仪瘦金书简" panose="02010600000101010101" charset="-122"/>
            </a:endParaRPr>
          </a:p>
        </p:txBody>
      </p:sp>
      <p:cxnSp>
        <p:nvCxnSpPr>
          <p:cNvPr id="7" name="直接连接符 6"/>
          <p:cNvCxnSpPr/>
          <p:nvPr/>
        </p:nvCxnSpPr>
        <p:spPr>
          <a:xfrm>
            <a:off x="1100455" y="2940050"/>
            <a:ext cx="3774440" cy="0"/>
          </a:xfrm>
          <a:prstGeom prst="line">
            <a:avLst/>
          </a:prstGeom>
          <a:noFill/>
          <a:ln w="34925">
            <a:solidFill>
              <a:srgbClr val="FF0000"/>
            </a:solidFill>
          </a:ln>
        </p:spPr>
      </p:cxnSp>
      <p:sp>
        <p:nvSpPr>
          <p:cNvPr id="2" name="文本框 1"/>
          <p:cNvSpPr txBox="1"/>
          <p:nvPr/>
        </p:nvSpPr>
        <p:spPr>
          <a:xfrm>
            <a:off x="713105" y="1111885"/>
            <a:ext cx="10683240" cy="829945"/>
          </a:xfrm>
          <a:prstGeom prst="rect">
            <a:avLst/>
          </a:prstGeom>
          <a:noFill/>
        </p:spPr>
        <p:txBody>
          <a:bodyPr wrap="square" rtlCol="0" anchor="t">
            <a:spAutoFit/>
          </a:bodyPr>
          <a:lstStyle/>
          <a:p>
            <a:pPr fontAlgn="base">
              <a:lnSpc>
                <a:spcPct val="150000"/>
              </a:lnSpc>
            </a:pPr>
            <a:r>
              <a:rPr lang="zh-CN" altLang="en-US" sz="3200" b="1" spc="200" dirty="0" smtClean="0">
                <a:solidFill>
                  <a:srgbClr val="FF0000"/>
                </a:solidFill>
                <a:latin typeface="隶书" panose="02010509060101010101" pitchFamily="49" charset="-122"/>
                <a:ea typeface="隶书" panose="02010509060101010101" pitchFamily="49" charset="-122"/>
                <a:cs typeface="隶书" panose="02010509060101010101" pitchFamily="49" charset="-122"/>
                <a:sym typeface="+mn-ea"/>
              </a:rPr>
              <a:t>【重点指标】</a:t>
            </a:r>
            <a:r>
              <a:rPr lang="zh-CN" altLang="en-US" sz="3200" b="1" spc="200" dirty="0" smtClean="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申报加计扣除减免税的研究开发支出</a:t>
            </a:r>
            <a:endParaRPr lang="zh-CN" altLang="en-US" sz="3200" b="1" spc="200" dirty="0" smtClean="0">
              <a:solidFill>
                <a:schemeClr val="dk1"/>
              </a:solidFill>
              <a:latin typeface="隶书" panose="02010509060101010101" pitchFamily="49" charset="-122"/>
              <a:ea typeface="隶书" panose="02010509060101010101" pitchFamily="49" charset="-122"/>
              <a:cs typeface="隶书" panose="02010509060101010101" pitchFamily="49" charset="-122"/>
              <a:sym typeface="+mn-ea"/>
            </a:endParaRPr>
          </a:p>
        </p:txBody>
      </p:sp>
      <p:sp>
        <p:nvSpPr>
          <p:cNvPr id="3" name="内容占位符 2"/>
          <p:cNvSpPr>
            <a:spLocks noGrp="1"/>
          </p:cNvSpPr>
          <p:nvPr>
            <p:custDataLst>
              <p:tags r:id="rId3"/>
            </p:custDataLst>
          </p:nvPr>
        </p:nvSpPr>
        <p:spPr>
          <a:xfrm>
            <a:off x="5192395" y="1941830"/>
            <a:ext cx="6826250" cy="3766185"/>
          </a:xfrm>
          <a:prstGeom prst="rect">
            <a:avLst/>
          </a:prstGeom>
          <a:noFill/>
          <a:ln>
            <a:noFill/>
          </a:ln>
        </p:spPr>
        <p:txBody>
          <a:bodyPr vert="horz" wrap="square" lIns="91440" tIns="45720" rIns="91440" bIns="45720" numCol="1" rtlCol="0" anchor="t" anchorCtr="0" compatLnSpc="1">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lvl="0" indent="0" algn="l" defTabSz="914400">
              <a:lnSpc>
                <a:spcPct val="150000"/>
              </a:lnSpc>
              <a:spcBef>
                <a:spcPts val="0"/>
              </a:spcBef>
              <a:buClrTx/>
              <a:buSzTx/>
              <a:buFontTx/>
              <a:buNone/>
            </a:pPr>
            <a:r>
              <a:rPr lang="zh-CN" altLang="en-US" b="1" kern="1200">
                <a:solidFill>
                  <a:schemeClr val="dk1"/>
                </a:solidFill>
                <a:latin typeface="隶书" panose="02010509060101010101" pitchFamily="49" charset="-122"/>
                <a:ea typeface="隶书" panose="02010509060101010101" pitchFamily="49" charset="-122"/>
                <a:sym typeface="+mn-ea"/>
              </a:rPr>
              <a:t>指报告期内企业实际用来申报研发加计扣除减免税政策的研究开发经费，该指标应与向税务部门申报的有关研发加计扣除减免税备案表或归集表中的允许扣除的研发费用合计一致。</a:t>
            </a:r>
            <a:endParaRPr lang="zh-CN" altLang="en-US" b="1" kern="1200">
              <a:solidFill>
                <a:schemeClr val="dk1"/>
              </a:solidFill>
              <a:latin typeface="隶书" panose="02010509060101010101" pitchFamily="49" charset="-122"/>
              <a:ea typeface="隶书"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descr="7b0a20202020227461726765744d6f64756c65223a202270726f636573734f6e6c696e65466f6e7473220a7d0a"/>
          <p:cNvSpPr>
            <a:spLocks noGrp="1"/>
          </p:cNvSpPr>
          <p:nvPr>
            <p:ph type="title"/>
          </p:nvPr>
        </p:nvSpPr>
        <p:spPr>
          <a:xfrm>
            <a:off x="609600" y="316230"/>
            <a:ext cx="11327130"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《企业研究开发活动及相关情况》（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a:t>
            </a:r>
            <a:r>
              <a:rPr lang="en-US" altLang="zh-CN">
                <a:cs typeface="汉仪程行简" panose="00020600040101010101" pitchFamily="18" charset="-122"/>
                <a:sym typeface="汉仪瘦金书简" panose="02010600000101010101" charset="-122"/>
              </a:rPr>
              <a:t>2</a:t>
            </a:r>
            <a:r>
              <a:rPr lang="zh-CN" altLang="en-US">
                <a:cs typeface="汉仪程行简" panose="00020600040101010101" pitchFamily="18" charset="-122"/>
                <a:sym typeface="汉仪瘦金书简" panose="02010600000101010101" charset="-122"/>
              </a:rPr>
              <a:t>）</a:t>
            </a:r>
            <a:endParaRPr lang="zh-CN" altLang="en-US">
              <a:cs typeface="汉仪程行简" panose="00020600040101010101" pitchFamily="18" charset="-122"/>
              <a:sym typeface="汉仪瘦金书简" panose="02010600000101010101" charset="-122"/>
            </a:endParaRPr>
          </a:p>
        </p:txBody>
      </p:sp>
      <p:sp>
        <p:nvSpPr>
          <p:cNvPr id="3" name="文本框 2"/>
          <p:cNvSpPr txBox="1"/>
          <p:nvPr>
            <p:custDataLst>
              <p:tags r:id="rId1"/>
            </p:custDataLst>
          </p:nvPr>
        </p:nvSpPr>
        <p:spPr>
          <a:xfrm>
            <a:off x="514350" y="6127115"/>
            <a:ext cx="11725910" cy="626110"/>
          </a:xfrm>
          <a:prstGeom prst="rect">
            <a:avLst/>
          </a:prstGeom>
          <a:noFill/>
        </p:spPr>
        <p:txBody>
          <a:bodyPr wrap="square" rtlCol="0" anchor="t">
            <a:noAutofit/>
          </a:bodyPr>
          <a:lstStyle/>
          <a:p>
            <a:r>
              <a:rPr lang="zh-CN" altLang="en-US" sz="320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申报加计扣除减免税的研究开发支出</a:t>
            </a:r>
            <a:r>
              <a:rPr lang="zh-CN" altLang="en-US" sz="320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 =</a:t>
            </a:r>
            <a:r>
              <a:rPr lang="en-US" altLang="zh-CN" sz="320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 </a:t>
            </a:r>
            <a:r>
              <a:rPr lang="zh-CN" sz="320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表中</a:t>
            </a:r>
            <a:r>
              <a:rPr lang="en-US" altLang="zh-CN" sz="320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46-47-48</a:t>
            </a:r>
            <a:endParaRPr lang="zh-CN" altLang="en-US" sz="3200">
              <a:solidFill>
                <a:schemeClr val="dk1"/>
              </a:solidFill>
              <a:latin typeface="隶书" panose="02010509060101010101" pitchFamily="49" charset="-122"/>
              <a:ea typeface="隶书" panose="02010509060101010101" pitchFamily="49" charset="-122"/>
              <a:cs typeface="隶书" panose="02010509060101010101" pitchFamily="49" charset="-122"/>
            </a:endParaRPr>
          </a:p>
          <a:p>
            <a:r>
              <a:rPr lang="zh-CN" altLang="en-US" sz="320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                </a:t>
            </a:r>
            <a:endParaRPr lang="zh-CN" altLang="en-US" sz="3200">
              <a:solidFill>
                <a:schemeClr val="dk1"/>
              </a:solidFill>
              <a:latin typeface="隶书" panose="02010509060101010101" pitchFamily="49" charset="-122"/>
              <a:ea typeface="隶书" panose="02010509060101010101" pitchFamily="49" charset="-122"/>
              <a:cs typeface="隶书" panose="02010509060101010101" pitchFamily="49" charset="-122"/>
              <a:sym typeface="+mn-ea"/>
            </a:endParaRPr>
          </a:p>
        </p:txBody>
      </p:sp>
      <p:sp>
        <p:nvSpPr>
          <p:cNvPr id="2" name="文本框 1"/>
          <p:cNvSpPr txBox="1"/>
          <p:nvPr/>
        </p:nvSpPr>
        <p:spPr>
          <a:xfrm>
            <a:off x="766445" y="1065530"/>
            <a:ext cx="8247380" cy="583565"/>
          </a:xfrm>
          <a:prstGeom prst="rect">
            <a:avLst/>
          </a:prstGeom>
          <a:noFill/>
        </p:spPr>
        <p:txBody>
          <a:bodyPr wrap="square" rtlCol="0">
            <a:spAutoFit/>
          </a:bodyPr>
          <a:p>
            <a:r>
              <a:rPr lang="zh-CN" altLang="en-US" sz="3200">
                <a:solidFill>
                  <a:schemeClr val="dk1"/>
                </a:solidFill>
                <a:latin typeface="隶书" panose="02010509060101010101" pitchFamily="49" charset="-122"/>
                <a:ea typeface="隶书" panose="02010509060101010101" pitchFamily="49" charset="-122"/>
                <a:cs typeface="隶书" panose="02010509060101010101" pitchFamily="49" charset="-122"/>
              </a:rPr>
              <a:t>《研发费用加计扣除优惠明细表（</a:t>
            </a:r>
            <a:r>
              <a:rPr lang="zh-CN" altLang="en-US" sz="3200">
                <a:solidFill>
                  <a:srgbClr val="FF0000"/>
                </a:solidFill>
                <a:latin typeface="隶书" panose="02010509060101010101" pitchFamily="49" charset="-122"/>
                <a:ea typeface="隶书" panose="02010509060101010101" pitchFamily="49" charset="-122"/>
                <a:cs typeface="隶书" panose="02010509060101010101" pitchFamily="49" charset="-122"/>
              </a:rPr>
              <a:t>A107012</a:t>
            </a:r>
            <a:r>
              <a:rPr lang="zh-CN" altLang="en-US" sz="3200">
                <a:solidFill>
                  <a:schemeClr val="dk1"/>
                </a:solidFill>
                <a:latin typeface="隶书" panose="02010509060101010101" pitchFamily="49" charset="-122"/>
                <a:ea typeface="隶书" panose="02010509060101010101" pitchFamily="49" charset="-122"/>
                <a:cs typeface="隶书" panose="02010509060101010101" pitchFamily="49" charset="-122"/>
              </a:rPr>
              <a:t>）</a:t>
            </a:r>
            <a:endParaRPr lang="zh-CN" altLang="en-US" sz="3200">
              <a:solidFill>
                <a:schemeClr val="dk1"/>
              </a:solidFill>
              <a:latin typeface="隶书" panose="02010509060101010101" pitchFamily="49" charset="-122"/>
              <a:ea typeface="隶书" panose="02010509060101010101" pitchFamily="49" charset="-122"/>
              <a:cs typeface="隶书" panose="02010509060101010101" pitchFamily="49" charset="-122"/>
            </a:endParaRPr>
          </a:p>
        </p:txBody>
      </p:sp>
      <p:pic>
        <p:nvPicPr>
          <p:cNvPr id="9" name="图片 8"/>
          <p:cNvPicPr>
            <a:picLocks noChangeAspect="1"/>
          </p:cNvPicPr>
          <p:nvPr/>
        </p:nvPicPr>
        <p:blipFill>
          <a:blip r:embed="rId2"/>
          <a:srcRect t="1526" r="21720" b="29522"/>
          <a:stretch>
            <a:fillRect/>
          </a:stretch>
        </p:blipFill>
        <p:spPr>
          <a:xfrm>
            <a:off x="988695" y="1760855"/>
            <a:ext cx="7205980" cy="4328795"/>
          </a:xfrm>
          <a:prstGeom prst="rect">
            <a:avLst/>
          </a:prstGeom>
        </p:spPr>
      </p:pic>
      <p:sp>
        <p:nvSpPr>
          <p:cNvPr id="10" name="矩形 9"/>
          <p:cNvSpPr/>
          <p:nvPr/>
        </p:nvSpPr>
        <p:spPr>
          <a:xfrm>
            <a:off x="4424680" y="5648960"/>
            <a:ext cx="833120" cy="280670"/>
          </a:xfrm>
          <a:prstGeom prst="rect">
            <a:avLst/>
          </a:prstGeom>
          <a:noFill/>
          <a:ln w="50800">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descr="7b0a20202020227461726765744d6f64756c65223a202270726f636573734f6e6c696e65466f6e7473220a7d0a"/>
          <p:cNvSpPr>
            <a:spLocks noGrp="1"/>
          </p:cNvSpPr>
          <p:nvPr>
            <p:ph type="title"/>
          </p:nvPr>
        </p:nvSpPr>
        <p:spPr>
          <a:xfrm>
            <a:off x="609600" y="316230"/>
            <a:ext cx="11327130"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《企业研究开发活动及相关情况》（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a:t>
            </a:r>
            <a:r>
              <a:rPr lang="en-US" altLang="zh-CN">
                <a:cs typeface="汉仪程行简" panose="00020600040101010101" pitchFamily="18" charset="-122"/>
                <a:sym typeface="汉仪瘦金书简" panose="02010600000101010101" charset="-122"/>
              </a:rPr>
              <a:t>2</a:t>
            </a:r>
            <a:r>
              <a:rPr lang="zh-CN" altLang="en-US">
                <a:cs typeface="汉仪程行简" panose="00020600040101010101" pitchFamily="18" charset="-122"/>
                <a:sym typeface="汉仪瘦金书简" panose="02010600000101010101" charset="-122"/>
              </a:rPr>
              <a:t>）</a:t>
            </a:r>
            <a:endParaRPr lang="zh-CN" altLang="en-US">
              <a:cs typeface="汉仪程行简" panose="00020600040101010101" pitchFamily="18" charset="-122"/>
              <a:sym typeface="汉仪瘦金书简" panose="02010600000101010101" charset="-122"/>
            </a:endParaRPr>
          </a:p>
        </p:txBody>
      </p:sp>
      <p:pic>
        <p:nvPicPr>
          <p:cNvPr id="2" name="内容占位符 3"/>
          <p:cNvPicPr>
            <a:picLocks noGrp="1" noChangeAspect="1"/>
          </p:cNvPicPr>
          <p:nvPr/>
        </p:nvPicPr>
        <p:blipFill>
          <a:blip r:embed="rId1"/>
          <a:stretch>
            <a:fillRect/>
          </a:stretch>
        </p:blipFill>
        <p:spPr>
          <a:xfrm>
            <a:off x="432435" y="1054100"/>
            <a:ext cx="8968105" cy="4373880"/>
          </a:xfrm>
          <a:prstGeom prst="rect">
            <a:avLst/>
          </a:prstGeom>
          <a:noFill/>
          <a:ln>
            <a:noFill/>
          </a:ln>
        </p:spPr>
      </p:pic>
      <p:sp>
        <p:nvSpPr>
          <p:cNvPr id="6" name="矩形 5"/>
          <p:cNvSpPr/>
          <p:nvPr>
            <p:custDataLst>
              <p:tags r:id="rId2"/>
            </p:custDataLst>
          </p:nvPr>
        </p:nvSpPr>
        <p:spPr>
          <a:xfrm>
            <a:off x="432435" y="4467860"/>
            <a:ext cx="3056890" cy="216535"/>
          </a:xfrm>
          <a:prstGeom prst="rect">
            <a:avLst/>
          </a:prstGeom>
          <a:noFill/>
          <a:ln>
            <a:solidFill>
              <a:srgbClr val="FF0000"/>
            </a:solidFill>
          </a:ln>
          <a:extLst>
            <a:ext uri="{909E8E84-426E-40DD-AFC4-6F175D3DCCD1}">
              <a14:hiddenFill xmlns:a14="http://schemas.microsoft.com/office/drawing/2010/main">
                <a:solidFill>
                  <a:schemeClr val="lt1"/>
                </a:solidFill>
              </a14:hiddenFill>
            </a:ex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3600" b="0" i="0" u="none" strike="noStrike" cap="none" normalizeH="0" baseline="0" smtClean="0">
              <a:ln>
                <a:noFill/>
              </a:ln>
              <a:solidFill>
                <a:schemeClr val="dk1"/>
              </a:solidFill>
              <a:effectLst/>
              <a:latin typeface="隶书" panose="02010509060101010101" pitchFamily="49" charset="-122"/>
              <a:ea typeface="隶书" panose="02010509060101010101" pitchFamily="49" charset="-122"/>
            </a:endParaRPr>
          </a:p>
        </p:txBody>
      </p:sp>
      <p:sp>
        <p:nvSpPr>
          <p:cNvPr id="7" name="矩形 6"/>
          <p:cNvSpPr/>
          <p:nvPr>
            <p:custDataLst>
              <p:tags r:id="rId3"/>
            </p:custDataLst>
          </p:nvPr>
        </p:nvSpPr>
        <p:spPr>
          <a:xfrm>
            <a:off x="432435" y="4916170"/>
            <a:ext cx="2807970" cy="216535"/>
          </a:xfrm>
          <a:prstGeom prst="rect">
            <a:avLst/>
          </a:prstGeom>
          <a:noFill/>
          <a:ln>
            <a:solidFill>
              <a:srgbClr val="FF0000"/>
            </a:solidFill>
          </a:ln>
          <a:extLst>
            <a:ext uri="{909E8E84-426E-40DD-AFC4-6F175D3DCCD1}">
              <a14:hiddenFill xmlns:a14="http://schemas.microsoft.com/office/drawing/2010/main">
                <a:solidFill>
                  <a:schemeClr val="lt1"/>
                </a:solidFill>
              </a14:hiddenFill>
            </a:ex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3600" b="0" i="0" u="none" strike="noStrike" cap="none" normalizeH="0" baseline="0" smtClean="0">
              <a:ln>
                <a:noFill/>
              </a:ln>
              <a:solidFill>
                <a:schemeClr val="dk1"/>
              </a:solidFill>
              <a:effectLst/>
              <a:latin typeface="隶书" panose="02010509060101010101" pitchFamily="49" charset="-122"/>
              <a:ea typeface="隶书" panose="02010509060101010101" pitchFamily="49" charset="-122"/>
            </a:endParaRPr>
          </a:p>
        </p:txBody>
      </p:sp>
      <p:sp>
        <p:nvSpPr>
          <p:cNvPr id="5" name="文本框 4"/>
          <p:cNvSpPr txBox="1"/>
          <p:nvPr>
            <p:custDataLst>
              <p:tags r:id="rId4"/>
            </p:custDataLst>
          </p:nvPr>
        </p:nvSpPr>
        <p:spPr>
          <a:xfrm>
            <a:off x="432435" y="5474335"/>
            <a:ext cx="10760710" cy="1383665"/>
          </a:xfrm>
          <a:prstGeom prst="rect">
            <a:avLst/>
          </a:prstGeom>
          <a:noFill/>
        </p:spPr>
        <p:txBody>
          <a:bodyPr wrap="square" rtlCol="0" anchor="t">
            <a:spAutoFit/>
          </a:bodyPr>
          <a:lstStyle/>
          <a:p>
            <a:r>
              <a:rPr lang="zh-CN" altLang="en-US" sz="2800">
                <a:solidFill>
                  <a:schemeClr val="dk1"/>
                </a:solidFill>
                <a:latin typeface="隶书" panose="02010509060101010101" pitchFamily="49" charset="-122"/>
                <a:ea typeface="隶书" panose="02010509060101010101" pitchFamily="49" charset="-122"/>
                <a:cs typeface="隶书" panose="02010509060101010101" pitchFamily="49" charset="-122"/>
              </a:rPr>
              <a:t>申报加计扣除减免税的研究开发支出 = </a:t>
            </a:r>
            <a:endParaRPr lang="zh-CN" altLang="en-US" sz="2800">
              <a:solidFill>
                <a:schemeClr val="dk1"/>
              </a:solidFill>
              <a:latin typeface="隶书" panose="02010509060101010101" pitchFamily="49" charset="-122"/>
              <a:ea typeface="隶书" panose="02010509060101010101" pitchFamily="49" charset="-122"/>
              <a:cs typeface="隶书" panose="02010509060101010101" pitchFamily="49" charset="-122"/>
            </a:endParaRPr>
          </a:p>
          <a:p>
            <a:r>
              <a:rPr lang="zh-CN" altLang="en-US" sz="2800">
                <a:solidFill>
                  <a:schemeClr val="dk1"/>
                </a:solidFill>
                <a:latin typeface="隶书" panose="02010509060101010101" pitchFamily="49" charset="-122"/>
                <a:ea typeface="隶书" panose="02010509060101010101" pitchFamily="49" charset="-122"/>
                <a:cs typeface="隶书" panose="02010509060101010101" pitchFamily="49" charset="-122"/>
              </a:rPr>
              <a:t>当期费用化支出可加计扣除总额（9）+ </a:t>
            </a:r>
            <a:endParaRPr lang="zh-CN" altLang="en-US" sz="2800">
              <a:solidFill>
                <a:schemeClr val="dk1"/>
              </a:solidFill>
              <a:latin typeface="隶书" panose="02010509060101010101" pitchFamily="49" charset="-122"/>
              <a:ea typeface="隶书" panose="02010509060101010101" pitchFamily="49" charset="-122"/>
              <a:cs typeface="隶书" panose="02010509060101010101" pitchFamily="49" charset="-122"/>
            </a:endParaRPr>
          </a:p>
          <a:p>
            <a:r>
              <a:rPr lang="zh-CN" altLang="en-US" sz="2800">
                <a:solidFill>
                  <a:schemeClr val="dk1"/>
                </a:solidFill>
                <a:latin typeface="隶书" panose="02010509060101010101" pitchFamily="49" charset="-122"/>
                <a:ea typeface="隶书" panose="02010509060101010101" pitchFamily="49" charset="-122"/>
                <a:cs typeface="隶书" panose="02010509060101010101" pitchFamily="49" charset="-122"/>
              </a:rPr>
              <a:t>研发项目形成无形资产当期摊销额中准予加计扣除的摊销额（10.1）</a:t>
            </a:r>
            <a:endParaRPr lang="zh-CN" altLang="en-US" sz="2800">
              <a:solidFill>
                <a:schemeClr val="dk1"/>
              </a:solidFill>
              <a:latin typeface="隶书" panose="02010509060101010101" pitchFamily="49" charset="-122"/>
              <a:ea typeface="隶书" panose="02010509060101010101" pitchFamily="49" charset="-122"/>
              <a:cs typeface="隶书" panose="02010509060101010101" pitchFamily="49" charset="-122"/>
            </a:endParaRPr>
          </a:p>
        </p:txBody>
      </p:sp>
      <p:sp>
        <p:nvSpPr>
          <p:cNvPr id="8" name="文本框 7"/>
          <p:cNvSpPr txBox="1"/>
          <p:nvPr/>
        </p:nvSpPr>
        <p:spPr>
          <a:xfrm>
            <a:off x="7665720" y="971550"/>
            <a:ext cx="2139315" cy="756285"/>
          </a:xfrm>
          <a:prstGeom prst="rect">
            <a:avLst/>
          </a:prstGeom>
          <a:noFill/>
        </p:spPr>
        <p:txBody>
          <a:bodyPr wrap="square" rtlCol="0" anchor="t">
            <a:noAutofit/>
          </a:bodyPr>
          <a:p>
            <a:r>
              <a:rPr lang="zh-CN" altLang="en-US" sz="3200">
                <a:solidFill>
                  <a:srgbClr val="FF0000"/>
                </a:solidFill>
                <a:latin typeface="隶书" panose="02010509060101010101" pitchFamily="49" charset="-122"/>
                <a:ea typeface="隶书" panose="02010509060101010101" pitchFamily="49" charset="-122"/>
              </a:rPr>
              <a:t>A06740</a:t>
            </a:r>
            <a:endParaRPr lang="zh-CN" altLang="en-US" sz="3200">
              <a:solidFill>
                <a:srgbClr val="FF0000"/>
              </a:solidFill>
              <a:latin typeface="隶书" panose="02010509060101010101" pitchFamily="49" charset="-122"/>
              <a:ea typeface="隶书" panose="020105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descr="7b0a20202020227461726765744d6f64756c65223a202270726f636573734f6e6c696e65466f6e7473220a7d0a"/>
          <p:cNvSpPr>
            <a:spLocks noGrp="1"/>
          </p:cNvSpPr>
          <p:nvPr>
            <p:ph type="title"/>
          </p:nvPr>
        </p:nvSpPr>
        <p:spPr>
          <a:prstGeom prst="rect">
            <a:avLst/>
          </a:prstGeom>
        </p:spPr>
        <p:txBody>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填报依据</a:t>
            </a:r>
            <a:endParaRPr lang="zh-CN" altLang="en-US">
              <a:cs typeface="汉仪程行简" panose="00020600040101010101" pitchFamily="18" charset="-122"/>
              <a:sym typeface="汉仪瘦金书简" panose="02010600000101010101" charset="-122"/>
            </a:endParaRPr>
          </a:p>
        </p:txBody>
      </p:sp>
      <p:sp>
        <p:nvSpPr>
          <p:cNvPr id="3" name="内容占位符 2"/>
          <p:cNvSpPr>
            <a:spLocks noGrp="1"/>
          </p:cNvSpPr>
          <p:nvPr/>
        </p:nvSpPr>
        <p:spPr>
          <a:xfrm>
            <a:off x="2205355" y="1371600"/>
            <a:ext cx="7780655" cy="4114800"/>
          </a:xfrm>
          <a:prstGeom prst="rect">
            <a:avLst/>
          </a:prstGeom>
          <a:noFill/>
          <a:ln>
            <a:noFill/>
          </a:ln>
        </p:spPr>
        <p:txBody>
          <a:bodyPr vert="horz" wrap="square" lIns="91440" tIns="45720" rIns="91440" bIns="45720" numCol="1" rtlCol="0" anchor="t" anchorCtr="0" compatLnSpc="1">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lvl="0" indent="0" algn="l" defTabSz="914400">
              <a:lnSpc>
                <a:spcPct val="150000"/>
              </a:lnSpc>
              <a:buClrTx/>
              <a:buSzTx/>
              <a:buFontTx/>
              <a:buNone/>
            </a:pPr>
            <a:r>
              <a:rPr lang="zh-CN" sz="3600" b="1" kern="1200" dirty="0">
                <a:solidFill>
                  <a:schemeClr val="dk1"/>
                </a:solidFill>
                <a:latin typeface="隶书" panose="02010509060101010101" pitchFamily="49" charset="-122"/>
                <a:ea typeface="隶书" panose="02010509060101010101" pitchFamily="49" charset="-122"/>
                <a:sym typeface="+mn-ea"/>
              </a:rPr>
              <a:t>企业会计账中有关</a:t>
            </a:r>
            <a:r>
              <a:rPr lang="zh-CN" sz="3600" b="1" kern="1200" dirty="0">
                <a:solidFill>
                  <a:srgbClr val="FF0000"/>
                </a:solidFill>
                <a:latin typeface="隶书" panose="02010509060101010101" pitchFamily="49" charset="-122"/>
                <a:ea typeface="隶书" panose="02010509060101010101" pitchFamily="49" charset="-122"/>
                <a:sym typeface="+mn-ea"/>
              </a:rPr>
              <a:t>研究开发会计科目</a:t>
            </a:r>
            <a:endParaRPr lang="zh-CN" sz="3600" b="1" kern="1200" dirty="0">
              <a:solidFill>
                <a:schemeClr val="dk1"/>
              </a:solidFill>
              <a:latin typeface="隶书" panose="02010509060101010101" pitchFamily="49" charset="-122"/>
              <a:ea typeface="隶书" panose="02010509060101010101" pitchFamily="49" charset="-122"/>
              <a:sym typeface="+mn-ea"/>
            </a:endParaRPr>
          </a:p>
          <a:p>
            <a:pPr marL="0" lvl="0" indent="0" algn="l" defTabSz="914400">
              <a:lnSpc>
                <a:spcPct val="150000"/>
              </a:lnSpc>
              <a:buClrTx/>
              <a:buSzTx/>
              <a:buFontTx/>
              <a:buNone/>
            </a:pPr>
            <a:r>
              <a:rPr lang="en-US" altLang="zh-CN" sz="3600" b="1" kern="1200" dirty="0">
                <a:solidFill>
                  <a:schemeClr val="dk1"/>
                </a:solidFill>
                <a:latin typeface="隶书" panose="02010509060101010101" pitchFamily="49" charset="-122"/>
                <a:ea typeface="隶书" panose="02010509060101010101" pitchFamily="49" charset="-122"/>
                <a:sym typeface="+mn-ea"/>
              </a:rPr>
              <a:t>               </a:t>
            </a:r>
            <a:r>
              <a:rPr lang="zh-CN" sz="3600" b="1" kern="1200" dirty="0">
                <a:solidFill>
                  <a:schemeClr val="dk1"/>
                </a:solidFill>
                <a:latin typeface="隶书" panose="02010509060101010101" pitchFamily="49" charset="-122"/>
                <a:ea typeface="隶书" panose="02010509060101010101" pitchFamily="49" charset="-122"/>
                <a:sym typeface="+mn-ea"/>
              </a:rPr>
              <a:t>或</a:t>
            </a:r>
            <a:endParaRPr lang="zh-CN" sz="3600" b="1" kern="1200" dirty="0">
              <a:solidFill>
                <a:schemeClr val="dk1"/>
              </a:solidFill>
              <a:latin typeface="隶书" panose="02010509060101010101" pitchFamily="49" charset="-122"/>
              <a:ea typeface="隶书" panose="02010509060101010101" pitchFamily="49" charset="-122"/>
              <a:sym typeface="+mn-ea"/>
            </a:endParaRPr>
          </a:p>
          <a:p>
            <a:pPr marL="0" lvl="0" indent="0" algn="l" defTabSz="914400">
              <a:lnSpc>
                <a:spcPct val="150000"/>
              </a:lnSpc>
              <a:buClrTx/>
              <a:buSzTx/>
              <a:buFontTx/>
              <a:buNone/>
            </a:pPr>
            <a:r>
              <a:rPr lang="zh-CN" sz="3600" b="1" kern="1200" dirty="0">
                <a:solidFill>
                  <a:schemeClr val="dk1"/>
                </a:solidFill>
                <a:latin typeface="隶书" panose="02010509060101010101" pitchFamily="49" charset="-122"/>
                <a:ea typeface="隶书" panose="02010509060101010101" pitchFamily="49" charset="-122"/>
                <a:sym typeface="+mn-ea"/>
              </a:rPr>
              <a:t>向</a:t>
            </a:r>
            <a:r>
              <a:rPr lang="zh-CN" sz="3600" b="1" kern="1200" dirty="0">
                <a:solidFill>
                  <a:srgbClr val="FF0000"/>
                </a:solidFill>
                <a:latin typeface="隶书" panose="02010509060101010101" pitchFamily="49" charset="-122"/>
                <a:ea typeface="隶书" panose="02010509060101010101" pitchFamily="49" charset="-122"/>
                <a:sym typeface="+mn-ea"/>
              </a:rPr>
              <a:t>税务部门</a:t>
            </a:r>
            <a:r>
              <a:rPr lang="zh-CN" sz="3600" b="1" kern="1200" dirty="0">
                <a:solidFill>
                  <a:schemeClr val="dk1"/>
                </a:solidFill>
                <a:latin typeface="隶书" panose="02010509060101010101" pitchFamily="49" charset="-122"/>
                <a:ea typeface="隶书" panose="02010509060101010101" pitchFamily="49" charset="-122"/>
                <a:sym typeface="+mn-ea"/>
              </a:rPr>
              <a:t>提供的研发支出辅助账</a:t>
            </a:r>
            <a:endParaRPr lang="zh-CN" sz="3600" b="1" kern="1200" dirty="0">
              <a:solidFill>
                <a:schemeClr val="dk1"/>
              </a:solidFill>
              <a:latin typeface="隶书" panose="02010509060101010101" pitchFamily="49" charset="-122"/>
              <a:ea typeface="隶书"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a:stretch>
            <a:fillRect/>
          </a:stretch>
        </p:blipFill>
        <p:spPr>
          <a:xfrm>
            <a:off x="609600" y="1645920"/>
            <a:ext cx="4356735" cy="1626235"/>
          </a:xfrm>
          <a:prstGeom prst="rect">
            <a:avLst/>
          </a:prstGeom>
        </p:spPr>
      </p:pic>
      <p:sp>
        <p:nvSpPr>
          <p:cNvPr id="4" name="标题 3" descr="7b0a20202020227461726765744d6f64756c65223a202270726f636573734f6e6c696e65466f6e7473220a7d0a"/>
          <p:cNvSpPr>
            <a:spLocks noGrp="1"/>
          </p:cNvSpPr>
          <p:nvPr>
            <p:ph type="title"/>
          </p:nvPr>
        </p:nvSpPr>
        <p:spPr>
          <a:xfrm>
            <a:off x="609600" y="316230"/>
            <a:ext cx="11327130"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《企业研究开发活动及相关情况》（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a:t>
            </a:r>
            <a:r>
              <a:rPr lang="en-US" altLang="zh-CN">
                <a:cs typeface="汉仪程行简" panose="00020600040101010101" pitchFamily="18" charset="-122"/>
                <a:sym typeface="汉仪瘦金书简" panose="02010600000101010101" charset="-122"/>
              </a:rPr>
              <a:t>2</a:t>
            </a:r>
            <a:r>
              <a:rPr lang="zh-CN" altLang="en-US">
                <a:cs typeface="汉仪程行简" panose="00020600040101010101" pitchFamily="18" charset="-122"/>
                <a:sym typeface="汉仪瘦金书简" panose="02010600000101010101" charset="-122"/>
              </a:rPr>
              <a:t>）</a:t>
            </a:r>
            <a:endParaRPr lang="zh-CN" altLang="en-US">
              <a:cs typeface="汉仪程行简" panose="00020600040101010101" pitchFamily="18" charset="-122"/>
              <a:sym typeface="汉仪瘦金书简" panose="02010600000101010101" charset="-122"/>
            </a:endParaRPr>
          </a:p>
        </p:txBody>
      </p:sp>
      <p:cxnSp>
        <p:nvCxnSpPr>
          <p:cNvPr id="7" name="直接连接符 6"/>
          <p:cNvCxnSpPr/>
          <p:nvPr/>
        </p:nvCxnSpPr>
        <p:spPr>
          <a:xfrm>
            <a:off x="896620" y="2863215"/>
            <a:ext cx="2693035" cy="0"/>
          </a:xfrm>
          <a:prstGeom prst="line">
            <a:avLst/>
          </a:prstGeom>
          <a:noFill/>
          <a:ln w="34925">
            <a:solidFill>
              <a:srgbClr val="FF0000"/>
            </a:solidFill>
          </a:ln>
        </p:spPr>
      </p:cxnSp>
      <p:sp>
        <p:nvSpPr>
          <p:cNvPr id="2" name="文本框 1"/>
          <p:cNvSpPr txBox="1"/>
          <p:nvPr/>
        </p:nvSpPr>
        <p:spPr>
          <a:xfrm>
            <a:off x="6283325" y="1022350"/>
            <a:ext cx="4315460" cy="829945"/>
          </a:xfrm>
          <a:prstGeom prst="rect">
            <a:avLst/>
          </a:prstGeom>
          <a:noFill/>
        </p:spPr>
        <p:txBody>
          <a:bodyPr wrap="square" rtlCol="0" anchor="t">
            <a:spAutoFit/>
          </a:bodyPr>
          <a:lstStyle/>
          <a:p>
            <a:pPr fontAlgn="base">
              <a:lnSpc>
                <a:spcPct val="150000"/>
              </a:lnSpc>
            </a:pPr>
            <a:r>
              <a:rPr lang="zh-CN" altLang="en-US" sz="3200" b="1" spc="200" dirty="0" smtClean="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加计扣除减免税金额</a:t>
            </a:r>
            <a:endParaRPr lang="zh-CN" altLang="en-US" sz="3200" b="1" spc="200" dirty="0" smtClean="0">
              <a:solidFill>
                <a:schemeClr val="dk1"/>
              </a:solidFill>
              <a:latin typeface="隶书" panose="02010509060101010101" pitchFamily="49" charset="-122"/>
              <a:ea typeface="隶书" panose="02010509060101010101" pitchFamily="49" charset="-122"/>
              <a:cs typeface="隶书" panose="02010509060101010101" pitchFamily="49" charset="-122"/>
              <a:sym typeface="+mn-ea"/>
            </a:endParaRPr>
          </a:p>
        </p:txBody>
      </p:sp>
      <p:sp>
        <p:nvSpPr>
          <p:cNvPr id="100" name="文本框 99"/>
          <p:cNvSpPr txBox="1"/>
          <p:nvPr/>
        </p:nvSpPr>
        <p:spPr>
          <a:xfrm>
            <a:off x="5222875" y="1710690"/>
            <a:ext cx="7059930" cy="3046095"/>
          </a:xfrm>
          <a:prstGeom prst="rect">
            <a:avLst/>
          </a:prstGeom>
          <a:noFill/>
          <a:ln w="9525">
            <a:noFill/>
          </a:ln>
        </p:spPr>
        <p:txBody>
          <a:bodyPr wrap="square">
            <a:spAutoFit/>
          </a:bodyPr>
          <a:lstStyle/>
          <a:p>
            <a:pPr marL="0" indent="0" fontAlgn="auto">
              <a:lnSpc>
                <a:spcPct val="150000"/>
              </a:lnSpc>
            </a:pPr>
            <a:r>
              <a:rPr lang="zh-CN" sz="3200" b="0">
                <a:solidFill>
                  <a:schemeClr val="dk1"/>
                </a:solidFill>
                <a:latin typeface="隶书" panose="02010509060101010101" pitchFamily="49" charset="-122"/>
                <a:ea typeface="隶书" panose="02010509060101010101" pitchFamily="49" charset="-122"/>
              </a:rPr>
              <a:t>指报告期内企业按有关政策和税法规定税前加计扣除的研究开发活动费用所得税，按当年税务部门实际减免的税额填报。</a:t>
            </a:r>
            <a:endParaRPr lang="zh-CN" altLang="en-US" sz="3200" b="0">
              <a:solidFill>
                <a:srgbClr val="FF0000"/>
              </a:solidFill>
              <a:latin typeface="隶书" panose="02010509060101010101" pitchFamily="49" charset="-122"/>
              <a:ea typeface="隶书" panose="02010509060101010101" pitchFamily="49" charset="-122"/>
            </a:endParaRPr>
          </a:p>
        </p:txBody>
      </p:sp>
      <p:sp>
        <p:nvSpPr>
          <p:cNvPr id="3" name="文本框 2"/>
          <p:cNvSpPr txBox="1"/>
          <p:nvPr/>
        </p:nvSpPr>
        <p:spPr>
          <a:xfrm>
            <a:off x="343535" y="3530600"/>
            <a:ext cx="4703445" cy="1568450"/>
          </a:xfrm>
          <a:prstGeom prst="rect">
            <a:avLst/>
          </a:prstGeom>
          <a:noFill/>
        </p:spPr>
        <p:txBody>
          <a:bodyPr wrap="square" rtlCol="0" anchor="t">
            <a:spAutoFit/>
          </a:bodyPr>
          <a:p>
            <a:r>
              <a:rPr lang="zh-CN" sz="3200">
                <a:solidFill>
                  <a:srgbClr val="FF0000"/>
                </a:solidFill>
                <a:latin typeface="隶书" panose="02010509060101010101" pitchFamily="49" charset="-122"/>
                <a:ea typeface="隶书" panose="02010509060101010101" pitchFamily="49" charset="-122"/>
                <a:sym typeface="+mn-ea"/>
              </a:rPr>
              <a:t>对尚未得到当年减免税额的企业，按上年实际减免税额填报。</a:t>
            </a:r>
            <a:endParaRPr lang="zh-CN" altLang="en-US" sz="3200">
              <a:solidFill>
                <a:srgbClr val="FF0000"/>
              </a:solidFill>
              <a:latin typeface="隶书" panose="02010509060101010101" pitchFamily="49" charset="-122"/>
              <a:ea typeface="隶书"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descr="7b0a20202020227461726765744d6f64756c65223a202270726f636573734f6e6c696e65466f6e7473220a7d0a"/>
          <p:cNvSpPr>
            <a:spLocks noGrp="1"/>
          </p:cNvSpPr>
          <p:nvPr>
            <p:ph type="title"/>
          </p:nvPr>
        </p:nvSpPr>
        <p:spPr>
          <a:xfrm>
            <a:off x="609600" y="316230"/>
            <a:ext cx="11327130"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《企业研究开发活动及相关情况》（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a:t>
            </a:r>
            <a:r>
              <a:rPr lang="en-US" altLang="zh-CN">
                <a:cs typeface="汉仪程行简" panose="00020600040101010101" pitchFamily="18" charset="-122"/>
                <a:sym typeface="汉仪瘦金书简" panose="02010600000101010101" charset="-122"/>
              </a:rPr>
              <a:t>2</a:t>
            </a:r>
            <a:r>
              <a:rPr lang="zh-CN" altLang="en-US">
                <a:cs typeface="汉仪程行简" panose="00020600040101010101" pitchFamily="18" charset="-122"/>
                <a:sym typeface="汉仪瘦金书简" panose="02010600000101010101" charset="-122"/>
              </a:rPr>
              <a:t>）</a:t>
            </a:r>
            <a:endParaRPr lang="zh-CN" altLang="en-US">
              <a:cs typeface="汉仪程行简" panose="00020600040101010101" pitchFamily="18" charset="-122"/>
              <a:sym typeface="汉仪瘦金书简" panose="02010600000101010101" charset="-122"/>
            </a:endParaRPr>
          </a:p>
        </p:txBody>
      </p:sp>
      <p:sp>
        <p:nvSpPr>
          <p:cNvPr id="2" name="文本框 1"/>
          <p:cNvSpPr txBox="1"/>
          <p:nvPr/>
        </p:nvSpPr>
        <p:spPr>
          <a:xfrm>
            <a:off x="422275" y="1019175"/>
            <a:ext cx="11417935" cy="3538220"/>
          </a:xfrm>
          <a:prstGeom prst="rect">
            <a:avLst/>
          </a:prstGeom>
          <a:noFill/>
        </p:spPr>
        <p:txBody>
          <a:bodyPr wrap="square" rtlCol="0" anchor="t">
            <a:spAutoFit/>
          </a:bodyPr>
          <a:lstStyle/>
          <a:p>
            <a:r>
              <a:rPr lang="zh-CN" altLang="en-US" sz="2800" b="1" dirty="0">
                <a:solidFill>
                  <a:srgbClr val="FF0000"/>
                </a:solidFill>
                <a:latin typeface="华文新魏" panose="02010800040101010101" pitchFamily="2" charset="-122"/>
                <a:ea typeface="华文新魏" panose="02010800040101010101" pitchFamily="2" charset="-122"/>
                <a:sym typeface="宋体" panose="02010600030101010101" pitchFamily="2" charset="-122"/>
              </a:rPr>
              <a:t> </a:t>
            </a:r>
            <a:r>
              <a:rPr lang="zh-CN" altLang="en-US" sz="2800" b="1" dirty="0">
                <a:solidFill>
                  <a:srgbClr val="222A35"/>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rPr>
              <a:t>例子：</a:t>
            </a:r>
            <a:endParaRPr lang="zh-CN" altLang="en-US" sz="2800" b="1" dirty="0">
              <a:solidFill>
                <a:srgbClr val="222A35"/>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endParaRPr>
          </a:p>
          <a:p>
            <a:r>
              <a:rPr lang="zh-CN" altLang="en-US" sz="2800" dirty="0">
                <a:solidFill>
                  <a:srgbClr val="222A35"/>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rPr>
              <a:t>某企业（科技型中小企业，制造业，非高企）20</a:t>
            </a:r>
            <a:r>
              <a:rPr lang="en-US" altLang="zh-CN" sz="2800" dirty="0">
                <a:solidFill>
                  <a:srgbClr val="222A35"/>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rPr>
              <a:t>24</a:t>
            </a:r>
            <a:r>
              <a:rPr lang="zh-CN" altLang="en-US" sz="2800" dirty="0">
                <a:solidFill>
                  <a:srgbClr val="222A35"/>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rPr>
              <a:t>年度应纳税所得额为</a:t>
            </a:r>
            <a:r>
              <a:rPr lang="zh-CN" altLang="en-US" sz="2800" dirty="0">
                <a:solidFill>
                  <a:srgbClr val="FF0000"/>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rPr>
              <a:t>1</a:t>
            </a:r>
            <a:r>
              <a:rPr lang="en-US" altLang="zh-CN" sz="2800" dirty="0">
                <a:solidFill>
                  <a:srgbClr val="FF0000"/>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rPr>
              <a:t>20</a:t>
            </a:r>
            <a:r>
              <a:rPr lang="zh-CN" altLang="en-US" sz="2800" dirty="0">
                <a:solidFill>
                  <a:srgbClr val="FF0000"/>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rPr>
              <a:t>万</a:t>
            </a:r>
            <a:r>
              <a:rPr lang="zh-CN" altLang="en-US" sz="2800" dirty="0">
                <a:solidFill>
                  <a:srgbClr val="222A35"/>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rPr>
              <a:t>，符合条件的申报加计扣除减免税的研究开发支出为</a:t>
            </a:r>
            <a:r>
              <a:rPr lang="zh-CN" altLang="en-US" sz="2800" dirty="0">
                <a:solidFill>
                  <a:srgbClr val="FF0000"/>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rPr>
              <a:t>40万元</a:t>
            </a:r>
            <a:r>
              <a:rPr lang="zh-CN" altLang="en-US" sz="2800" dirty="0">
                <a:solidFill>
                  <a:schemeClr val="tx1"/>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rPr>
              <a:t>。</a:t>
            </a:r>
            <a:endParaRPr lang="zh-CN" altLang="en-US" sz="2800" dirty="0">
              <a:solidFill>
                <a:srgbClr val="222A35"/>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endParaRPr>
          </a:p>
          <a:p>
            <a:r>
              <a:rPr lang="zh-CN" altLang="en-US" sz="2800" dirty="0" smtClean="0">
                <a:solidFill>
                  <a:srgbClr val="FF0000"/>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rPr>
              <a:t>计算方法：</a:t>
            </a:r>
            <a:endParaRPr lang="zh-CN" altLang="en-US" sz="2800" dirty="0" smtClean="0">
              <a:solidFill>
                <a:srgbClr val="FF0000"/>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endParaRPr>
          </a:p>
          <a:p>
            <a:r>
              <a:rPr lang="zh-CN" altLang="en-US" sz="2800" dirty="0" smtClean="0">
                <a:solidFill>
                  <a:srgbClr val="FF0000"/>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rPr>
              <a:t>加</a:t>
            </a:r>
            <a:r>
              <a:rPr lang="zh-CN" altLang="en-US" sz="2800" dirty="0">
                <a:solidFill>
                  <a:srgbClr val="FF0000"/>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rPr>
              <a:t>计扣除减免税金额</a:t>
            </a:r>
            <a:endParaRPr lang="en-US" altLang="zh-CN" sz="2800" dirty="0">
              <a:solidFill>
                <a:srgbClr val="FF0000"/>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endParaRPr>
          </a:p>
          <a:p>
            <a:r>
              <a:rPr lang="en-US" altLang="zh-CN" sz="2800" dirty="0">
                <a:solidFill>
                  <a:srgbClr val="FF0000"/>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rPr>
              <a:t>=</a:t>
            </a:r>
            <a:r>
              <a:rPr lang="zh-CN" altLang="en-US" sz="2800" dirty="0">
                <a:solidFill>
                  <a:srgbClr val="FF0000"/>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rPr>
              <a:t>申报加计扣除减免税的研究开发支出×加计扣除比例×企业法定所得税税率（</a:t>
            </a:r>
            <a:r>
              <a:rPr lang="en-US" altLang="zh-CN" sz="2800" dirty="0">
                <a:solidFill>
                  <a:srgbClr val="FF0000"/>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rPr>
              <a:t>25%</a:t>
            </a:r>
            <a:r>
              <a:rPr lang="zh-CN" altLang="en-US" sz="2800" dirty="0">
                <a:solidFill>
                  <a:srgbClr val="FF0000"/>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rPr>
              <a:t>）</a:t>
            </a:r>
            <a:endParaRPr lang="zh-CN" altLang="en-US" sz="2800" dirty="0">
              <a:solidFill>
                <a:srgbClr val="FF0000"/>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endParaRPr>
          </a:p>
          <a:p>
            <a:r>
              <a:rPr lang="en-US" altLang="zh-CN" sz="2800" dirty="0" smtClean="0">
                <a:solidFill>
                  <a:srgbClr val="FF0000"/>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rPr>
              <a:t>=40×100%×25</a:t>
            </a:r>
            <a:r>
              <a:rPr lang="en-US" altLang="zh-CN" sz="2800" dirty="0">
                <a:solidFill>
                  <a:srgbClr val="FF0000"/>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rPr>
              <a:t>%=10</a:t>
            </a:r>
            <a:r>
              <a:rPr lang="zh-CN" altLang="en-US" sz="2800" dirty="0">
                <a:solidFill>
                  <a:srgbClr val="FF0000"/>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rPr>
              <a:t>万</a:t>
            </a:r>
            <a:r>
              <a:rPr lang="zh-CN" altLang="en-US" sz="2800" dirty="0" smtClean="0">
                <a:solidFill>
                  <a:srgbClr val="FF0000"/>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rPr>
              <a:t>元</a:t>
            </a:r>
            <a:endParaRPr lang="zh-CN" altLang="en-US" sz="2800" dirty="0" smtClean="0">
              <a:solidFill>
                <a:srgbClr val="FF0000"/>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endParaRPr>
          </a:p>
        </p:txBody>
      </p:sp>
      <p:pic>
        <p:nvPicPr>
          <p:cNvPr id="3" name="图片 2"/>
          <p:cNvPicPr>
            <a:picLocks noChangeAspect="1"/>
          </p:cNvPicPr>
          <p:nvPr/>
        </p:nvPicPr>
        <p:blipFill>
          <a:blip r:embed="rId1"/>
          <a:stretch>
            <a:fillRect/>
          </a:stretch>
        </p:blipFill>
        <p:spPr>
          <a:xfrm>
            <a:off x="4777105" y="4447540"/>
            <a:ext cx="7375525" cy="2047240"/>
          </a:xfrm>
          <a:prstGeom prst="rect">
            <a:avLst/>
          </a:prstGeom>
          <a:ln w="19050" cmpd="sng">
            <a:noFill/>
            <a:prstDash val="solid"/>
          </a:ln>
          <a:effectLst>
            <a:glow rad="596900">
              <a:srgbClr val="AACEED"/>
            </a:glow>
          </a:effectLst>
        </p:spPr>
      </p:pic>
      <p:sp>
        <p:nvSpPr>
          <p:cNvPr id="5" name="文本框 4"/>
          <p:cNvSpPr txBox="1"/>
          <p:nvPr/>
        </p:nvSpPr>
        <p:spPr>
          <a:xfrm>
            <a:off x="11385550" y="5287010"/>
            <a:ext cx="767080" cy="368300"/>
          </a:xfrm>
          <a:prstGeom prst="rect">
            <a:avLst/>
          </a:prstGeom>
          <a:noFill/>
          <a:ln w="19050" cmpd="sng">
            <a:noFill/>
            <a:prstDash val="solid"/>
          </a:ln>
        </p:spPr>
        <p:txBody>
          <a:bodyPr wrap="square" rtlCol="0">
            <a:spAutoFit/>
          </a:bodyPr>
          <a:lstStyle/>
          <a:p>
            <a:r>
              <a:rPr lang="en-US" altLang="zh-CN" sz="1800">
                <a:solidFill>
                  <a:srgbClr val="FF0000"/>
                </a:solidFill>
                <a:latin typeface="隶书" panose="02010509060101010101" pitchFamily="49" charset="-122"/>
                <a:ea typeface="隶书" panose="02010509060101010101" pitchFamily="49" charset="-122"/>
              </a:rPr>
              <a:t>100</a:t>
            </a:r>
            <a:endParaRPr lang="en-US" altLang="zh-CN" sz="1800">
              <a:solidFill>
                <a:srgbClr val="FF0000"/>
              </a:solidFill>
              <a:latin typeface="隶书" panose="02010509060101010101" pitchFamily="49" charset="-122"/>
              <a:ea typeface="隶书" panose="02010509060101010101" pitchFamily="49" charset="-122"/>
            </a:endParaRPr>
          </a:p>
        </p:txBody>
      </p:sp>
      <p:sp>
        <p:nvSpPr>
          <p:cNvPr id="7" name="文本框 6"/>
          <p:cNvSpPr txBox="1"/>
          <p:nvPr/>
        </p:nvSpPr>
        <p:spPr>
          <a:xfrm>
            <a:off x="11385550" y="4918710"/>
            <a:ext cx="767080" cy="368300"/>
          </a:xfrm>
          <a:prstGeom prst="rect">
            <a:avLst/>
          </a:prstGeom>
          <a:noFill/>
          <a:ln w="19050" cmpd="sng">
            <a:noFill/>
            <a:prstDash val="solid"/>
          </a:ln>
        </p:spPr>
        <p:txBody>
          <a:bodyPr wrap="square" rtlCol="0">
            <a:spAutoFit/>
          </a:bodyPr>
          <a:lstStyle/>
          <a:p>
            <a:r>
              <a:rPr lang="en-US" altLang="zh-CN" sz="1800">
                <a:solidFill>
                  <a:srgbClr val="FF0000"/>
                </a:solidFill>
                <a:latin typeface="隶书" panose="02010509060101010101" pitchFamily="49" charset="-122"/>
                <a:ea typeface="隶书" panose="02010509060101010101" pitchFamily="49" charset="-122"/>
              </a:rPr>
              <a:t>400</a:t>
            </a:r>
            <a:endParaRPr lang="en-US" altLang="zh-CN" sz="1800">
              <a:solidFill>
                <a:srgbClr val="FF0000"/>
              </a:solidFill>
              <a:latin typeface="隶书" panose="02010509060101010101" pitchFamily="49" charset="-122"/>
              <a:ea typeface="隶书" panose="020105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5" grpId="0"/>
      <p:bldP spid="5" grpId="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a:stretch>
            <a:fillRect/>
          </a:stretch>
        </p:blipFill>
        <p:spPr>
          <a:xfrm>
            <a:off x="456565" y="1484630"/>
            <a:ext cx="4356735" cy="1626235"/>
          </a:xfrm>
          <a:prstGeom prst="rect">
            <a:avLst/>
          </a:prstGeom>
        </p:spPr>
      </p:pic>
      <p:sp>
        <p:nvSpPr>
          <p:cNvPr id="4" name="标题 3" descr="7b0a20202020227461726765744d6f64756c65223a202270726f636573734f6e6c696e65466f6e7473220a7d0a"/>
          <p:cNvSpPr>
            <a:spLocks noGrp="1"/>
          </p:cNvSpPr>
          <p:nvPr>
            <p:ph type="title"/>
          </p:nvPr>
        </p:nvSpPr>
        <p:spPr>
          <a:xfrm>
            <a:off x="609600" y="316230"/>
            <a:ext cx="11327130" cy="610235"/>
          </a:xfrm>
          <a:prstGeom prst="rect">
            <a:avLst/>
          </a:prstGeom>
        </p:spPr>
        <p:txBody>
          <a:bodyPr>
            <a:noAutofit/>
          </a:bodyPr>
          <a:lstStyle/>
          <a:p>
            <a:r>
              <a:rPr lang="zh-CN" altLang="en-US" dirty="0">
                <a:cs typeface="汉仪程行简" panose="00020600040101010101" pitchFamily="18" charset="-122"/>
                <a:sym typeface="汉仪瘦金书简" panose="02010600000101010101" charset="-122"/>
              </a:rPr>
              <a:t>壹 </a:t>
            </a:r>
            <a:r>
              <a:rPr lang="en-US" altLang="zh-CN" dirty="0">
                <a:cs typeface="汉仪程行简" panose="00020600040101010101" pitchFamily="18" charset="-122"/>
                <a:sym typeface="汉仪瘦金书简" panose="02010600000101010101" charset="-122"/>
              </a:rPr>
              <a:t>| </a:t>
            </a:r>
            <a:r>
              <a:rPr lang="zh-CN" altLang="en-US" dirty="0">
                <a:cs typeface="汉仪程行简" panose="00020600040101010101" pitchFamily="18" charset="-122"/>
                <a:sym typeface="汉仪瘦金书简" panose="02010600000101010101" charset="-122"/>
              </a:rPr>
              <a:t>报表基本情况</a:t>
            </a:r>
            <a:r>
              <a:rPr lang="en-US" altLang="zh-CN" dirty="0">
                <a:cs typeface="汉仪程行简" panose="00020600040101010101" pitchFamily="18" charset="-122"/>
                <a:sym typeface="汉仪瘦金书简" panose="02010600000101010101" charset="-122"/>
              </a:rPr>
              <a:t>-</a:t>
            </a:r>
            <a:r>
              <a:rPr lang="zh-CN" altLang="en-US" dirty="0">
                <a:cs typeface="汉仪程行简" panose="00020600040101010101" pitchFamily="18" charset="-122"/>
                <a:sym typeface="汉仪瘦金书简" panose="02010600000101010101" charset="-122"/>
              </a:rPr>
              <a:t>《企业研究开发活动及相关情况》（</a:t>
            </a:r>
            <a:r>
              <a:rPr lang="en-US" altLang="zh-CN" dirty="0">
                <a:cs typeface="汉仪程行简" panose="00020600040101010101" pitchFamily="18" charset="-122"/>
                <a:sym typeface="汉仪瘦金书简" panose="02010600000101010101" charset="-122"/>
              </a:rPr>
              <a:t>1</a:t>
            </a:r>
            <a:r>
              <a:rPr lang="zh-CN" altLang="en-US" dirty="0">
                <a:cs typeface="汉仪程行简" panose="00020600040101010101" pitchFamily="18" charset="-122"/>
                <a:sym typeface="汉仪瘦金书简" panose="02010600000101010101" charset="-122"/>
              </a:rPr>
              <a:t>07-</a:t>
            </a:r>
            <a:r>
              <a:rPr lang="en-US" altLang="zh-CN" dirty="0">
                <a:cs typeface="汉仪程行简" panose="00020600040101010101" pitchFamily="18" charset="-122"/>
                <a:sym typeface="汉仪瘦金书简" panose="02010600000101010101" charset="-122"/>
              </a:rPr>
              <a:t>2</a:t>
            </a:r>
            <a:r>
              <a:rPr lang="zh-CN" altLang="en-US" dirty="0">
                <a:cs typeface="汉仪程行简" panose="00020600040101010101" pitchFamily="18" charset="-122"/>
                <a:sym typeface="汉仪瘦金书简" panose="02010600000101010101" charset="-122"/>
              </a:rPr>
              <a:t>）</a:t>
            </a:r>
            <a:endParaRPr lang="zh-CN" altLang="en-US" dirty="0">
              <a:cs typeface="汉仪程行简" panose="00020600040101010101" pitchFamily="18" charset="-122"/>
              <a:sym typeface="汉仪瘦金书简" panose="02010600000101010101" charset="-122"/>
            </a:endParaRPr>
          </a:p>
        </p:txBody>
      </p:sp>
      <p:cxnSp>
        <p:nvCxnSpPr>
          <p:cNvPr id="7" name="直接连接符 6"/>
          <p:cNvCxnSpPr/>
          <p:nvPr/>
        </p:nvCxnSpPr>
        <p:spPr>
          <a:xfrm>
            <a:off x="882015" y="3061970"/>
            <a:ext cx="2917190" cy="0"/>
          </a:xfrm>
          <a:prstGeom prst="line">
            <a:avLst/>
          </a:prstGeom>
          <a:noFill/>
          <a:ln w="34925">
            <a:solidFill>
              <a:srgbClr val="FF0000"/>
            </a:solidFill>
          </a:ln>
        </p:spPr>
      </p:cxnSp>
      <p:sp>
        <p:nvSpPr>
          <p:cNvPr id="2" name="文本框 1"/>
          <p:cNvSpPr txBox="1"/>
          <p:nvPr/>
        </p:nvSpPr>
        <p:spPr>
          <a:xfrm>
            <a:off x="5712460" y="1372235"/>
            <a:ext cx="5045075" cy="829945"/>
          </a:xfrm>
          <a:prstGeom prst="rect">
            <a:avLst/>
          </a:prstGeom>
          <a:noFill/>
        </p:spPr>
        <p:txBody>
          <a:bodyPr wrap="square" rtlCol="0" anchor="t">
            <a:spAutoFit/>
          </a:bodyPr>
          <a:lstStyle/>
          <a:p>
            <a:pPr fontAlgn="base">
              <a:lnSpc>
                <a:spcPct val="150000"/>
              </a:lnSpc>
            </a:pPr>
            <a:r>
              <a:rPr sz="320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高新技术企业减免税金额</a:t>
            </a:r>
            <a:endParaRPr lang="zh-CN" altLang="en-US" sz="3200" b="1" spc="200" dirty="0" smtClean="0">
              <a:solidFill>
                <a:schemeClr val="dk1"/>
              </a:solidFill>
              <a:latin typeface="隶书" panose="02010509060101010101" pitchFamily="49" charset="-122"/>
              <a:ea typeface="隶书" panose="02010509060101010101" pitchFamily="49" charset="-122"/>
              <a:cs typeface="隶书" panose="02010509060101010101" pitchFamily="49" charset="-122"/>
              <a:sym typeface="+mn-ea"/>
            </a:endParaRPr>
          </a:p>
        </p:txBody>
      </p:sp>
      <p:sp>
        <p:nvSpPr>
          <p:cNvPr id="100" name="文本框 99"/>
          <p:cNvSpPr txBox="1"/>
          <p:nvPr/>
        </p:nvSpPr>
        <p:spPr>
          <a:xfrm>
            <a:off x="4876800" y="2202180"/>
            <a:ext cx="7059930" cy="2306955"/>
          </a:xfrm>
          <a:prstGeom prst="rect">
            <a:avLst/>
          </a:prstGeom>
          <a:noFill/>
          <a:ln w="9525">
            <a:noFill/>
          </a:ln>
        </p:spPr>
        <p:txBody>
          <a:bodyPr wrap="square">
            <a:spAutoFit/>
          </a:bodyPr>
          <a:lstStyle/>
          <a:p>
            <a:pPr marL="0" indent="0" fontAlgn="auto">
              <a:lnSpc>
                <a:spcPct val="150000"/>
              </a:lnSpc>
            </a:pPr>
            <a:r>
              <a:rPr sz="320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指报告期内高新技术企业按照国家有关政策依法享受的企业所得税减免额，按当年税务部门实际减免的税额填报。</a:t>
            </a:r>
            <a:endParaRPr lang="zh-CN" altLang="en-US" sz="3200" b="0">
              <a:solidFill>
                <a:srgbClr val="FF0000"/>
              </a:solidFill>
              <a:latin typeface="隶书" panose="02010509060101010101" pitchFamily="49" charset="-122"/>
              <a:ea typeface="隶书" panose="02010509060101010101" pitchFamily="49" charset="-122"/>
            </a:endParaRPr>
          </a:p>
        </p:txBody>
      </p:sp>
      <p:sp>
        <p:nvSpPr>
          <p:cNvPr id="8" name="文本框 7"/>
          <p:cNvSpPr txBox="1"/>
          <p:nvPr/>
        </p:nvSpPr>
        <p:spPr>
          <a:xfrm>
            <a:off x="456565" y="3589655"/>
            <a:ext cx="4356735" cy="1568450"/>
          </a:xfrm>
          <a:prstGeom prst="rect">
            <a:avLst/>
          </a:prstGeom>
          <a:noFill/>
        </p:spPr>
        <p:txBody>
          <a:bodyPr wrap="square" rtlCol="0" anchor="t">
            <a:spAutoFit/>
          </a:bodyPr>
          <a:p>
            <a:r>
              <a:rPr lang="zh-CN" sz="3200">
                <a:solidFill>
                  <a:srgbClr val="FF0000"/>
                </a:solidFill>
                <a:latin typeface="隶书" panose="02010509060101010101" pitchFamily="49" charset="-122"/>
                <a:ea typeface="隶书" panose="02010509060101010101" pitchFamily="49" charset="-122"/>
                <a:sym typeface="+mn-ea"/>
              </a:rPr>
              <a:t>对尚未得到当年减免税额的企业，按上年实际减免税额填报。</a:t>
            </a:r>
            <a:endParaRPr lang="zh-CN" altLang="en-US" sz="3200">
              <a:solidFill>
                <a:srgbClr val="FF0000"/>
              </a:solidFill>
              <a:latin typeface="隶书" panose="02010509060101010101" pitchFamily="49" charset="-122"/>
              <a:ea typeface="隶书"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descr="7b0a20202020227461726765744d6f64756c65223a202270726f636573734f6e6c696e65466f6e7473220a7d0a"/>
          <p:cNvSpPr>
            <a:spLocks noGrp="1"/>
          </p:cNvSpPr>
          <p:nvPr>
            <p:ph type="title"/>
          </p:nvPr>
        </p:nvSpPr>
        <p:spPr>
          <a:xfrm>
            <a:off x="609600" y="316230"/>
            <a:ext cx="11327130"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《企业研究开发活动及相关情况》（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a:t>
            </a:r>
            <a:r>
              <a:rPr lang="en-US" altLang="zh-CN">
                <a:cs typeface="汉仪程行简" panose="00020600040101010101" pitchFamily="18" charset="-122"/>
                <a:sym typeface="汉仪瘦金书简" panose="02010600000101010101" charset="-122"/>
              </a:rPr>
              <a:t>2</a:t>
            </a:r>
            <a:r>
              <a:rPr lang="zh-CN" altLang="en-US">
                <a:cs typeface="汉仪程行简" panose="00020600040101010101" pitchFamily="18" charset="-122"/>
                <a:sym typeface="汉仪瘦金书简" panose="02010600000101010101" charset="-122"/>
              </a:rPr>
              <a:t>）</a:t>
            </a:r>
            <a:endParaRPr lang="zh-CN" altLang="en-US">
              <a:cs typeface="汉仪程行简" panose="00020600040101010101" pitchFamily="18" charset="-122"/>
              <a:sym typeface="汉仪瘦金书简" panose="02010600000101010101" charset="-122"/>
            </a:endParaRPr>
          </a:p>
        </p:txBody>
      </p:sp>
      <p:sp>
        <p:nvSpPr>
          <p:cNvPr id="2" name="文本框 1"/>
          <p:cNvSpPr txBox="1"/>
          <p:nvPr/>
        </p:nvSpPr>
        <p:spPr>
          <a:xfrm>
            <a:off x="473710" y="1143000"/>
            <a:ext cx="11174730" cy="3046095"/>
          </a:xfrm>
          <a:prstGeom prst="rect">
            <a:avLst/>
          </a:prstGeom>
          <a:noFill/>
          <a:ln w="9525">
            <a:noFill/>
          </a:ln>
        </p:spPr>
        <p:txBody>
          <a:bodyPr wrap="square" anchor="t">
            <a:spAutoFit/>
          </a:bodyPr>
          <a:lstStyle/>
          <a:p>
            <a:pPr algn="l"/>
            <a:r>
              <a:rPr sz="3200">
                <a:solidFill>
                  <a:schemeClr val="dk1"/>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rPr>
              <a:t>例子：</a:t>
            </a:r>
            <a:endParaRPr sz="3200">
              <a:solidFill>
                <a:schemeClr val="dk1"/>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endParaRPr>
          </a:p>
          <a:p>
            <a:r>
              <a:rPr sz="3200">
                <a:solidFill>
                  <a:schemeClr val="dk1"/>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rPr>
              <a:t>某企业（高企）202</a:t>
            </a:r>
            <a:r>
              <a:rPr lang="en-US" sz="3200">
                <a:solidFill>
                  <a:schemeClr val="dk1"/>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rPr>
              <a:t>4</a:t>
            </a:r>
            <a:r>
              <a:rPr sz="3200">
                <a:solidFill>
                  <a:schemeClr val="dk1"/>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rPr>
              <a:t>年度应纳税所得额为</a:t>
            </a:r>
            <a:r>
              <a:rPr lang="en-US" sz="3200">
                <a:solidFill>
                  <a:srgbClr val="FF0000"/>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rPr>
              <a:t>80</a:t>
            </a:r>
            <a:r>
              <a:rPr sz="3200">
                <a:solidFill>
                  <a:schemeClr val="dk1"/>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rPr>
              <a:t>万。</a:t>
            </a:r>
            <a:endParaRPr sz="3200">
              <a:solidFill>
                <a:schemeClr val="dk1"/>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endParaRPr>
          </a:p>
          <a:p>
            <a:endParaRPr sz="3200">
              <a:solidFill>
                <a:schemeClr val="dk1"/>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endParaRPr>
          </a:p>
          <a:p>
            <a:r>
              <a:rPr sz="3200">
                <a:solidFill>
                  <a:schemeClr val="dk1"/>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rPr>
              <a:t>高新技术企业减免税金额=企业应纳税额</a:t>
            </a:r>
            <a:r>
              <a:rPr lang="en-US" altLang="zh-CN" sz="3200" dirty="0" smtClean="0">
                <a:solidFill>
                  <a:srgbClr val="222A35"/>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rPr>
              <a:t>×</a:t>
            </a:r>
            <a:r>
              <a:rPr sz="3200">
                <a:solidFill>
                  <a:schemeClr val="dk1"/>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rPr>
              <a:t>（非高企</a:t>
            </a:r>
            <a:r>
              <a:rPr sz="320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企业所得税税率-</a:t>
            </a:r>
            <a:r>
              <a:rPr sz="3200">
                <a:solidFill>
                  <a:schemeClr val="dk1"/>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rPr>
              <a:t>高企</a:t>
            </a:r>
            <a:r>
              <a:rPr sz="320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企业所得税税率</a:t>
            </a:r>
            <a:r>
              <a:rPr sz="3200">
                <a:solidFill>
                  <a:schemeClr val="dk1"/>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rPr>
              <a:t>） </a:t>
            </a:r>
            <a:endParaRPr sz="3200">
              <a:solidFill>
                <a:schemeClr val="dk1"/>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endParaRPr>
          </a:p>
          <a:p>
            <a:r>
              <a:rPr sz="3200">
                <a:solidFill>
                  <a:schemeClr val="dk1"/>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rPr>
              <a:t>高新技术企业减免税金额=</a:t>
            </a:r>
            <a:r>
              <a:rPr lang="en-US" sz="3200">
                <a:solidFill>
                  <a:srgbClr val="FF0000"/>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rPr>
              <a:t>80 </a:t>
            </a:r>
            <a:r>
              <a:rPr lang="en-US" altLang="zh-CN" sz="3200" dirty="0" smtClean="0">
                <a:solidFill>
                  <a:srgbClr val="222A35"/>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rPr>
              <a:t>×</a:t>
            </a:r>
            <a:r>
              <a:rPr sz="3200">
                <a:solidFill>
                  <a:srgbClr val="FF0000"/>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rPr>
              <a:t>（25%-15%）=</a:t>
            </a:r>
            <a:r>
              <a:rPr lang="en-US" sz="3200">
                <a:solidFill>
                  <a:srgbClr val="FF0000"/>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rPr>
              <a:t> 8 </a:t>
            </a:r>
            <a:r>
              <a:rPr sz="3200">
                <a:solidFill>
                  <a:schemeClr val="dk1"/>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rPr>
              <a:t>万元</a:t>
            </a:r>
            <a:endParaRPr sz="3200">
              <a:solidFill>
                <a:schemeClr val="dk1"/>
              </a:solidFill>
              <a:latin typeface="隶书" panose="02010509060101010101" pitchFamily="49" charset="-122"/>
              <a:ea typeface="隶书" panose="02010509060101010101" pitchFamily="49" charset="-122"/>
              <a:cs typeface="隶书" panose="02010509060101010101" pitchFamily="49" charset="-122"/>
              <a:sym typeface="宋体" panose="02010600030101010101" pitchFamily="2" charset="-122"/>
            </a:endParaRPr>
          </a:p>
        </p:txBody>
      </p:sp>
      <p:pic>
        <p:nvPicPr>
          <p:cNvPr id="3" name="图片 2"/>
          <p:cNvPicPr>
            <a:picLocks noChangeAspect="1"/>
          </p:cNvPicPr>
          <p:nvPr/>
        </p:nvPicPr>
        <p:blipFill>
          <a:blip r:embed="rId1"/>
          <a:stretch>
            <a:fillRect/>
          </a:stretch>
        </p:blipFill>
        <p:spPr>
          <a:xfrm>
            <a:off x="2408555" y="4453890"/>
            <a:ext cx="7375525" cy="2047240"/>
          </a:xfrm>
          <a:prstGeom prst="rect">
            <a:avLst/>
          </a:prstGeom>
          <a:ln w="19050" cmpd="sng">
            <a:noFill/>
            <a:prstDash val="solid"/>
          </a:ln>
          <a:effectLst>
            <a:glow rad="596900">
              <a:srgbClr val="AACEED"/>
            </a:glow>
          </a:effectLst>
        </p:spPr>
      </p:pic>
      <p:sp>
        <p:nvSpPr>
          <p:cNvPr id="5" name="文本框 4"/>
          <p:cNvSpPr txBox="1"/>
          <p:nvPr/>
        </p:nvSpPr>
        <p:spPr>
          <a:xfrm>
            <a:off x="9097645" y="5712460"/>
            <a:ext cx="767080" cy="368300"/>
          </a:xfrm>
          <a:prstGeom prst="rect">
            <a:avLst/>
          </a:prstGeom>
          <a:noFill/>
          <a:ln w="19050" cmpd="sng">
            <a:noFill/>
            <a:prstDash val="solid"/>
          </a:ln>
        </p:spPr>
        <p:txBody>
          <a:bodyPr wrap="square" rtlCol="0">
            <a:spAutoFit/>
          </a:bodyPr>
          <a:p>
            <a:r>
              <a:rPr lang="en-US" altLang="zh-CN" sz="1800">
                <a:solidFill>
                  <a:srgbClr val="FF0000"/>
                </a:solidFill>
                <a:latin typeface="隶书" panose="02010509060101010101" pitchFamily="49" charset="-122"/>
                <a:ea typeface="隶书" panose="02010509060101010101" pitchFamily="49" charset="-122"/>
              </a:rPr>
              <a:t>80</a:t>
            </a:r>
            <a:endParaRPr lang="en-US" altLang="zh-CN" sz="1800">
              <a:solidFill>
                <a:srgbClr val="FF0000"/>
              </a:solidFill>
              <a:latin typeface="隶书" panose="02010509060101010101" pitchFamily="49" charset="-122"/>
              <a:ea typeface="隶书" panose="020105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2"/>
          <a:stretch>
            <a:fillRect/>
          </a:stretch>
        </p:blipFill>
        <p:spPr>
          <a:xfrm>
            <a:off x="609600" y="1184275"/>
            <a:ext cx="4262120" cy="2551430"/>
          </a:xfrm>
          <a:prstGeom prst="rect">
            <a:avLst/>
          </a:prstGeom>
        </p:spPr>
      </p:pic>
      <p:sp>
        <p:nvSpPr>
          <p:cNvPr id="4" name="标题 3" descr="7b0a20202020227461726765744d6f64756c65223a202270726f636573734f6e6c696e65466f6e7473220a7d0a"/>
          <p:cNvSpPr>
            <a:spLocks noGrp="1"/>
          </p:cNvSpPr>
          <p:nvPr>
            <p:ph type="title"/>
          </p:nvPr>
        </p:nvSpPr>
        <p:spPr>
          <a:xfrm>
            <a:off x="609600" y="316230"/>
            <a:ext cx="11327130" cy="610235"/>
          </a:xfrm>
          <a:prstGeom prst="rect">
            <a:avLst/>
          </a:prstGeom>
        </p:spPr>
        <p:txBody>
          <a:bodyPr>
            <a:noAutofit/>
          </a:bodyPr>
          <a:lstStyle/>
          <a:p>
            <a:r>
              <a:rPr lang="zh-CN" altLang="en-US" dirty="0">
                <a:cs typeface="汉仪程行简" panose="00020600040101010101" pitchFamily="18" charset="-122"/>
              </a:rPr>
              <a:t>壹 </a:t>
            </a:r>
            <a:r>
              <a:rPr lang="en-US" altLang="zh-CN" dirty="0">
                <a:cs typeface="汉仪程行简" panose="00020600040101010101" pitchFamily="18" charset="-122"/>
              </a:rPr>
              <a:t>| </a:t>
            </a:r>
            <a:r>
              <a:rPr lang="zh-CN" altLang="en-US" dirty="0">
                <a:cs typeface="汉仪程行简" panose="00020600040101010101" pitchFamily="18" charset="-122"/>
                <a:sym typeface="汉仪瘦金书简" panose="02010600000101010101" charset="-122"/>
              </a:rPr>
              <a:t>报表基本情况</a:t>
            </a:r>
            <a:r>
              <a:rPr lang="en-US" altLang="zh-CN" dirty="0">
                <a:cs typeface="汉仪程行简" panose="00020600040101010101" pitchFamily="18" charset="-122"/>
                <a:sym typeface="汉仪瘦金书简" panose="02010600000101010101" charset="-122"/>
              </a:rPr>
              <a:t>-</a:t>
            </a:r>
            <a:r>
              <a:rPr lang="zh-CN" altLang="en-US" dirty="0">
                <a:cs typeface="汉仪程行简" panose="00020600040101010101" pitchFamily="18" charset="-122"/>
                <a:sym typeface="汉仪瘦金书简" panose="02010600000101010101" charset="-122"/>
              </a:rPr>
              <a:t>《企业研究开发活动及相关情况》（</a:t>
            </a:r>
            <a:r>
              <a:rPr lang="en-US" altLang="zh-CN" dirty="0">
                <a:cs typeface="汉仪程行简" panose="00020600040101010101" pitchFamily="18" charset="-122"/>
                <a:sym typeface="汉仪瘦金书简" panose="02010600000101010101" charset="-122"/>
              </a:rPr>
              <a:t>1</a:t>
            </a:r>
            <a:r>
              <a:rPr lang="zh-CN" altLang="en-US" dirty="0">
                <a:cs typeface="汉仪程行简" panose="00020600040101010101" pitchFamily="18" charset="-122"/>
                <a:sym typeface="汉仪瘦金书简" panose="02010600000101010101" charset="-122"/>
              </a:rPr>
              <a:t>07-</a:t>
            </a:r>
            <a:r>
              <a:rPr lang="en-US" altLang="zh-CN" dirty="0">
                <a:cs typeface="汉仪程行简" panose="00020600040101010101" pitchFamily="18" charset="-122"/>
                <a:sym typeface="汉仪瘦金书简" panose="02010600000101010101" charset="-122"/>
              </a:rPr>
              <a:t>2</a:t>
            </a:r>
            <a:r>
              <a:rPr lang="zh-CN" altLang="en-US" dirty="0">
                <a:cs typeface="汉仪程行简" panose="00020600040101010101" pitchFamily="18" charset="-122"/>
                <a:sym typeface="汉仪瘦金书简" panose="02010600000101010101" charset="-122"/>
              </a:rPr>
              <a:t>）</a:t>
            </a:r>
            <a:endParaRPr lang="zh-CN" altLang="en-US" dirty="0">
              <a:cs typeface="汉仪程行简" panose="00020600040101010101" pitchFamily="18" charset="-122"/>
              <a:sym typeface="汉仪瘦金书简" panose="02010600000101010101" charset="-122"/>
            </a:endParaRPr>
          </a:p>
        </p:txBody>
      </p:sp>
      <p:cxnSp>
        <p:nvCxnSpPr>
          <p:cNvPr id="5" name="直接连接符 4"/>
          <p:cNvCxnSpPr/>
          <p:nvPr/>
        </p:nvCxnSpPr>
        <p:spPr>
          <a:xfrm>
            <a:off x="1056640" y="1888490"/>
            <a:ext cx="1303655"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custDataLst>
              <p:tags r:id="rId3"/>
            </p:custDataLst>
          </p:nvPr>
        </p:nvSpPr>
        <p:spPr>
          <a:xfrm>
            <a:off x="727075" y="3815080"/>
            <a:ext cx="11175365" cy="2656205"/>
          </a:xfrm>
          <a:prstGeom prst="rect">
            <a:avLst/>
          </a:prstGeom>
          <a:noFill/>
        </p:spPr>
        <p:txBody>
          <a:bodyPr wrap="square" rtlCol="0" anchor="t">
            <a:spAutoFit/>
          </a:bodyPr>
          <a:lstStyle/>
          <a:p>
            <a:pPr indent="0" fontAlgn="auto">
              <a:lnSpc>
                <a:spcPts val="5000"/>
              </a:lnSpc>
            </a:pPr>
            <a:r>
              <a:rPr lang="zh-CN" altLang="en-US" sz="2800">
                <a:solidFill>
                  <a:schemeClr val="dk1"/>
                </a:solidFill>
                <a:latin typeface="隶书" panose="02010509060101010101" pitchFamily="49" charset="-122"/>
                <a:ea typeface="隶书" panose="02010509060101010101" pitchFamily="49" charset="-122"/>
                <a:cs typeface="隶书" panose="02010509060101010101" pitchFamily="49" charset="-122"/>
              </a:rPr>
              <a:t>企业办研究开发机构指企业自办（或与外单位合办），管理上同生产系统相对独立（或单独核算）的专门研究开发活动机构，如企业办的技术中心、研究院所、开发中心、开发部、实验室、中试车间、试验基地等。</a:t>
            </a:r>
            <a:endParaRPr lang="zh-CN" altLang="en-US" sz="2800">
              <a:solidFill>
                <a:schemeClr val="dk1"/>
              </a:solidFill>
              <a:latin typeface="隶书" panose="02010509060101010101" pitchFamily="49" charset="-122"/>
              <a:ea typeface="隶书" panose="02010509060101010101" pitchFamily="49" charset="-122"/>
              <a:cs typeface="隶书" panose="02010509060101010101" pitchFamily="49" charset="-122"/>
            </a:endParaRPr>
          </a:p>
        </p:txBody>
      </p:sp>
      <p:sp>
        <p:nvSpPr>
          <p:cNvPr id="6" name="文本框 5"/>
          <p:cNvSpPr txBox="1"/>
          <p:nvPr/>
        </p:nvSpPr>
        <p:spPr>
          <a:xfrm>
            <a:off x="5655945" y="1888490"/>
            <a:ext cx="6096000" cy="1568450"/>
          </a:xfrm>
          <a:prstGeom prst="rect">
            <a:avLst/>
          </a:prstGeom>
          <a:noFill/>
        </p:spPr>
        <p:txBody>
          <a:bodyPr wrap="square" rtlCol="0" anchor="t">
            <a:spAutoFit/>
          </a:bodyPr>
          <a:lstStyle/>
          <a:p>
            <a:pPr fontAlgn="auto">
              <a:lnSpc>
                <a:spcPct val="150000"/>
              </a:lnSpc>
            </a:pPr>
            <a:r>
              <a:rPr lang="zh-CN" altLang="en-US" sz="320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指报告期末企业在</a:t>
            </a:r>
            <a:r>
              <a:rPr lang="zh-CN" altLang="en-US" sz="3200">
                <a:solidFill>
                  <a:srgbClr val="FF0000"/>
                </a:solidFill>
                <a:latin typeface="隶书" panose="02010509060101010101" pitchFamily="49" charset="-122"/>
                <a:ea typeface="隶书" panose="02010509060101010101" pitchFamily="49" charset="-122"/>
                <a:cs typeface="隶书" panose="02010509060101010101" pitchFamily="49" charset="-122"/>
                <a:sym typeface="+mn-ea"/>
              </a:rPr>
              <a:t>境内</a:t>
            </a:r>
            <a:r>
              <a:rPr lang="zh-CN" altLang="en-US" sz="320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自办的研究开发机构数量。</a:t>
            </a:r>
            <a:endParaRPr lang="zh-CN" altLang="en-US" sz="3200">
              <a:solidFill>
                <a:schemeClr val="dk1"/>
              </a:solidFill>
              <a:latin typeface="隶书" panose="02010509060101010101" pitchFamily="49" charset="-122"/>
              <a:ea typeface="隶书" panose="02010509060101010101" pitchFamily="49" charset="-122"/>
              <a:cs typeface="隶书" panose="02010509060101010101" pitchFamily="49" charset="-122"/>
              <a:sym typeface="+mn-ea"/>
            </a:endParaRPr>
          </a:p>
        </p:txBody>
      </p:sp>
      <p:sp>
        <p:nvSpPr>
          <p:cNvPr id="7" name="文本框 6"/>
          <p:cNvSpPr txBox="1"/>
          <p:nvPr/>
        </p:nvSpPr>
        <p:spPr>
          <a:xfrm>
            <a:off x="7578725" y="1304925"/>
            <a:ext cx="2249805" cy="583565"/>
          </a:xfrm>
          <a:prstGeom prst="rect">
            <a:avLst/>
          </a:prstGeom>
          <a:noFill/>
        </p:spPr>
        <p:txBody>
          <a:bodyPr wrap="square" rtlCol="0" anchor="t">
            <a:spAutoFit/>
          </a:bodyPr>
          <a:lstStyle/>
          <a:p>
            <a:r>
              <a:rPr lang="zh-CN" altLang="en-US" sz="320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期末机构数</a:t>
            </a:r>
            <a:endParaRPr lang="zh-CN" altLang="en-US" sz="3200">
              <a:solidFill>
                <a:schemeClr val="dk1"/>
              </a:solidFill>
              <a:latin typeface="隶书" panose="02010509060101010101" pitchFamily="49" charset="-122"/>
              <a:ea typeface="隶书" panose="02010509060101010101" pitchFamily="49" charset="-122"/>
              <a:cs typeface="隶书"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descr="7b0a20202020227461726765744d6f64756c65223a202270726f636573734f6e6c696e65466f6e7473220a7d0a"/>
          <p:cNvSpPr>
            <a:spLocks noGrp="1"/>
          </p:cNvSpPr>
          <p:nvPr>
            <p:ph type="title"/>
          </p:nvPr>
        </p:nvSpPr>
        <p:spPr>
          <a:xfrm>
            <a:off x="609600" y="316230"/>
            <a:ext cx="11327130"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《企业研究开发活动及相关情况》（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a:t>
            </a:r>
            <a:r>
              <a:rPr lang="en-US" altLang="zh-CN">
                <a:cs typeface="汉仪程行简" panose="00020600040101010101" pitchFamily="18" charset="-122"/>
                <a:sym typeface="汉仪瘦金书简" panose="02010600000101010101" charset="-122"/>
              </a:rPr>
              <a:t>2</a:t>
            </a:r>
            <a:r>
              <a:rPr lang="zh-CN" altLang="en-US">
                <a:cs typeface="汉仪程行简" panose="00020600040101010101" pitchFamily="18" charset="-122"/>
                <a:sym typeface="汉仪瘦金书简" panose="02010600000101010101" charset="-122"/>
              </a:rPr>
              <a:t>）</a:t>
            </a:r>
            <a:endParaRPr lang="zh-CN" altLang="en-US">
              <a:cs typeface="汉仪程行简" panose="00020600040101010101" pitchFamily="18" charset="-122"/>
              <a:sym typeface="汉仪瘦金书简" panose="02010600000101010101" charset="-122"/>
            </a:endParaRPr>
          </a:p>
        </p:txBody>
      </p:sp>
      <p:sp>
        <p:nvSpPr>
          <p:cNvPr id="2" name="文本框 1"/>
          <p:cNvSpPr txBox="1"/>
          <p:nvPr>
            <p:custDataLst>
              <p:tags r:id="rId1"/>
            </p:custDataLst>
          </p:nvPr>
        </p:nvSpPr>
        <p:spPr>
          <a:xfrm>
            <a:off x="1198880" y="1560195"/>
            <a:ext cx="9793605" cy="4030980"/>
          </a:xfrm>
          <a:prstGeom prst="rect">
            <a:avLst/>
          </a:prstGeom>
          <a:noFill/>
        </p:spPr>
        <p:txBody>
          <a:bodyPr wrap="square" rtlCol="0" anchor="t">
            <a:spAutoFit/>
          </a:bodyPr>
          <a:lstStyle/>
          <a:p>
            <a:r>
              <a:rPr lang="zh-CN" altLang="en-US" sz="3200">
                <a:solidFill>
                  <a:srgbClr val="FF0000"/>
                </a:solidFill>
                <a:latin typeface="隶书" panose="02010509060101010101" pitchFamily="49" charset="-122"/>
                <a:ea typeface="隶书" panose="02010509060101010101" pitchFamily="49" charset="-122"/>
                <a:cs typeface="隶书" panose="02010509060101010101" pitchFamily="49" charset="-122"/>
              </a:rPr>
              <a:t>注意：</a:t>
            </a:r>
            <a:endParaRPr lang="en-US" altLang="zh-CN" sz="3200">
              <a:solidFill>
                <a:srgbClr val="FF0000"/>
              </a:solidFill>
              <a:latin typeface="隶书" panose="02010509060101010101" pitchFamily="49" charset="-122"/>
              <a:ea typeface="隶书" panose="02010509060101010101" pitchFamily="49" charset="-122"/>
              <a:cs typeface="隶书" panose="02010509060101010101" pitchFamily="49" charset="-122"/>
            </a:endParaRPr>
          </a:p>
          <a:p>
            <a:r>
              <a:rPr lang="en-US" altLang="zh-CN" sz="3200">
                <a:solidFill>
                  <a:schemeClr val="dk1"/>
                </a:solidFill>
                <a:latin typeface="隶书" panose="02010509060101010101" pitchFamily="49" charset="-122"/>
                <a:ea typeface="隶书" panose="02010509060101010101" pitchFamily="49" charset="-122"/>
                <a:cs typeface="隶书" panose="02010509060101010101" pitchFamily="49" charset="-122"/>
              </a:rPr>
              <a:t>1.</a:t>
            </a:r>
            <a:r>
              <a:rPr lang="zh-CN" altLang="en-US" sz="3200">
                <a:solidFill>
                  <a:schemeClr val="dk1"/>
                </a:solidFill>
                <a:latin typeface="隶书" panose="02010509060101010101" pitchFamily="49" charset="-122"/>
                <a:ea typeface="隶书" panose="02010509060101010101" pitchFamily="49" charset="-122"/>
                <a:cs typeface="隶书" panose="02010509060101010101" pitchFamily="49" charset="-122"/>
              </a:rPr>
              <a:t>企业办研究开发活动机构经过资源整合，同一机构被国家或省级有关部门认定为不同名称技术创新平台的，应按一个机构填报。</a:t>
            </a:r>
            <a:endParaRPr lang="zh-CN" altLang="en-US" sz="3200">
              <a:solidFill>
                <a:schemeClr val="dk1"/>
              </a:solidFill>
              <a:latin typeface="隶书" panose="02010509060101010101" pitchFamily="49" charset="-122"/>
              <a:ea typeface="隶书" panose="02010509060101010101" pitchFamily="49" charset="-122"/>
              <a:cs typeface="隶书" panose="02010509060101010101" pitchFamily="49" charset="-122"/>
            </a:endParaRPr>
          </a:p>
          <a:p>
            <a:endParaRPr lang="zh-CN" altLang="en-US" sz="3200">
              <a:solidFill>
                <a:schemeClr val="dk1"/>
              </a:solidFill>
              <a:latin typeface="隶书" panose="02010509060101010101" pitchFamily="49" charset="-122"/>
              <a:ea typeface="隶书" panose="02010509060101010101" pitchFamily="49" charset="-122"/>
              <a:cs typeface="隶书" panose="02010509060101010101" pitchFamily="49" charset="-122"/>
            </a:endParaRPr>
          </a:p>
          <a:p>
            <a:r>
              <a:rPr lang="en-US" altLang="zh-CN" sz="3200">
                <a:solidFill>
                  <a:schemeClr val="dk1"/>
                </a:solidFill>
                <a:latin typeface="隶书" panose="02010509060101010101" pitchFamily="49" charset="-122"/>
                <a:ea typeface="隶书" panose="02010509060101010101" pitchFamily="49" charset="-122"/>
                <a:cs typeface="隶书" panose="02010509060101010101" pitchFamily="49" charset="-122"/>
              </a:rPr>
              <a:t>2.</a:t>
            </a:r>
            <a:r>
              <a:rPr lang="zh-CN" altLang="en-US" sz="3200">
                <a:solidFill>
                  <a:schemeClr val="dk1"/>
                </a:solidFill>
                <a:latin typeface="隶书" panose="02010509060101010101" pitchFamily="49" charset="-122"/>
                <a:ea typeface="隶书" panose="02010509060101010101" pitchFamily="49" charset="-122"/>
                <a:cs typeface="隶书" panose="02010509060101010101" pitchFamily="49" charset="-122"/>
              </a:rPr>
              <a:t>与外单位合办的研究开发活动机构若主要由本企业出资兴办，则由本企业统计，否则应由合办方统计。</a:t>
            </a:r>
            <a:endParaRPr lang="zh-CN" altLang="en-US" sz="3200">
              <a:solidFill>
                <a:schemeClr val="dk1"/>
              </a:solidFill>
              <a:latin typeface="隶书" panose="02010509060101010101" pitchFamily="49" charset="-122"/>
              <a:ea typeface="隶书" panose="02010509060101010101" pitchFamily="49" charset="-122"/>
              <a:cs typeface="隶书" panose="02010509060101010101" pitchFamily="49" charset="-122"/>
            </a:endParaRPr>
          </a:p>
          <a:p>
            <a:endParaRPr lang="zh-CN" altLang="en-US" sz="3200">
              <a:solidFill>
                <a:schemeClr val="dk1"/>
              </a:solidFill>
              <a:latin typeface="隶书" panose="02010509060101010101" pitchFamily="49" charset="-122"/>
              <a:ea typeface="隶书" panose="02010509060101010101" pitchFamily="49" charset="-122"/>
              <a:cs typeface="隶书" panose="020105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descr="7b0a20202020227461726765744d6f64756c65223a202270726f636573734f6e6c696e65466f6e7473220a7d0a"/>
          <p:cNvSpPr>
            <a:spLocks noGrp="1"/>
          </p:cNvSpPr>
          <p:nvPr>
            <p:ph type="title"/>
          </p:nvPr>
        </p:nvSpPr>
        <p:spPr>
          <a:xfrm>
            <a:off x="609600" y="316230"/>
            <a:ext cx="11327130"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《企业研究开发活动及相关情况》（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a:t>
            </a:r>
            <a:r>
              <a:rPr lang="en-US" altLang="zh-CN">
                <a:cs typeface="汉仪程行简" panose="00020600040101010101" pitchFamily="18" charset="-122"/>
                <a:sym typeface="汉仪瘦金书简" panose="02010600000101010101" charset="-122"/>
              </a:rPr>
              <a:t>2</a:t>
            </a:r>
            <a:r>
              <a:rPr lang="zh-CN" altLang="en-US">
                <a:cs typeface="汉仪程行简" panose="00020600040101010101" pitchFamily="18" charset="-122"/>
                <a:sym typeface="汉仪瘦金书简" panose="02010600000101010101" charset="-122"/>
              </a:rPr>
              <a:t>）</a:t>
            </a:r>
            <a:endParaRPr lang="zh-CN" altLang="en-US">
              <a:cs typeface="汉仪程行简" panose="00020600040101010101" pitchFamily="18" charset="-122"/>
              <a:sym typeface="汉仪瘦金书简" panose="02010600000101010101" charset="-122"/>
            </a:endParaRPr>
          </a:p>
        </p:txBody>
      </p:sp>
      <p:sp>
        <p:nvSpPr>
          <p:cNvPr id="5" name="文本框 4"/>
          <p:cNvSpPr txBox="1"/>
          <p:nvPr>
            <p:custDataLst>
              <p:tags r:id="rId1"/>
            </p:custDataLst>
          </p:nvPr>
        </p:nvSpPr>
        <p:spPr>
          <a:xfrm>
            <a:off x="1113790" y="1546860"/>
            <a:ext cx="9963785" cy="4030980"/>
          </a:xfrm>
          <a:prstGeom prst="rect">
            <a:avLst/>
          </a:prstGeom>
          <a:noFill/>
        </p:spPr>
        <p:txBody>
          <a:bodyPr wrap="square" rtlCol="0" anchor="t">
            <a:spAutoFit/>
          </a:bodyPr>
          <a:lstStyle/>
          <a:p>
            <a:r>
              <a:rPr lang="en-US" altLang="zh-CN" sz="3200">
                <a:solidFill>
                  <a:schemeClr val="dk1"/>
                </a:solidFill>
                <a:latin typeface="隶书" panose="02010509060101010101" pitchFamily="49" charset="-122"/>
                <a:ea typeface="隶书" panose="02010509060101010101" pitchFamily="49" charset="-122"/>
                <a:cs typeface="隶书" panose="02010509060101010101" pitchFamily="49" charset="-122"/>
              </a:rPr>
              <a:t>3.</a:t>
            </a:r>
            <a:r>
              <a:rPr lang="zh-CN" altLang="en-US" sz="3200">
                <a:solidFill>
                  <a:schemeClr val="dk1"/>
                </a:solidFill>
                <a:latin typeface="隶书" panose="02010509060101010101" pitchFamily="49" charset="-122"/>
                <a:ea typeface="隶书" panose="02010509060101010101" pitchFamily="49" charset="-122"/>
                <a:cs typeface="隶书" panose="02010509060101010101" pitchFamily="49" charset="-122"/>
              </a:rPr>
              <a:t>企业研究开发管理职能处（科）室（如科研处、技术科等）一般不统计在内；若科研处、技术科等同时挂有研究开发活动机构的牌子，视其报告期内主要工作任务而定，主要任务是从事研究开发活动的可以统计，否则不予统计。</a:t>
            </a:r>
            <a:endParaRPr lang="zh-CN" altLang="en-US" sz="3200">
              <a:solidFill>
                <a:schemeClr val="dk1"/>
              </a:solidFill>
              <a:latin typeface="隶书" panose="02010509060101010101" pitchFamily="49" charset="-122"/>
              <a:ea typeface="隶书" panose="02010509060101010101" pitchFamily="49" charset="-122"/>
              <a:cs typeface="隶书" panose="02010509060101010101" pitchFamily="49" charset="-122"/>
            </a:endParaRPr>
          </a:p>
          <a:p>
            <a:endParaRPr lang="zh-CN" altLang="en-US" sz="3200">
              <a:solidFill>
                <a:schemeClr val="dk1"/>
              </a:solidFill>
              <a:latin typeface="隶书" panose="02010509060101010101" pitchFamily="49" charset="-122"/>
              <a:ea typeface="隶书" panose="02010509060101010101" pitchFamily="49" charset="-122"/>
              <a:cs typeface="隶书" panose="02010509060101010101" pitchFamily="49" charset="-122"/>
            </a:endParaRPr>
          </a:p>
          <a:p>
            <a:r>
              <a:rPr lang="en-US" altLang="zh-CN" sz="3200">
                <a:solidFill>
                  <a:schemeClr val="dk1"/>
                </a:solidFill>
                <a:latin typeface="隶书" panose="02010509060101010101" pitchFamily="49" charset="-122"/>
                <a:ea typeface="隶书" panose="02010509060101010101" pitchFamily="49" charset="-122"/>
                <a:cs typeface="隶书" panose="02010509060101010101" pitchFamily="49" charset="-122"/>
              </a:rPr>
              <a:t>4.</a:t>
            </a:r>
            <a:r>
              <a:rPr lang="zh-CN" altLang="en-US" sz="3200">
                <a:solidFill>
                  <a:schemeClr val="dk1"/>
                </a:solidFill>
                <a:latin typeface="隶书" panose="02010509060101010101" pitchFamily="49" charset="-122"/>
                <a:ea typeface="隶书" panose="02010509060101010101" pitchFamily="49" charset="-122"/>
                <a:cs typeface="隶书" panose="02010509060101010101" pitchFamily="49" charset="-122"/>
              </a:rPr>
              <a:t>本指标不含企业在国外或港澳台设立的研究开发活动机构数。</a:t>
            </a:r>
            <a:endParaRPr lang="zh-CN" altLang="en-US" sz="3200">
              <a:solidFill>
                <a:schemeClr val="dk1"/>
              </a:solidFill>
              <a:latin typeface="隶书" panose="02010509060101010101" pitchFamily="49" charset="-122"/>
              <a:ea typeface="隶书" panose="02010509060101010101" pitchFamily="49" charset="-122"/>
              <a:cs typeface="隶书" panose="020105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stretch>
            <a:fillRect/>
          </a:stretch>
        </p:blipFill>
        <p:spPr>
          <a:xfrm>
            <a:off x="609600" y="1184275"/>
            <a:ext cx="4262120" cy="2551430"/>
          </a:xfrm>
          <a:prstGeom prst="rect">
            <a:avLst/>
          </a:prstGeom>
        </p:spPr>
      </p:pic>
      <p:sp>
        <p:nvSpPr>
          <p:cNvPr id="4" name="标题 3" descr="7b0a20202020227461726765744d6f64756c65223a202270726f636573734f6e6c696e65466f6e7473220a7d0a"/>
          <p:cNvSpPr>
            <a:spLocks noGrp="1"/>
          </p:cNvSpPr>
          <p:nvPr>
            <p:ph type="title"/>
          </p:nvPr>
        </p:nvSpPr>
        <p:spPr>
          <a:xfrm>
            <a:off x="609600" y="316230"/>
            <a:ext cx="11327130"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《企业研究开发活动及相关情况》（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a:t>
            </a:r>
            <a:r>
              <a:rPr lang="en-US" altLang="zh-CN">
                <a:cs typeface="汉仪程行简" panose="00020600040101010101" pitchFamily="18" charset="-122"/>
                <a:sym typeface="汉仪瘦金书简" panose="02010600000101010101" charset="-122"/>
              </a:rPr>
              <a:t>2</a:t>
            </a:r>
            <a:r>
              <a:rPr lang="zh-CN" altLang="en-US">
                <a:cs typeface="汉仪程行简" panose="00020600040101010101" pitchFamily="18" charset="-122"/>
                <a:sym typeface="汉仪瘦金书简" panose="02010600000101010101" charset="-122"/>
              </a:rPr>
              <a:t>）</a:t>
            </a:r>
            <a:endParaRPr lang="zh-CN" altLang="en-US">
              <a:cs typeface="汉仪程行简" panose="00020600040101010101" pitchFamily="18" charset="-122"/>
              <a:sym typeface="汉仪瘦金书简" panose="02010600000101010101" charset="-122"/>
            </a:endParaRPr>
          </a:p>
        </p:txBody>
      </p:sp>
      <p:cxnSp>
        <p:nvCxnSpPr>
          <p:cNvPr id="5" name="直接连接符 4"/>
          <p:cNvCxnSpPr/>
          <p:nvPr/>
        </p:nvCxnSpPr>
        <p:spPr>
          <a:xfrm>
            <a:off x="1004570" y="1924685"/>
            <a:ext cx="175895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11"/>
          <p:cNvSpPr txBox="1"/>
          <p:nvPr/>
        </p:nvSpPr>
        <p:spPr>
          <a:xfrm>
            <a:off x="6212205" y="1778635"/>
            <a:ext cx="5243830" cy="1568450"/>
          </a:xfrm>
          <a:prstGeom prst="rect">
            <a:avLst/>
          </a:prstGeom>
          <a:noFill/>
          <a:ln w="9525">
            <a:noFill/>
          </a:ln>
        </p:spPr>
        <p:txBody>
          <a:bodyPr wrap="square" anchor="t">
            <a:spAutoFit/>
          </a:bodyPr>
          <a:lstStyle/>
          <a:p>
            <a:r>
              <a:rPr lang="zh-CN" altLang="en-US" sz="3200" dirty="0">
                <a:solidFill>
                  <a:schemeClr val="tx1"/>
                </a:solidFill>
                <a:latin typeface="隶书" panose="02010509060101010101" pitchFamily="49" charset="-122"/>
                <a:ea typeface="隶书" panose="02010509060101010101" pitchFamily="49" charset="-122"/>
                <a:cs typeface="隶书" panose="02010509060101010101" pitchFamily="49" charset="-122"/>
              </a:rPr>
              <a:t>若存在研发机构，则人员、费用期末仪器和设备原价</a:t>
            </a:r>
            <a:r>
              <a:rPr lang="zh-CN" altLang="en-US" sz="3200" dirty="0">
                <a:solidFill>
                  <a:srgbClr val="FF0000"/>
                </a:solidFill>
                <a:latin typeface="隶书" panose="02010509060101010101" pitchFamily="49" charset="-122"/>
                <a:ea typeface="隶书" panose="02010509060101010101" pitchFamily="49" charset="-122"/>
                <a:cs typeface="隶书" panose="02010509060101010101" pitchFamily="49" charset="-122"/>
              </a:rPr>
              <a:t>一般</a:t>
            </a:r>
            <a:r>
              <a:rPr lang="zh-CN" altLang="en-US" sz="3200" dirty="0">
                <a:solidFill>
                  <a:schemeClr val="tx1"/>
                </a:solidFill>
                <a:latin typeface="隶书" panose="02010509060101010101" pitchFamily="49" charset="-122"/>
                <a:ea typeface="隶书" panose="02010509060101010101" pitchFamily="49" charset="-122"/>
                <a:cs typeface="隶书" panose="02010509060101010101" pitchFamily="49" charset="-122"/>
              </a:rPr>
              <a:t>大于</a:t>
            </a:r>
            <a:r>
              <a:rPr lang="en-US" altLang="zh-CN" sz="3200" dirty="0">
                <a:solidFill>
                  <a:schemeClr val="tx1"/>
                </a:solidFill>
                <a:latin typeface="隶书" panose="02010509060101010101" pitchFamily="49" charset="-122"/>
                <a:ea typeface="隶书" panose="02010509060101010101" pitchFamily="49" charset="-122"/>
                <a:cs typeface="隶书" panose="02010509060101010101" pitchFamily="49" charset="-122"/>
              </a:rPr>
              <a:t>0</a:t>
            </a:r>
            <a:endParaRPr lang="en-US" altLang="zh-CN" sz="3200" dirty="0">
              <a:solidFill>
                <a:schemeClr val="tx1"/>
              </a:solidFill>
              <a:latin typeface="隶书" panose="02010509060101010101" pitchFamily="49" charset="-122"/>
              <a:ea typeface="隶书" panose="02010509060101010101" pitchFamily="49" charset="-122"/>
              <a:cs typeface="隶书" panose="02010509060101010101" pitchFamily="49" charset="-122"/>
            </a:endParaRPr>
          </a:p>
        </p:txBody>
      </p:sp>
      <p:cxnSp>
        <p:nvCxnSpPr>
          <p:cNvPr id="7" name="直接连接符 6"/>
          <p:cNvCxnSpPr/>
          <p:nvPr/>
        </p:nvCxnSpPr>
        <p:spPr>
          <a:xfrm>
            <a:off x="1004570" y="2296795"/>
            <a:ext cx="2294255"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1004570" y="3723640"/>
            <a:ext cx="233299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1004570" y="3392805"/>
            <a:ext cx="233553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custDataLst>
              <p:tags r:id="rId1"/>
            </p:custDataLst>
          </p:nvPr>
        </p:nvPicPr>
        <p:blipFill>
          <a:blip r:embed="rId2"/>
          <a:stretch>
            <a:fillRect/>
          </a:stretch>
        </p:blipFill>
        <p:spPr>
          <a:xfrm>
            <a:off x="609600" y="1165860"/>
            <a:ext cx="3641725" cy="5182235"/>
          </a:xfrm>
          <a:prstGeom prst="rect">
            <a:avLst/>
          </a:prstGeom>
        </p:spPr>
      </p:pic>
      <p:sp>
        <p:nvSpPr>
          <p:cNvPr id="4" name="标题 3" descr="7b0a20202020227461726765744d6f64756c65223a202270726f636573734f6e6c696e65466f6e7473220a7d0a"/>
          <p:cNvSpPr>
            <a:spLocks noGrp="1"/>
          </p:cNvSpPr>
          <p:nvPr>
            <p:ph type="title"/>
          </p:nvPr>
        </p:nvSpPr>
        <p:spPr>
          <a:xfrm>
            <a:off x="609600" y="316230"/>
            <a:ext cx="11327130"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《企业研究开发活动及相关情况》（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a:t>
            </a:r>
            <a:r>
              <a:rPr lang="en-US" altLang="zh-CN">
                <a:cs typeface="汉仪程行简" panose="00020600040101010101" pitchFamily="18" charset="-122"/>
                <a:sym typeface="汉仪瘦金书简" panose="02010600000101010101" charset="-122"/>
              </a:rPr>
              <a:t>2</a:t>
            </a:r>
            <a:r>
              <a:rPr lang="zh-CN" altLang="en-US">
                <a:cs typeface="汉仪程行简" panose="00020600040101010101" pitchFamily="18" charset="-122"/>
                <a:sym typeface="汉仪瘦金书简" panose="02010600000101010101" charset="-122"/>
              </a:rPr>
              <a:t>）</a:t>
            </a:r>
            <a:endParaRPr lang="zh-CN" altLang="en-US">
              <a:cs typeface="汉仪程行简" panose="00020600040101010101" pitchFamily="18" charset="-122"/>
              <a:sym typeface="汉仪瘦金书简" panose="02010600000101010101" charset="-122"/>
            </a:endParaRPr>
          </a:p>
        </p:txBody>
      </p:sp>
      <p:sp>
        <p:nvSpPr>
          <p:cNvPr id="2" name="文本框 1"/>
          <p:cNvSpPr txBox="1"/>
          <p:nvPr/>
        </p:nvSpPr>
        <p:spPr>
          <a:xfrm>
            <a:off x="4363085" y="1062990"/>
            <a:ext cx="7573645" cy="4985385"/>
          </a:xfrm>
          <a:prstGeom prst="rect">
            <a:avLst/>
          </a:prstGeom>
          <a:noFill/>
        </p:spPr>
        <p:txBody>
          <a:bodyPr wrap="square" rtlCol="0" anchor="t">
            <a:noAutofit/>
          </a:bodyPr>
          <a:lstStyle/>
          <a:p>
            <a:pPr marR="0" lvl="0" algn="just" defTabSz="914400" rtl="0" eaLnBrk="0" fontAlgn="base" hangingPunct="0">
              <a:lnSpc>
                <a:spcPct val="150000"/>
              </a:lnSpc>
              <a:spcBef>
                <a:spcPct val="0"/>
              </a:spcBef>
              <a:spcAft>
                <a:spcPct val="0"/>
              </a:spcAft>
              <a:buClrTx/>
              <a:buSzTx/>
              <a:buFontTx/>
              <a:buNone/>
              <a:defRPr/>
            </a:pPr>
            <a:r>
              <a:rPr lang="zh-CN" altLang="en-US" sz="3200" spc="150" dirty="0">
                <a:solidFill>
                  <a:srgbClr val="FF0000"/>
                </a:solidFill>
                <a:uFillTx/>
                <a:latin typeface="隶书" panose="02010509060101010101" pitchFamily="49" charset="-122"/>
                <a:ea typeface="隶书" panose="02010509060101010101" pitchFamily="49" charset="-122"/>
                <a:cs typeface="隶书" panose="02010509060101010101" pitchFamily="49" charset="-122"/>
                <a:sym typeface="+mn-ea"/>
              </a:rPr>
              <a:t>当年专利申请数</a:t>
            </a:r>
            <a:r>
              <a:rPr lang="zh-CN" altLang="en-US" sz="3200" spc="150" dirty="0">
                <a:solidFill>
                  <a:schemeClr val="dk1"/>
                </a:solidFill>
                <a:uFillTx/>
                <a:latin typeface="隶书" panose="02010509060101010101" pitchFamily="49" charset="-122"/>
                <a:ea typeface="隶书" panose="02010509060101010101" pitchFamily="49" charset="-122"/>
                <a:cs typeface="隶书" panose="02010509060101010101" pitchFamily="49" charset="-122"/>
                <a:sym typeface="+mn-ea"/>
              </a:rPr>
              <a:t>：指报告期内企业作为</a:t>
            </a:r>
            <a:r>
              <a:rPr lang="zh-CN" altLang="en-US" sz="3200" spc="150" dirty="0">
                <a:solidFill>
                  <a:srgbClr val="FF0000"/>
                </a:solidFill>
                <a:uFillTx/>
                <a:latin typeface="隶书" panose="02010509060101010101" pitchFamily="49" charset="-122"/>
                <a:ea typeface="隶书" panose="02010509060101010101" pitchFamily="49" charset="-122"/>
                <a:cs typeface="隶书" panose="02010509060101010101" pitchFamily="49" charset="-122"/>
                <a:sym typeface="+mn-ea"/>
              </a:rPr>
              <a:t>第一申请人</a:t>
            </a:r>
            <a:r>
              <a:rPr lang="zh-CN" altLang="en-US" sz="3200" spc="150" dirty="0">
                <a:solidFill>
                  <a:schemeClr val="dk1"/>
                </a:solidFill>
                <a:uFillTx/>
                <a:latin typeface="隶书" panose="02010509060101010101" pitchFamily="49" charset="-122"/>
                <a:ea typeface="隶书" panose="02010509060101010101" pitchFamily="49" charset="-122"/>
                <a:cs typeface="隶书" panose="02010509060101010101" pitchFamily="49" charset="-122"/>
                <a:sym typeface="+mn-ea"/>
              </a:rPr>
              <a:t>向境内外知识产权行政部门</a:t>
            </a:r>
            <a:r>
              <a:rPr lang="zh-CN" altLang="en-US" sz="3200" spc="150" dirty="0">
                <a:solidFill>
                  <a:srgbClr val="FF0000"/>
                </a:solidFill>
                <a:uFillTx/>
                <a:latin typeface="隶书" panose="02010509060101010101" pitchFamily="49" charset="-122"/>
                <a:ea typeface="隶书" panose="02010509060101010101" pitchFamily="49" charset="-122"/>
                <a:cs typeface="隶书" panose="02010509060101010101" pitchFamily="49" charset="-122"/>
                <a:sym typeface="+mn-ea"/>
              </a:rPr>
              <a:t>提出专利申请并被受理后，按规定缴足申请费，符合进入初步审查阶段条件</a:t>
            </a:r>
            <a:r>
              <a:rPr lang="zh-CN" altLang="en-US" sz="3200" spc="150" dirty="0">
                <a:solidFill>
                  <a:schemeClr val="dk1"/>
                </a:solidFill>
                <a:uFillTx/>
                <a:latin typeface="隶书" panose="02010509060101010101" pitchFamily="49" charset="-122"/>
                <a:ea typeface="隶书" panose="02010509060101010101" pitchFamily="49" charset="-122"/>
                <a:cs typeface="隶书" panose="02010509060101010101" pitchFamily="49" charset="-122"/>
                <a:sym typeface="+mn-ea"/>
              </a:rPr>
              <a:t>的件数。</a:t>
            </a:r>
            <a:endParaRPr lang="zh-CN" altLang="en-US" sz="3200" spc="150" dirty="0">
              <a:solidFill>
                <a:schemeClr val="dk1"/>
              </a:solidFill>
              <a:uFillTx/>
              <a:latin typeface="隶书" panose="02010509060101010101" pitchFamily="49" charset="-122"/>
              <a:ea typeface="隶书" panose="02010509060101010101" pitchFamily="49" charset="-122"/>
              <a:cs typeface="隶书" panose="02010509060101010101" pitchFamily="49" charset="-122"/>
              <a:sym typeface="+mn-ea"/>
            </a:endParaRPr>
          </a:p>
          <a:p>
            <a:pPr marR="0" lvl="0" algn="just" defTabSz="914400" rtl="0" eaLnBrk="0" fontAlgn="base" hangingPunct="0">
              <a:lnSpc>
                <a:spcPct val="150000"/>
              </a:lnSpc>
              <a:spcBef>
                <a:spcPct val="0"/>
              </a:spcBef>
              <a:spcAft>
                <a:spcPct val="0"/>
              </a:spcAft>
              <a:buClrTx/>
              <a:buSzTx/>
              <a:buFontTx/>
              <a:buNone/>
              <a:defRPr/>
            </a:pPr>
            <a:r>
              <a:rPr lang="zh-CN" altLang="en-US" sz="3200" spc="150" dirty="0">
                <a:solidFill>
                  <a:srgbClr val="FF0000"/>
                </a:solidFill>
                <a:uFillTx/>
                <a:latin typeface="隶书" panose="02010509060101010101" pitchFamily="49" charset="-122"/>
                <a:ea typeface="隶书" panose="02010509060101010101" pitchFamily="49" charset="-122"/>
                <a:cs typeface="隶书" panose="02010509060101010101" pitchFamily="49" charset="-122"/>
                <a:sym typeface="+mn-ea"/>
              </a:rPr>
              <a:t>注意：</a:t>
            </a:r>
            <a:r>
              <a:rPr lang="zh-CN" altLang="en-US" sz="3200" spc="150" dirty="0">
                <a:solidFill>
                  <a:schemeClr val="dk1"/>
                </a:solidFill>
                <a:uFillTx/>
                <a:latin typeface="隶书" panose="02010509060101010101" pitchFamily="49" charset="-122"/>
                <a:ea typeface="隶书" panose="02010509060101010101" pitchFamily="49" charset="-122"/>
                <a:cs typeface="隶书" panose="02010509060101010101" pitchFamily="49" charset="-122"/>
                <a:sym typeface="+mn-ea"/>
              </a:rPr>
              <a:t>向境内外专利机构申请，可以重复计算</a:t>
            </a:r>
            <a:r>
              <a:rPr lang="zh-CN" altLang="en-US" spc="150" dirty="0">
                <a:solidFill>
                  <a:schemeClr val="dk1"/>
                </a:solidFill>
                <a:uFillTx/>
                <a:latin typeface="隶书" panose="02010509060101010101" pitchFamily="49" charset="-122"/>
                <a:ea typeface="隶书" panose="02010509060101010101" pitchFamily="49" charset="-122"/>
                <a:cs typeface="隶书" panose="02010509060101010101" pitchFamily="49" charset="-122"/>
                <a:sym typeface="+mn-ea"/>
              </a:rPr>
              <a:t>。</a:t>
            </a:r>
            <a:endParaRPr lang="zh-CN" altLang="en-US" spc="150" dirty="0">
              <a:solidFill>
                <a:schemeClr val="dk1"/>
              </a:solidFill>
              <a:uFillTx/>
              <a:latin typeface="隶书" panose="02010509060101010101" pitchFamily="49" charset="-122"/>
              <a:ea typeface="隶书" panose="02010509060101010101" pitchFamily="49" charset="-122"/>
              <a:cs typeface="隶书" panose="02010509060101010101" pitchFamily="49" charset="-122"/>
            </a:endParaRPr>
          </a:p>
        </p:txBody>
      </p:sp>
      <p:cxnSp>
        <p:nvCxnSpPr>
          <p:cNvPr id="5" name="直接连接符 4"/>
          <p:cNvCxnSpPr/>
          <p:nvPr/>
        </p:nvCxnSpPr>
        <p:spPr>
          <a:xfrm>
            <a:off x="1313815" y="2201545"/>
            <a:ext cx="175895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custDataLst>
              <p:tags r:id="rId1"/>
            </p:custDataLst>
          </p:nvPr>
        </p:nvPicPr>
        <p:blipFill>
          <a:blip r:embed="rId2"/>
          <a:stretch>
            <a:fillRect/>
          </a:stretch>
        </p:blipFill>
        <p:spPr>
          <a:xfrm>
            <a:off x="609600" y="1165860"/>
            <a:ext cx="3641725" cy="5182235"/>
          </a:xfrm>
          <a:prstGeom prst="rect">
            <a:avLst/>
          </a:prstGeom>
        </p:spPr>
      </p:pic>
      <p:sp>
        <p:nvSpPr>
          <p:cNvPr id="4" name="标题 3" descr="7b0a20202020227461726765744d6f64756c65223a202270726f636573734f6e6c696e65466f6e7473220a7d0a"/>
          <p:cNvSpPr>
            <a:spLocks noGrp="1"/>
          </p:cNvSpPr>
          <p:nvPr>
            <p:ph type="title"/>
          </p:nvPr>
        </p:nvSpPr>
        <p:spPr>
          <a:xfrm>
            <a:off x="609600" y="316230"/>
            <a:ext cx="11327130"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《企业研究开发活动及相关情况》（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a:t>
            </a:r>
            <a:r>
              <a:rPr lang="en-US" altLang="zh-CN">
                <a:cs typeface="汉仪程行简" panose="00020600040101010101" pitchFamily="18" charset="-122"/>
                <a:sym typeface="汉仪瘦金书简" panose="02010600000101010101" charset="-122"/>
              </a:rPr>
              <a:t>2</a:t>
            </a:r>
            <a:r>
              <a:rPr lang="zh-CN" altLang="en-US">
                <a:cs typeface="汉仪程行简" panose="00020600040101010101" pitchFamily="18" charset="-122"/>
                <a:sym typeface="汉仪瘦金书简" panose="02010600000101010101" charset="-122"/>
              </a:rPr>
              <a:t>）</a:t>
            </a:r>
            <a:endParaRPr lang="zh-CN" altLang="en-US">
              <a:cs typeface="汉仪程行简" panose="00020600040101010101" pitchFamily="18" charset="-122"/>
              <a:sym typeface="汉仪瘦金书简" panose="02010600000101010101" charset="-122"/>
            </a:endParaRPr>
          </a:p>
        </p:txBody>
      </p:sp>
      <p:sp>
        <p:nvSpPr>
          <p:cNvPr id="2" name="文本框 1"/>
          <p:cNvSpPr txBox="1"/>
          <p:nvPr/>
        </p:nvSpPr>
        <p:spPr>
          <a:xfrm>
            <a:off x="4363085" y="1062990"/>
            <a:ext cx="7573645" cy="4985385"/>
          </a:xfrm>
          <a:prstGeom prst="rect">
            <a:avLst/>
          </a:prstGeom>
          <a:noFill/>
        </p:spPr>
        <p:txBody>
          <a:bodyPr wrap="square" rtlCol="0" anchor="t">
            <a:noAutofit/>
          </a:bodyPr>
          <a:lstStyle/>
          <a:p>
            <a:pPr marR="0" lvl="0" algn="just" defTabSz="914400" rtl="0" eaLnBrk="0" fontAlgn="base" hangingPunct="0">
              <a:lnSpc>
                <a:spcPct val="150000"/>
              </a:lnSpc>
              <a:spcBef>
                <a:spcPct val="0"/>
              </a:spcBef>
              <a:spcAft>
                <a:spcPct val="0"/>
              </a:spcAft>
              <a:buClrTx/>
              <a:buSzTx/>
              <a:buFontTx/>
              <a:buNone/>
              <a:defRPr/>
            </a:pPr>
            <a:r>
              <a:rPr lang="zh-CN" altLang="en-US" sz="3200" spc="150" dirty="0">
                <a:solidFill>
                  <a:srgbClr val="FF0000"/>
                </a:solidFill>
                <a:uFillTx/>
                <a:latin typeface="隶书" panose="02010509060101010101" pitchFamily="49" charset="-122"/>
                <a:ea typeface="隶书" panose="02010509060101010101" pitchFamily="49" charset="-122"/>
                <a:cs typeface="隶书" panose="02010509060101010101" pitchFamily="49" charset="-122"/>
                <a:sym typeface="+mn-ea"/>
              </a:rPr>
              <a:t>专利所有权转让及许可数</a:t>
            </a:r>
            <a:r>
              <a:rPr lang="zh-CN" altLang="en-US" sz="3200" spc="150" dirty="0">
                <a:solidFill>
                  <a:schemeClr val="dk1"/>
                </a:solidFill>
                <a:uFillTx/>
                <a:latin typeface="隶书" panose="02010509060101010101" pitchFamily="49" charset="-122"/>
                <a:ea typeface="隶书" panose="02010509060101010101" pitchFamily="49" charset="-122"/>
                <a:cs typeface="隶书" panose="02010509060101010101" pitchFamily="49" charset="-122"/>
                <a:sym typeface="+mn-ea"/>
              </a:rPr>
              <a:t>：</a:t>
            </a:r>
            <a:r>
              <a:rPr lang="zh-CN" altLang="en-US" sz="3200" spc="150" dirty="0">
                <a:uFillTx/>
                <a:latin typeface="隶书" panose="02010509060101010101" pitchFamily="49" charset="-122"/>
                <a:ea typeface="隶书" panose="02010509060101010101" pitchFamily="49" charset="-122"/>
                <a:cs typeface="隶书" panose="02010509060101010101" pitchFamily="49" charset="-122"/>
                <a:sym typeface="+mn-ea"/>
              </a:rPr>
              <a:t>指报告期内企业向外单位转让专利所有权或允许专利技术由被许可单位使用的专利件数。</a:t>
            </a:r>
            <a:endParaRPr lang="zh-CN" altLang="en-US" sz="3200" spc="150" dirty="0">
              <a:uFillTx/>
              <a:latin typeface="隶书" panose="02010509060101010101" pitchFamily="49" charset="-122"/>
              <a:ea typeface="隶书" panose="02010509060101010101" pitchFamily="49" charset="-122"/>
              <a:cs typeface="隶书" panose="02010509060101010101" pitchFamily="49" charset="-122"/>
              <a:sym typeface="+mn-ea"/>
            </a:endParaRPr>
          </a:p>
        </p:txBody>
      </p:sp>
      <p:cxnSp>
        <p:nvCxnSpPr>
          <p:cNvPr id="5" name="直接连接符 4"/>
          <p:cNvCxnSpPr/>
          <p:nvPr/>
        </p:nvCxnSpPr>
        <p:spPr>
          <a:xfrm>
            <a:off x="1397000" y="3556000"/>
            <a:ext cx="2365375"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descr="7b0a20202020227461726765744d6f64756c65223a202270726f636573734f6e6c696e65466f6e7473220a7d0a"/>
          <p:cNvSpPr>
            <a:spLocks noGrp="1"/>
          </p:cNvSpPr>
          <p:nvPr>
            <p:ph type="title"/>
          </p:nvPr>
        </p:nvSpPr>
        <p:spPr>
          <a:prstGeom prst="rect">
            <a:avLst/>
          </a:prstGeom>
        </p:spPr>
        <p:txBody>
          <a:bodyPr>
            <a:norm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调查内容</a:t>
            </a:r>
            <a:endParaRPr lang="zh-CN" altLang="en-US">
              <a:cs typeface="汉仪程行简" panose="00020600040101010101" pitchFamily="18" charset="-122"/>
              <a:sym typeface="汉仪瘦金书简" panose="02010600000101010101" charset="-122"/>
            </a:endParaRPr>
          </a:p>
        </p:txBody>
      </p:sp>
      <p:grpSp>
        <p:nvGrpSpPr>
          <p:cNvPr id="3" name="组合 2"/>
          <p:cNvGrpSpPr/>
          <p:nvPr/>
        </p:nvGrpSpPr>
        <p:grpSpPr>
          <a:xfrm>
            <a:off x="3834130" y="1959610"/>
            <a:ext cx="4762500" cy="811530"/>
            <a:chOff x="6038" y="3086"/>
            <a:chExt cx="7500" cy="1278"/>
          </a:xfrm>
        </p:grpSpPr>
        <p:grpSp>
          <p:nvGrpSpPr>
            <p:cNvPr id="2" name="组合 1"/>
            <p:cNvGrpSpPr/>
            <p:nvPr/>
          </p:nvGrpSpPr>
          <p:grpSpPr>
            <a:xfrm>
              <a:off x="6038" y="3086"/>
              <a:ext cx="4053" cy="1278"/>
              <a:chOff x="6038" y="3086"/>
              <a:chExt cx="4053" cy="1278"/>
            </a:xfrm>
          </p:grpSpPr>
          <p:pic>
            <p:nvPicPr>
              <p:cNvPr id="46" name="图片 45" descr="11"/>
              <p:cNvPicPr>
                <a:picLocks noChangeAspect="1"/>
              </p:cNvPicPr>
              <p:nvPr>
                <p:custDataLst>
                  <p:tags r:id="rId1"/>
                </p:custDataLst>
              </p:nvPr>
            </p:nvPicPr>
            <p:blipFill>
              <a:blip r:embed="rId2">
                <a:extLst>
                  <a:ext uri="{96DAC541-7B7A-43D3-8B79-37D633B846F1}">
                    <asvg:svgBlip xmlns:asvg="http://schemas.microsoft.com/office/drawing/2016/SVG/main" r:embed="rId3"/>
                  </a:ext>
                </a:extLst>
              </a:blip>
              <a:stretch>
                <a:fillRect/>
              </a:stretch>
            </p:blipFill>
            <p:spPr>
              <a:xfrm>
                <a:off x="6704" y="3320"/>
                <a:ext cx="2691" cy="810"/>
              </a:xfrm>
              <a:prstGeom prst="rect">
                <a:avLst/>
              </a:prstGeom>
            </p:spPr>
          </p:pic>
          <p:pic>
            <p:nvPicPr>
              <p:cNvPr id="47" name="图片 46" descr="9"/>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9569" y="3086"/>
                <a:ext cx="522" cy="1278"/>
              </a:xfrm>
              <a:prstGeom prst="rect">
                <a:avLst/>
              </a:prstGeom>
            </p:spPr>
          </p:pic>
          <p:pic>
            <p:nvPicPr>
              <p:cNvPr id="48" name="图片 47" descr="10"/>
              <p:cNvPicPr>
                <a:picLocks noChangeAspect="1"/>
              </p:cNvPicPr>
              <p:nvPr>
                <p:custDataLst>
                  <p:tags r:id="rId7"/>
                </p:custDataLst>
              </p:nvPr>
            </p:nvPicPr>
            <p:blipFill>
              <a:blip r:embed="rId8">
                <a:extLst>
                  <a:ext uri="{96DAC541-7B7A-43D3-8B79-37D633B846F1}">
                    <asvg:svgBlip xmlns:asvg="http://schemas.microsoft.com/office/drawing/2016/SVG/main" r:embed="rId9"/>
                  </a:ext>
                </a:extLst>
              </a:blip>
              <a:stretch>
                <a:fillRect/>
              </a:stretch>
            </p:blipFill>
            <p:spPr>
              <a:xfrm>
                <a:off x="8132" y="3321"/>
                <a:ext cx="1959" cy="809"/>
              </a:xfrm>
              <a:prstGeom prst="rect">
                <a:avLst/>
              </a:prstGeom>
            </p:spPr>
          </p:pic>
          <p:sp>
            <p:nvSpPr>
              <p:cNvPr id="51" name="椭圆 50"/>
              <p:cNvSpPr/>
              <p:nvPr>
                <p:custDataLst>
                  <p:tags r:id="rId10"/>
                </p:custDataLst>
              </p:nvPr>
            </p:nvSpPr>
            <p:spPr>
              <a:xfrm>
                <a:off x="6038" y="3219"/>
                <a:ext cx="993" cy="993"/>
              </a:xfrm>
              <a:prstGeom prst="ellipse">
                <a:avLst/>
              </a:prstGeom>
              <a:solidFill>
                <a:srgbClr val="FFFFFF"/>
              </a:solidFill>
              <a:ln w="28575">
                <a:solidFill>
                  <a:srgbClr val="6096E6"/>
                </a:solidFill>
              </a:ln>
            </p:spPr>
            <p:style>
              <a:lnRef idx="2">
                <a:srgbClr val="6096E6">
                  <a:shade val="50000"/>
                </a:srgbClr>
              </a:lnRef>
              <a:fillRef idx="1">
                <a:srgbClr val="6096E6"/>
              </a:fillRef>
              <a:effectRef idx="0">
                <a:srgbClr val="6096E6"/>
              </a:effectRef>
              <a:fontRef idx="minor">
                <a:srgbClr val="FFFFFF"/>
              </a:fontRef>
            </p:style>
            <p:txBody>
              <a:bodyPr rtlCol="0" anchor="ctr"/>
              <a:lstStyle/>
              <a:p>
                <a:pPr algn="ctr"/>
                <a:endParaRPr lang="zh-CN" altLang="en-US"/>
              </a:p>
            </p:txBody>
          </p:sp>
          <p:pic>
            <p:nvPicPr>
              <p:cNvPr id="52" name="图片 51" descr="343538343130363b343538383239383bccabd1f4"/>
              <p:cNvPicPr>
                <a:picLocks noChangeAspect="1"/>
              </p:cNvPicPr>
              <p:nvPr>
                <p:custDataLst>
                  <p:tags r:id="rId11"/>
                </p:custDataLst>
              </p:nvPr>
            </p:nvPicPr>
            <p:blipFill>
              <a:blip r:embed="rId12" cstate="print">
                <a:extLst>
                  <a:ext uri="{96DAC541-7B7A-43D3-8B79-37D633B846F1}">
                    <asvg:svgBlip xmlns:asvg="http://schemas.microsoft.com/office/drawing/2016/SVG/main" r:embed="rId13"/>
                  </a:ext>
                </a:extLst>
              </a:blip>
              <a:stretch>
                <a:fillRect/>
              </a:stretch>
            </p:blipFill>
            <p:spPr>
              <a:xfrm>
                <a:off x="6199" y="3374"/>
                <a:ext cx="671" cy="671"/>
              </a:xfrm>
              <a:prstGeom prst="rect">
                <a:avLst/>
              </a:prstGeom>
            </p:spPr>
          </p:pic>
        </p:grpSp>
        <p:sp>
          <p:nvSpPr>
            <p:cNvPr id="90" name="文本框 89"/>
            <p:cNvSpPr txBox="1"/>
            <p:nvPr>
              <p:custDataLst>
                <p:tags r:id="rId14"/>
              </p:custDataLst>
            </p:nvPr>
          </p:nvSpPr>
          <p:spPr>
            <a:xfrm>
              <a:off x="10092" y="3321"/>
              <a:ext cx="3446" cy="809"/>
            </a:xfrm>
            <a:prstGeom prst="rect">
              <a:avLst/>
            </a:prstGeom>
            <a:noFill/>
          </p:spPr>
          <p:txBody>
            <a:bodyPr wrap="square" bIns="0" rtlCol="0"/>
            <a:lstStyle/>
            <a:p>
              <a:pPr algn="l"/>
              <a:r>
                <a:rPr lang="zh-CN" altLang="en-US" sz="2800" b="1" spc="300">
                  <a:solidFill>
                    <a:srgbClr val="6096E6">
                      <a:lumMod val="60000"/>
                      <a:lumOff val="40000"/>
                    </a:srgbClr>
                  </a:solidFill>
                  <a:uFillTx/>
                  <a:latin typeface="隶书" panose="02010509060101010101" pitchFamily="49" charset="-122"/>
                  <a:ea typeface="隶书" panose="02010509060101010101" pitchFamily="49" charset="-122"/>
                </a:rPr>
                <a:t>项目名称</a:t>
              </a:r>
              <a:endParaRPr lang="zh-CN" altLang="en-US" sz="2800" b="1" spc="300">
                <a:solidFill>
                  <a:srgbClr val="6096E6">
                    <a:lumMod val="60000"/>
                    <a:lumOff val="40000"/>
                  </a:srgbClr>
                </a:solidFill>
                <a:uFillTx/>
                <a:latin typeface="隶书" panose="02010509060101010101" pitchFamily="49" charset="-122"/>
                <a:ea typeface="隶书" panose="02010509060101010101" pitchFamily="49" charset="-122"/>
              </a:endParaRPr>
            </a:p>
          </p:txBody>
        </p:sp>
      </p:grpSp>
      <p:grpSp>
        <p:nvGrpSpPr>
          <p:cNvPr id="5" name="组合 4"/>
          <p:cNvGrpSpPr/>
          <p:nvPr/>
        </p:nvGrpSpPr>
        <p:grpSpPr>
          <a:xfrm>
            <a:off x="3243580" y="2856230"/>
            <a:ext cx="4761865" cy="811530"/>
            <a:chOff x="5108" y="4498"/>
            <a:chExt cx="7499" cy="1278"/>
          </a:xfrm>
        </p:grpSpPr>
        <p:pic>
          <p:nvPicPr>
            <p:cNvPr id="33" name="图片 32" descr="11"/>
            <p:cNvPicPr>
              <a:picLocks noChangeAspect="1"/>
            </p:cNvPicPr>
            <p:nvPr>
              <p:custDataLst>
                <p:tags r:id="rId15"/>
              </p:custDataLst>
            </p:nvPr>
          </p:nvPicPr>
          <p:blipFill>
            <a:blip r:embed="rId16">
              <a:extLst>
                <a:ext uri="{96DAC541-7B7A-43D3-8B79-37D633B846F1}">
                  <asvg:svgBlip xmlns:asvg="http://schemas.microsoft.com/office/drawing/2016/SVG/main" r:embed="rId17"/>
                </a:ext>
              </a:extLst>
            </a:blip>
            <a:stretch>
              <a:fillRect/>
            </a:stretch>
          </p:blipFill>
          <p:spPr>
            <a:xfrm>
              <a:off x="5774" y="4732"/>
              <a:ext cx="2691" cy="810"/>
            </a:xfrm>
            <a:prstGeom prst="rect">
              <a:avLst/>
            </a:prstGeom>
          </p:spPr>
        </p:pic>
        <p:pic>
          <p:nvPicPr>
            <p:cNvPr id="38" name="图片 37" descr="9"/>
            <p:cNvPicPr>
              <a:picLocks noChangeAspect="1"/>
            </p:cNvPicPr>
            <p:nvPr>
              <p:custDataLst>
                <p:tags r:id="rId18"/>
              </p:custDataLst>
            </p:nvPr>
          </p:nvPicPr>
          <p:blipFill>
            <a:blip r:embed="rId19">
              <a:extLst>
                <a:ext uri="{96DAC541-7B7A-43D3-8B79-37D633B846F1}">
                  <asvg:svgBlip xmlns:asvg="http://schemas.microsoft.com/office/drawing/2016/SVG/main" r:embed="rId20"/>
                </a:ext>
              </a:extLst>
            </a:blip>
            <a:stretch>
              <a:fillRect/>
            </a:stretch>
          </p:blipFill>
          <p:spPr>
            <a:xfrm>
              <a:off x="8639" y="4498"/>
              <a:ext cx="522" cy="1278"/>
            </a:xfrm>
            <a:prstGeom prst="rect">
              <a:avLst/>
            </a:prstGeom>
          </p:spPr>
        </p:pic>
        <p:pic>
          <p:nvPicPr>
            <p:cNvPr id="39" name="图片 38" descr="10"/>
            <p:cNvPicPr>
              <a:picLocks noChangeAspect="1"/>
            </p:cNvPicPr>
            <p:nvPr>
              <p:custDataLst>
                <p:tags r:id="rId21"/>
              </p:custDataLst>
            </p:nvPr>
          </p:nvPicPr>
          <p:blipFill>
            <a:blip r:embed="rId22">
              <a:extLst>
                <a:ext uri="{96DAC541-7B7A-43D3-8B79-37D633B846F1}">
                  <asvg:svgBlip xmlns:asvg="http://schemas.microsoft.com/office/drawing/2016/SVG/main" r:embed="rId23"/>
                </a:ext>
              </a:extLst>
            </a:blip>
            <a:stretch>
              <a:fillRect/>
            </a:stretch>
          </p:blipFill>
          <p:spPr>
            <a:xfrm>
              <a:off x="7202" y="4733"/>
              <a:ext cx="1959" cy="809"/>
            </a:xfrm>
            <a:prstGeom prst="rect">
              <a:avLst/>
            </a:prstGeom>
          </p:spPr>
        </p:pic>
        <p:sp>
          <p:nvSpPr>
            <p:cNvPr id="40" name="椭圆 39"/>
            <p:cNvSpPr/>
            <p:nvPr>
              <p:custDataLst>
                <p:tags r:id="rId24"/>
              </p:custDataLst>
            </p:nvPr>
          </p:nvSpPr>
          <p:spPr>
            <a:xfrm>
              <a:off x="5108" y="4631"/>
              <a:ext cx="993" cy="993"/>
            </a:xfrm>
            <a:prstGeom prst="ellipse">
              <a:avLst/>
            </a:prstGeom>
            <a:solidFill>
              <a:srgbClr val="FFFFFF"/>
            </a:solidFill>
            <a:ln w="28575">
              <a:solidFill>
                <a:srgbClr val="58B6E5"/>
              </a:solidFill>
            </a:ln>
          </p:spPr>
          <p:style>
            <a:lnRef idx="2">
              <a:srgbClr val="6096E6">
                <a:shade val="50000"/>
              </a:srgbClr>
            </a:lnRef>
            <a:fillRef idx="1">
              <a:srgbClr val="6096E6"/>
            </a:fillRef>
            <a:effectRef idx="0">
              <a:srgbClr val="6096E6"/>
            </a:effectRef>
            <a:fontRef idx="minor">
              <a:srgbClr val="FFFFFF"/>
            </a:fontRef>
          </p:style>
          <p:txBody>
            <a:bodyPr rtlCol="0" anchor="ctr"/>
            <a:lstStyle/>
            <a:p>
              <a:pPr algn="ctr"/>
              <a:endParaRPr lang="zh-CN" altLang="en-US"/>
            </a:p>
          </p:txBody>
        </p:sp>
        <p:pic>
          <p:nvPicPr>
            <p:cNvPr id="53" name="图片 52" descr="343538343130363b343538383237353bd3c3bba7"/>
            <p:cNvPicPr>
              <a:picLocks noChangeAspect="1"/>
            </p:cNvPicPr>
            <p:nvPr>
              <p:custDataLst>
                <p:tags r:id="rId25"/>
              </p:custDataLst>
            </p:nvPr>
          </p:nvPicPr>
          <p:blipFill>
            <a:blip r:embed="rId26" cstate="print">
              <a:extLst>
                <a:ext uri="{96DAC541-7B7A-43D3-8B79-37D633B846F1}">
                  <asvg:svgBlip xmlns:asvg="http://schemas.microsoft.com/office/drawing/2016/SVG/main" r:embed="rId27"/>
                </a:ext>
              </a:extLst>
            </a:blip>
            <a:stretch>
              <a:fillRect/>
            </a:stretch>
          </p:blipFill>
          <p:spPr>
            <a:xfrm>
              <a:off x="5269" y="4768"/>
              <a:ext cx="671" cy="671"/>
            </a:xfrm>
            <a:prstGeom prst="rect">
              <a:avLst/>
            </a:prstGeom>
          </p:spPr>
        </p:pic>
        <p:sp>
          <p:nvSpPr>
            <p:cNvPr id="94" name="文本框 93"/>
            <p:cNvSpPr txBox="1"/>
            <p:nvPr>
              <p:custDataLst>
                <p:tags r:id="rId28"/>
              </p:custDataLst>
            </p:nvPr>
          </p:nvSpPr>
          <p:spPr>
            <a:xfrm>
              <a:off x="9161" y="4733"/>
              <a:ext cx="3447" cy="811"/>
            </a:xfrm>
            <a:prstGeom prst="rect">
              <a:avLst/>
            </a:prstGeom>
            <a:noFill/>
          </p:spPr>
          <p:txBody>
            <a:bodyPr wrap="square" bIns="0" rtlCol="0"/>
            <a:lstStyle/>
            <a:p>
              <a:pPr algn="l"/>
              <a:r>
                <a:rPr lang="zh-CN" altLang="en-US" sz="2800" b="1" spc="300">
                  <a:solidFill>
                    <a:srgbClr val="58B6E5">
                      <a:lumMod val="60000"/>
                      <a:lumOff val="40000"/>
                    </a:srgbClr>
                  </a:solidFill>
                  <a:uFillTx/>
                  <a:latin typeface="隶书" panose="02010509060101010101" pitchFamily="49" charset="-122"/>
                  <a:ea typeface="隶书" panose="02010509060101010101" pitchFamily="49" charset="-122"/>
                </a:rPr>
                <a:t>项目属性</a:t>
              </a:r>
              <a:endParaRPr lang="zh-CN" altLang="en-US" sz="2800" b="1" spc="300">
                <a:solidFill>
                  <a:srgbClr val="58B6E5">
                    <a:lumMod val="60000"/>
                    <a:lumOff val="40000"/>
                  </a:srgbClr>
                </a:solidFill>
                <a:uFillTx/>
                <a:latin typeface="隶书" panose="02010509060101010101" pitchFamily="49" charset="-122"/>
                <a:ea typeface="隶书" panose="02010509060101010101" pitchFamily="49" charset="-122"/>
              </a:endParaRPr>
            </a:p>
          </p:txBody>
        </p:sp>
      </p:grpSp>
      <p:grpSp>
        <p:nvGrpSpPr>
          <p:cNvPr id="8" name="组合 7"/>
          <p:cNvGrpSpPr/>
          <p:nvPr/>
        </p:nvGrpSpPr>
        <p:grpSpPr>
          <a:xfrm>
            <a:off x="2653030" y="3753485"/>
            <a:ext cx="4761865" cy="811530"/>
            <a:chOff x="4178" y="5911"/>
            <a:chExt cx="7499" cy="1278"/>
          </a:xfrm>
        </p:grpSpPr>
        <p:pic>
          <p:nvPicPr>
            <p:cNvPr id="41" name="图片 40" descr="11"/>
            <p:cNvPicPr>
              <a:picLocks noChangeAspect="1"/>
            </p:cNvPicPr>
            <p:nvPr>
              <p:custDataLst>
                <p:tags r:id="rId29"/>
              </p:custDataLst>
            </p:nvPr>
          </p:nvPicPr>
          <p:blipFill>
            <a:blip r:embed="rId30">
              <a:extLst>
                <a:ext uri="{96DAC541-7B7A-43D3-8B79-37D633B846F1}">
                  <asvg:svgBlip xmlns:asvg="http://schemas.microsoft.com/office/drawing/2016/SVG/main" r:embed="rId31"/>
                </a:ext>
              </a:extLst>
            </a:blip>
            <a:stretch>
              <a:fillRect/>
            </a:stretch>
          </p:blipFill>
          <p:spPr>
            <a:xfrm>
              <a:off x="4844" y="6145"/>
              <a:ext cx="2691" cy="810"/>
            </a:xfrm>
            <a:prstGeom prst="rect">
              <a:avLst/>
            </a:prstGeom>
          </p:spPr>
        </p:pic>
        <p:pic>
          <p:nvPicPr>
            <p:cNvPr id="42" name="图片 41" descr="9"/>
            <p:cNvPicPr>
              <a:picLocks noChangeAspect="1"/>
            </p:cNvPicPr>
            <p:nvPr>
              <p:custDataLst>
                <p:tags r:id="rId32"/>
              </p:custDataLst>
            </p:nvPr>
          </p:nvPicPr>
          <p:blipFill>
            <a:blip r:embed="rId33">
              <a:extLst>
                <a:ext uri="{96DAC541-7B7A-43D3-8B79-37D633B846F1}">
                  <asvg:svgBlip xmlns:asvg="http://schemas.microsoft.com/office/drawing/2016/SVG/main" r:embed="rId34"/>
                </a:ext>
              </a:extLst>
            </a:blip>
            <a:stretch>
              <a:fillRect/>
            </a:stretch>
          </p:blipFill>
          <p:spPr>
            <a:xfrm>
              <a:off x="7709" y="5911"/>
              <a:ext cx="522" cy="1278"/>
            </a:xfrm>
            <a:prstGeom prst="rect">
              <a:avLst/>
            </a:prstGeom>
          </p:spPr>
        </p:pic>
        <p:pic>
          <p:nvPicPr>
            <p:cNvPr id="43" name="图片 42" descr="10"/>
            <p:cNvPicPr>
              <a:picLocks noChangeAspect="1"/>
            </p:cNvPicPr>
            <p:nvPr>
              <p:custDataLst>
                <p:tags r:id="rId35"/>
              </p:custDataLst>
            </p:nvPr>
          </p:nvPicPr>
          <p:blipFill>
            <a:blip r:embed="rId36">
              <a:extLst>
                <a:ext uri="{96DAC541-7B7A-43D3-8B79-37D633B846F1}">
                  <asvg:svgBlip xmlns:asvg="http://schemas.microsoft.com/office/drawing/2016/SVG/main" r:embed="rId37"/>
                </a:ext>
              </a:extLst>
            </a:blip>
            <a:stretch>
              <a:fillRect/>
            </a:stretch>
          </p:blipFill>
          <p:spPr>
            <a:xfrm>
              <a:off x="6272" y="6146"/>
              <a:ext cx="1959" cy="809"/>
            </a:xfrm>
            <a:prstGeom prst="rect">
              <a:avLst/>
            </a:prstGeom>
          </p:spPr>
        </p:pic>
        <p:sp>
          <p:nvSpPr>
            <p:cNvPr id="44" name="椭圆 43"/>
            <p:cNvSpPr/>
            <p:nvPr>
              <p:custDataLst>
                <p:tags r:id="rId38"/>
              </p:custDataLst>
            </p:nvPr>
          </p:nvSpPr>
          <p:spPr>
            <a:xfrm>
              <a:off x="4178" y="6044"/>
              <a:ext cx="993" cy="993"/>
            </a:xfrm>
            <a:prstGeom prst="ellipse">
              <a:avLst/>
            </a:prstGeom>
            <a:solidFill>
              <a:srgbClr val="FFFFFF"/>
            </a:solidFill>
            <a:ln w="28575">
              <a:solidFill>
                <a:srgbClr val="56CA95"/>
              </a:solidFill>
            </a:ln>
          </p:spPr>
          <p:style>
            <a:lnRef idx="2">
              <a:srgbClr val="6096E6">
                <a:shade val="50000"/>
              </a:srgbClr>
            </a:lnRef>
            <a:fillRef idx="1">
              <a:srgbClr val="6096E6"/>
            </a:fillRef>
            <a:effectRef idx="0">
              <a:srgbClr val="6096E6"/>
            </a:effectRef>
            <a:fontRef idx="minor">
              <a:srgbClr val="FFFFFF"/>
            </a:fontRef>
          </p:style>
          <p:txBody>
            <a:bodyPr rtlCol="0" anchor="ctr"/>
            <a:lstStyle/>
            <a:p>
              <a:pPr algn="ctr"/>
              <a:endParaRPr lang="zh-CN" altLang="en-US"/>
            </a:p>
          </p:txBody>
        </p:sp>
        <p:pic>
          <p:nvPicPr>
            <p:cNvPr id="45" name="图片 44" descr="343538343130363b343538383238363bd7c9d1af"/>
            <p:cNvPicPr>
              <a:picLocks noChangeAspect="1"/>
            </p:cNvPicPr>
            <p:nvPr>
              <p:custDataLst>
                <p:tags r:id="rId39"/>
              </p:custDataLst>
            </p:nvPr>
          </p:nvPicPr>
          <p:blipFill>
            <a:blip r:embed="rId40" cstate="print">
              <a:extLst>
                <a:ext uri="{96DAC541-7B7A-43D3-8B79-37D633B846F1}">
                  <asvg:svgBlip xmlns:asvg="http://schemas.microsoft.com/office/drawing/2016/SVG/main" r:embed="rId41"/>
                </a:ext>
              </a:extLst>
            </a:blip>
            <a:stretch>
              <a:fillRect/>
            </a:stretch>
          </p:blipFill>
          <p:spPr>
            <a:xfrm>
              <a:off x="4339" y="6209"/>
              <a:ext cx="671" cy="671"/>
            </a:xfrm>
            <a:prstGeom prst="rect">
              <a:avLst/>
            </a:prstGeom>
          </p:spPr>
        </p:pic>
        <p:sp>
          <p:nvSpPr>
            <p:cNvPr id="96" name="文本框 95"/>
            <p:cNvSpPr txBox="1"/>
            <p:nvPr>
              <p:custDataLst>
                <p:tags r:id="rId42"/>
              </p:custDataLst>
            </p:nvPr>
          </p:nvSpPr>
          <p:spPr>
            <a:xfrm>
              <a:off x="8231" y="6145"/>
              <a:ext cx="3447" cy="811"/>
            </a:xfrm>
            <a:prstGeom prst="rect">
              <a:avLst/>
            </a:prstGeom>
            <a:noFill/>
          </p:spPr>
          <p:txBody>
            <a:bodyPr wrap="square" bIns="0" rtlCol="0"/>
            <a:lstStyle/>
            <a:p>
              <a:pPr algn="l"/>
              <a:r>
                <a:rPr lang="zh-CN" altLang="en-US" sz="2800" b="1" spc="300">
                  <a:solidFill>
                    <a:srgbClr val="56CA95">
                      <a:lumMod val="60000"/>
                      <a:lumOff val="40000"/>
                    </a:srgbClr>
                  </a:solidFill>
                  <a:uFillTx/>
                  <a:latin typeface="隶书" panose="02010509060101010101" pitchFamily="49" charset="-122"/>
                  <a:ea typeface="隶书" panose="02010509060101010101" pitchFamily="49" charset="-122"/>
                </a:rPr>
                <a:t>项目进展</a:t>
              </a:r>
              <a:endParaRPr lang="zh-CN" altLang="en-US" sz="2800" b="1" spc="300">
                <a:solidFill>
                  <a:srgbClr val="56CA95">
                    <a:lumMod val="60000"/>
                    <a:lumOff val="40000"/>
                  </a:srgbClr>
                </a:solidFill>
                <a:uFillTx/>
                <a:latin typeface="隶书" panose="02010509060101010101" pitchFamily="49" charset="-122"/>
                <a:ea typeface="隶书" panose="02010509060101010101" pitchFamily="49" charset="-122"/>
              </a:endParaRPr>
            </a:p>
          </p:txBody>
        </p:sp>
      </p:grpSp>
      <p:grpSp>
        <p:nvGrpSpPr>
          <p:cNvPr id="9" name="组合 8"/>
          <p:cNvGrpSpPr/>
          <p:nvPr/>
        </p:nvGrpSpPr>
        <p:grpSpPr>
          <a:xfrm>
            <a:off x="2062480" y="4650105"/>
            <a:ext cx="4761865" cy="811530"/>
            <a:chOff x="3248" y="7323"/>
            <a:chExt cx="7499" cy="1278"/>
          </a:xfrm>
        </p:grpSpPr>
        <p:pic>
          <p:nvPicPr>
            <p:cNvPr id="75" name="图片 74" descr="11"/>
            <p:cNvPicPr>
              <a:picLocks noChangeAspect="1"/>
            </p:cNvPicPr>
            <p:nvPr>
              <p:custDataLst>
                <p:tags r:id="rId43"/>
              </p:custDataLst>
            </p:nvPr>
          </p:nvPicPr>
          <p:blipFill>
            <a:blip r:embed="rId44">
              <a:extLst>
                <a:ext uri="{96DAC541-7B7A-43D3-8B79-37D633B846F1}">
                  <asvg:svgBlip xmlns:asvg="http://schemas.microsoft.com/office/drawing/2016/SVG/main" r:embed="rId45"/>
                </a:ext>
              </a:extLst>
            </a:blip>
            <a:stretch>
              <a:fillRect/>
            </a:stretch>
          </p:blipFill>
          <p:spPr>
            <a:xfrm>
              <a:off x="3914" y="7557"/>
              <a:ext cx="2691" cy="810"/>
            </a:xfrm>
            <a:prstGeom prst="rect">
              <a:avLst/>
            </a:prstGeom>
          </p:spPr>
        </p:pic>
        <p:pic>
          <p:nvPicPr>
            <p:cNvPr id="79" name="图片 78" descr="9"/>
            <p:cNvPicPr>
              <a:picLocks noChangeAspect="1"/>
            </p:cNvPicPr>
            <p:nvPr>
              <p:custDataLst>
                <p:tags r:id="rId46"/>
              </p:custDataLst>
            </p:nvPr>
          </p:nvPicPr>
          <p:blipFill>
            <a:blip r:embed="rId47">
              <a:extLst>
                <a:ext uri="{96DAC541-7B7A-43D3-8B79-37D633B846F1}">
                  <asvg:svgBlip xmlns:asvg="http://schemas.microsoft.com/office/drawing/2016/SVG/main" r:embed="rId48"/>
                </a:ext>
              </a:extLst>
            </a:blip>
            <a:stretch>
              <a:fillRect/>
            </a:stretch>
          </p:blipFill>
          <p:spPr>
            <a:xfrm>
              <a:off x="6779" y="7323"/>
              <a:ext cx="522" cy="1278"/>
            </a:xfrm>
            <a:prstGeom prst="rect">
              <a:avLst/>
            </a:prstGeom>
          </p:spPr>
        </p:pic>
        <p:pic>
          <p:nvPicPr>
            <p:cNvPr id="83" name="图片 82" descr="10"/>
            <p:cNvPicPr>
              <a:picLocks noChangeAspect="1"/>
            </p:cNvPicPr>
            <p:nvPr>
              <p:custDataLst>
                <p:tags r:id="rId49"/>
              </p:custDataLst>
            </p:nvPr>
          </p:nvPicPr>
          <p:blipFill>
            <a:blip r:embed="rId50">
              <a:extLst>
                <a:ext uri="{96DAC541-7B7A-43D3-8B79-37D633B846F1}">
                  <asvg:svgBlip xmlns:asvg="http://schemas.microsoft.com/office/drawing/2016/SVG/main" r:embed="rId51"/>
                </a:ext>
              </a:extLst>
            </a:blip>
            <a:stretch>
              <a:fillRect/>
            </a:stretch>
          </p:blipFill>
          <p:spPr>
            <a:xfrm>
              <a:off x="5342" y="7558"/>
              <a:ext cx="1959" cy="809"/>
            </a:xfrm>
            <a:prstGeom prst="rect">
              <a:avLst/>
            </a:prstGeom>
          </p:spPr>
        </p:pic>
        <p:sp>
          <p:nvSpPr>
            <p:cNvPr id="85" name="椭圆 84"/>
            <p:cNvSpPr/>
            <p:nvPr>
              <p:custDataLst>
                <p:tags r:id="rId52"/>
              </p:custDataLst>
            </p:nvPr>
          </p:nvSpPr>
          <p:spPr>
            <a:xfrm>
              <a:off x="3248" y="7456"/>
              <a:ext cx="993" cy="993"/>
            </a:xfrm>
            <a:prstGeom prst="ellipse">
              <a:avLst/>
            </a:prstGeom>
            <a:solidFill>
              <a:srgbClr val="FFFFFF"/>
            </a:solidFill>
            <a:ln w="28575">
              <a:solidFill>
                <a:srgbClr val="FFBA55"/>
              </a:solidFill>
            </a:ln>
          </p:spPr>
          <p:style>
            <a:lnRef idx="2">
              <a:srgbClr val="6096E6">
                <a:shade val="50000"/>
              </a:srgbClr>
            </a:lnRef>
            <a:fillRef idx="1">
              <a:srgbClr val="6096E6"/>
            </a:fillRef>
            <a:effectRef idx="0">
              <a:srgbClr val="6096E6"/>
            </a:effectRef>
            <a:fontRef idx="minor">
              <a:srgbClr val="FFFFFF"/>
            </a:fontRef>
          </p:style>
          <p:txBody>
            <a:bodyPr rtlCol="0" anchor="ctr"/>
            <a:lstStyle/>
            <a:p>
              <a:pPr algn="ctr"/>
              <a:endParaRPr lang="zh-CN" altLang="en-US"/>
            </a:p>
          </p:txBody>
        </p:sp>
        <p:pic>
          <p:nvPicPr>
            <p:cNvPr id="86" name="图片 85" descr="343538343130363b343538383238313bcfeac7e9"/>
            <p:cNvPicPr>
              <a:picLocks noChangeAspect="1"/>
            </p:cNvPicPr>
            <p:nvPr>
              <p:custDataLst>
                <p:tags r:id="rId53"/>
              </p:custDataLst>
            </p:nvPr>
          </p:nvPicPr>
          <p:blipFill>
            <a:blip r:embed="rId54" cstate="print">
              <a:extLst>
                <a:ext uri="{96DAC541-7B7A-43D3-8B79-37D633B846F1}">
                  <asvg:svgBlip xmlns:asvg="http://schemas.microsoft.com/office/drawing/2016/SVG/main" r:embed="rId55"/>
                </a:ext>
              </a:extLst>
            </a:blip>
            <a:stretch>
              <a:fillRect/>
            </a:stretch>
          </p:blipFill>
          <p:spPr>
            <a:xfrm>
              <a:off x="3409" y="7616"/>
              <a:ext cx="671" cy="671"/>
            </a:xfrm>
            <a:prstGeom prst="rect">
              <a:avLst/>
            </a:prstGeom>
          </p:spPr>
        </p:pic>
        <p:sp>
          <p:nvSpPr>
            <p:cNvPr id="98" name="文本框 97"/>
            <p:cNvSpPr txBox="1"/>
            <p:nvPr>
              <p:custDataLst>
                <p:tags r:id="rId56"/>
              </p:custDataLst>
            </p:nvPr>
          </p:nvSpPr>
          <p:spPr>
            <a:xfrm>
              <a:off x="7301" y="7557"/>
              <a:ext cx="3447" cy="811"/>
            </a:xfrm>
            <a:prstGeom prst="rect">
              <a:avLst/>
            </a:prstGeom>
            <a:noFill/>
          </p:spPr>
          <p:txBody>
            <a:bodyPr wrap="square" bIns="0" rtlCol="0"/>
            <a:lstStyle/>
            <a:p>
              <a:pPr algn="l"/>
              <a:r>
                <a:rPr lang="zh-CN" altLang="en-US" sz="2800" b="1" spc="300">
                  <a:solidFill>
                    <a:srgbClr val="FFBA55">
                      <a:lumMod val="75000"/>
                    </a:srgbClr>
                  </a:solidFill>
                  <a:uFillTx/>
                  <a:latin typeface="隶书" panose="02010509060101010101" pitchFamily="49" charset="-122"/>
                  <a:ea typeface="隶书" panose="02010509060101010101" pitchFamily="49" charset="-122"/>
                </a:rPr>
                <a:t>项目人员</a:t>
              </a:r>
              <a:endParaRPr lang="zh-CN" altLang="en-US" sz="2800" b="1" spc="300">
                <a:solidFill>
                  <a:srgbClr val="FFBA55">
                    <a:lumMod val="75000"/>
                  </a:srgbClr>
                </a:solidFill>
                <a:uFillTx/>
                <a:latin typeface="隶书" panose="02010509060101010101" pitchFamily="49" charset="-122"/>
                <a:ea typeface="隶书" panose="02010509060101010101" pitchFamily="49" charset="-122"/>
              </a:endParaRPr>
            </a:p>
          </p:txBody>
        </p:sp>
      </p:grpSp>
      <p:grpSp>
        <p:nvGrpSpPr>
          <p:cNvPr id="10" name="组合 9"/>
          <p:cNvGrpSpPr/>
          <p:nvPr/>
        </p:nvGrpSpPr>
        <p:grpSpPr>
          <a:xfrm>
            <a:off x="1471930" y="5547360"/>
            <a:ext cx="4733290" cy="811530"/>
            <a:chOff x="2318" y="8736"/>
            <a:chExt cx="7454" cy="1278"/>
          </a:xfrm>
        </p:grpSpPr>
        <p:pic>
          <p:nvPicPr>
            <p:cNvPr id="58" name="图片 57" descr="11"/>
            <p:cNvPicPr>
              <a:picLocks noChangeAspect="1"/>
            </p:cNvPicPr>
            <p:nvPr>
              <p:custDataLst>
                <p:tags r:id="rId57"/>
              </p:custDataLst>
            </p:nvPr>
          </p:nvPicPr>
          <p:blipFill>
            <a:blip r:embed="rId58">
              <a:extLst>
                <a:ext uri="{96DAC541-7B7A-43D3-8B79-37D633B846F1}">
                  <asvg:svgBlip xmlns:asvg="http://schemas.microsoft.com/office/drawing/2016/SVG/main" r:embed="rId59"/>
                </a:ext>
              </a:extLst>
            </a:blip>
            <a:stretch>
              <a:fillRect/>
            </a:stretch>
          </p:blipFill>
          <p:spPr>
            <a:xfrm>
              <a:off x="2984" y="8970"/>
              <a:ext cx="2691" cy="810"/>
            </a:xfrm>
            <a:prstGeom prst="rect">
              <a:avLst/>
            </a:prstGeom>
          </p:spPr>
        </p:pic>
        <p:pic>
          <p:nvPicPr>
            <p:cNvPr id="59" name="图片 58" descr="9"/>
            <p:cNvPicPr>
              <a:picLocks noChangeAspect="1"/>
            </p:cNvPicPr>
            <p:nvPr>
              <p:custDataLst>
                <p:tags r:id="rId60"/>
              </p:custDataLst>
            </p:nvPr>
          </p:nvPicPr>
          <p:blipFill>
            <a:blip r:embed="rId61">
              <a:extLst>
                <a:ext uri="{96DAC541-7B7A-43D3-8B79-37D633B846F1}">
                  <asvg:svgBlip xmlns:asvg="http://schemas.microsoft.com/office/drawing/2016/SVG/main" r:embed="rId62"/>
                </a:ext>
              </a:extLst>
            </a:blip>
            <a:stretch>
              <a:fillRect/>
            </a:stretch>
          </p:blipFill>
          <p:spPr>
            <a:xfrm>
              <a:off x="5849" y="8736"/>
              <a:ext cx="522" cy="1278"/>
            </a:xfrm>
            <a:prstGeom prst="rect">
              <a:avLst/>
            </a:prstGeom>
          </p:spPr>
        </p:pic>
        <p:pic>
          <p:nvPicPr>
            <p:cNvPr id="66" name="图片 65" descr="10"/>
            <p:cNvPicPr>
              <a:picLocks noChangeAspect="1"/>
            </p:cNvPicPr>
            <p:nvPr>
              <p:custDataLst>
                <p:tags r:id="rId63"/>
              </p:custDataLst>
            </p:nvPr>
          </p:nvPicPr>
          <p:blipFill>
            <a:blip r:embed="rId64">
              <a:extLst>
                <a:ext uri="{96DAC541-7B7A-43D3-8B79-37D633B846F1}">
                  <asvg:svgBlip xmlns:asvg="http://schemas.microsoft.com/office/drawing/2016/SVG/main" r:embed="rId65"/>
                </a:ext>
              </a:extLst>
            </a:blip>
            <a:stretch>
              <a:fillRect/>
            </a:stretch>
          </p:blipFill>
          <p:spPr>
            <a:xfrm>
              <a:off x="4412" y="8970"/>
              <a:ext cx="1959" cy="809"/>
            </a:xfrm>
            <a:prstGeom prst="rect">
              <a:avLst/>
            </a:prstGeom>
          </p:spPr>
        </p:pic>
        <p:sp>
          <p:nvSpPr>
            <p:cNvPr id="73" name="椭圆 72"/>
            <p:cNvSpPr/>
            <p:nvPr>
              <p:custDataLst>
                <p:tags r:id="rId66"/>
              </p:custDataLst>
            </p:nvPr>
          </p:nvSpPr>
          <p:spPr>
            <a:xfrm>
              <a:off x="2318" y="8869"/>
              <a:ext cx="993" cy="993"/>
            </a:xfrm>
            <a:prstGeom prst="ellipse">
              <a:avLst/>
            </a:prstGeom>
            <a:solidFill>
              <a:srgbClr val="FFFFFF"/>
            </a:solidFill>
            <a:ln w="28575">
              <a:solidFill>
                <a:srgbClr val="F18870"/>
              </a:solidFill>
            </a:ln>
          </p:spPr>
          <p:style>
            <a:lnRef idx="2">
              <a:srgbClr val="6096E6">
                <a:shade val="50000"/>
              </a:srgbClr>
            </a:lnRef>
            <a:fillRef idx="1">
              <a:srgbClr val="6096E6"/>
            </a:fillRef>
            <a:effectRef idx="0">
              <a:srgbClr val="6096E6"/>
            </a:effectRef>
            <a:fontRef idx="minor">
              <a:srgbClr val="FFFFFF"/>
            </a:fontRef>
          </p:style>
          <p:txBody>
            <a:bodyPr rtlCol="0" anchor="ctr"/>
            <a:lstStyle/>
            <a:p>
              <a:pPr algn="ctr"/>
              <a:endParaRPr lang="zh-CN" altLang="en-US"/>
            </a:p>
          </p:txBody>
        </p:sp>
        <p:pic>
          <p:nvPicPr>
            <p:cNvPr id="74" name="图片 73" descr="343538343130363b343538383334313bb1fdd7b4cdbc"/>
            <p:cNvPicPr>
              <a:picLocks noChangeAspect="1"/>
            </p:cNvPicPr>
            <p:nvPr>
              <p:custDataLst>
                <p:tags r:id="rId67"/>
              </p:custDataLst>
            </p:nvPr>
          </p:nvPicPr>
          <p:blipFill>
            <a:blip r:embed="rId68" cstate="print">
              <a:extLst>
                <a:ext uri="{96DAC541-7B7A-43D3-8B79-37D633B846F1}">
                  <asvg:svgBlip xmlns:asvg="http://schemas.microsoft.com/office/drawing/2016/SVG/main" r:embed="rId69"/>
                </a:ext>
              </a:extLst>
            </a:blip>
            <a:stretch>
              <a:fillRect/>
            </a:stretch>
          </p:blipFill>
          <p:spPr>
            <a:xfrm>
              <a:off x="2479" y="9040"/>
              <a:ext cx="671" cy="671"/>
            </a:xfrm>
            <a:prstGeom prst="rect">
              <a:avLst/>
            </a:prstGeom>
          </p:spPr>
        </p:pic>
        <p:sp>
          <p:nvSpPr>
            <p:cNvPr id="100" name="文本框 99"/>
            <p:cNvSpPr txBox="1"/>
            <p:nvPr>
              <p:custDataLst>
                <p:tags r:id="rId70"/>
              </p:custDataLst>
            </p:nvPr>
          </p:nvSpPr>
          <p:spPr>
            <a:xfrm>
              <a:off x="6326" y="8971"/>
              <a:ext cx="3447" cy="811"/>
            </a:xfrm>
            <a:prstGeom prst="rect">
              <a:avLst/>
            </a:prstGeom>
            <a:noFill/>
          </p:spPr>
          <p:txBody>
            <a:bodyPr wrap="square" bIns="0" rtlCol="0"/>
            <a:lstStyle/>
            <a:p>
              <a:pPr algn="l"/>
              <a:r>
                <a:rPr lang="zh-CN" altLang="en-US" sz="2800" b="1" spc="300">
                  <a:solidFill>
                    <a:srgbClr val="F18870">
                      <a:lumMod val="75000"/>
                    </a:srgbClr>
                  </a:solidFill>
                  <a:uFillTx/>
                  <a:latin typeface="隶书" panose="02010509060101010101" pitchFamily="49" charset="-122"/>
                  <a:ea typeface="隶书" panose="02010509060101010101" pitchFamily="49" charset="-122"/>
                </a:rPr>
                <a:t>项目经费</a:t>
              </a:r>
              <a:endParaRPr lang="zh-CN" altLang="en-US" sz="2800" b="1" spc="300">
                <a:solidFill>
                  <a:srgbClr val="F18870">
                    <a:lumMod val="75000"/>
                  </a:srgbClr>
                </a:solidFill>
                <a:uFillTx/>
                <a:latin typeface="隶书" panose="02010509060101010101" pitchFamily="49" charset="-122"/>
                <a:ea typeface="隶书" panose="02010509060101010101" pitchFamily="49" charset="-122"/>
              </a:endParaRPr>
            </a:p>
          </p:txBody>
        </p:sp>
      </p:grpSp>
      <p:sp>
        <p:nvSpPr>
          <p:cNvPr id="102" name="文本框 101"/>
          <p:cNvSpPr txBox="1"/>
          <p:nvPr>
            <p:custDataLst>
              <p:tags r:id="rId71"/>
            </p:custDataLst>
          </p:nvPr>
        </p:nvSpPr>
        <p:spPr>
          <a:xfrm>
            <a:off x="1222375" y="1037590"/>
            <a:ext cx="7854950" cy="822960"/>
          </a:xfrm>
          <a:prstGeom prst="rect">
            <a:avLst/>
          </a:prstGeom>
          <a:noFill/>
        </p:spPr>
        <p:txBody>
          <a:bodyPr wrap="square" bIns="0" rtlCol="0"/>
          <a:lstStyle/>
          <a:p>
            <a:pPr algn="l"/>
            <a:r>
              <a:rPr lang="en-US" altLang="zh-CN" sz="3200" b="1"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1.</a:t>
            </a:r>
            <a:r>
              <a:rPr lang="zh-CN" altLang="zh-CN" sz="3200" b="1"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《企业研究开发项目情况》（</a:t>
            </a:r>
            <a:r>
              <a:rPr lang="en-US" altLang="zh-CN" sz="3200" b="1"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1</a:t>
            </a:r>
            <a:r>
              <a:rPr lang="en-US" altLang="zh-CN" sz="3200" b="1"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07-1</a:t>
            </a:r>
            <a:r>
              <a:rPr lang="zh-CN" altLang="zh-CN" sz="3200" b="1"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表）</a:t>
            </a:r>
            <a:endParaRPr lang="zh-CN" altLang="zh-CN" sz="3200" b="1" spc="300" dirty="0">
              <a:solidFill>
                <a:schemeClr val="dk1"/>
              </a:solidFill>
              <a:uFillTx/>
              <a:latin typeface="隶书" panose="02010509060101010101" pitchFamily="49" charset="-122"/>
              <a:ea typeface="隶书" panose="02010509060101010101" pitchFamily="49" charset="-122"/>
              <a:cs typeface="隶书" panose="02010509060101010101" pitchFamily="49" charset="-122"/>
              <a:sym typeface="+mn-ea"/>
            </a:endParaRPr>
          </a:p>
        </p:txBody>
      </p:sp>
      <p:pic>
        <p:nvPicPr>
          <p:cNvPr id="7" name="图片 6" descr="templates\docerresourceshop\icons\\3b32313537313038333bc5cab5c7"/>
          <p:cNvPicPr>
            <a:picLocks noChangeAspect="1"/>
          </p:cNvPicPr>
          <p:nvPr/>
        </p:nvPicPr>
        <p:blipFill>
          <a:blip r:embed="rId72" cstate="print">
            <a:extLst>
              <a:ext uri="{96DAC541-7B7A-43D3-8B79-37D633B846F1}">
                <asvg:svgBlip xmlns:asvg="http://schemas.microsoft.com/office/drawing/2016/SVG/main" r:embed="rId73"/>
              </a:ext>
            </a:extLst>
          </a:blip>
          <a:stretch>
            <a:fillRect/>
          </a:stretch>
        </p:blipFill>
        <p:spPr>
          <a:xfrm>
            <a:off x="8169275" y="6358890"/>
            <a:ext cx="262255" cy="262255"/>
          </a:xfrm>
          <a:prstGeom prst="rect">
            <a:avLst/>
          </a:prstGeom>
        </p:spPr>
      </p:pic>
      <p:pic>
        <p:nvPicPr>
          <p:cNvPr id="13" name="图片 12" descr="templates\docerresourceshop\icons\\32303230323037383b32303230323436323bccabd1f4"/>
          <p:cNvPicPr>
            <a:picLocks noChangeAspect="1"/>
          </p:cNvPicPr>
          <p:nvPr/>
        </p:nvPicPr>
        <p:blipFill>
          <a:blip r:embed="rId74" cstate="print">
            <a:extLst>
              <a:ext uri="{96DAC541-7B7A-43D3-8B79-37D633B846F1}">
                <asvg:svgBlip xmlns:asvg="http://schemas.microsoft.com/office/drawing/2016/SVG/main" r:embed="rId75"/>
              </a:ext>
            </a:extLst>
          </a:blip>
          <a:stretch>
            <a:fillRect/>
          </a:stretch>
        </p:blipFill>
        <p:spPr>
          <a:xfrm>
            <a:off x="11203940" y="5461635"/>
            <a:ext cx="497840" cy="4978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609600" y="1165860"/>
            <a:ext cx="3641725" cy="5182235"/>
          </a:xfrm>
          <a:prstGeom prst="rect">
            <a:avLst/>
          </a:prstGeom>
        </p:spPr>
      </p:pic>
      <p:sp>
        <p:nvSpPr>
          <p:cNvPr id="4" name="标题 3" descr="7b0a20202020227461726765744d6f64756c65223a202270726f636573734f6e6c696e65466f6e7473220a7d0a"/>
          <p:cNvSpPr>
            <a:spLocks noGrp="1"/>
          </p:cNvSpPr>
          <p:nvPr>
            <p:ph type="title"/>
          </p:nvPr>
        </p:nvSpPr>
        <p:spPr>
          <a:xfrm>
            <a:off x="609600" y="316230"/>
            <a:ext cx="11327130"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《企业研究开发活动及相关情况》（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a:t>
            </a:r>
            <a:r>
              <a:rPr lang="en-US" altLang="zh-CN">
                <a:cs typeface="汉仪程行简" panose="00020600040101010101" pitchFamily="18" charset="-122"/>
                <a:sym typeface="汉仪瘦金书简" panose="02010600000101010101" charset="-122"/>
              </a:rPr>
              <a:t>2</a:t>
            </a:r>
            <a:r>
              <a:rPr lang="zh-CN" altLang="en-US">
                <a:cs typeface="汉仪程行简" panose="00020600040101010101" pitchFamily="18" charset="-122"/>
                <a:sym typeface="汉仪瘦金书简" panose="02010600000101010101" charset="-122"/>
              </a:rPr>
              <a:t>）</a:t>
            </a:r>
            <a:endParaRPr lang="zh-CN" altLang="en-US">
              <a:cs typeface="汉仪程行简" panose="00020600040101010101" pitchFamily="18" charset="-122"/>
              <a:sym typeface="汉仪瘦金书简" panose="02010600000101010101" charset="-122"/>
            </a:endParaRPr>
          </a:p>
        </p:txBody>
      </p:sp>
      <p:cxnSp>
        <p:nvCxnSpPr>
          <p:cNvPr id="5" name="直接连接符 4"/>
          <p:cNvCxnSpPr/>
          <p:nvPr/>
        </p:nvCxnSpPr>
        <p:spPr>
          <a:xfrm>
            <a:off x="1634490" y="4270375"/>
            <a:ext cx="85979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4210685" y="1193165"/>
            <a:ext cx="7726045" cy="5262245"/>
          </a:xfrm>
          <a:prstGeom prst="rect">
            <a:avLst/>
          </a:prstGeom>
          <a:noFill/>
        </p:spPr>
        <p:txBody>
          <a:bodyPr wrap="square" rtlCol="0" anchor="t">
            <a:spAutoFit/>
          </a:bodyPr>
          <a:lstStyle/>
          <a:p>
            <a:pPr algn="just" fontAlgn="auto">
              <a:lnSpc>
                <a:spcPct val="150000"/>
              </a:lnSpc>
              <a:defRPr/>
            </a:pPr>
            <a:r>
              <a:rPr lang="zh-CN" altLang="en-US" sz="2800" spc="150" dirty="0">
                <a:solidFill>
                  <a:srgbClr val="FF0000"/>
                </a:solidFill>
                <a:uFillTx/>
                <a:latin typeface="隶书" panose="02010509060101010101" pitchFamily="49" charset="-122"/>
                <a:ea typeface="隶书" panose="02010509060101010101" pitchFamily="49" charset="-122"/>
                <a:cs typeface="隶书" panose="02010509060101010101" pitchFamily="49" charset="-122"/>
                <a:sym typeface="+mn-ea"/>
              </a:rPr>
              <a:t>新产品</a:t>
            </a:r>
            <a:r>
              <a:rPr lang="zh-CN" altLang="en-US" sz="2800" spc="150" dirty="0">
                <a:solidFill>
                  <a:schemeClr val="dk1"/>
                </a:solidFill>
                <a:uFillTx/>
                <a:latin typeface="隶书" panose="02010509060101010101" pitchFamily="49" charset="-122"/>
                <a:ea typeface="隶书" panose="02010509060101010101" pitchFamily="49" charset="-122"/>
                <a:cs typeface="隶书" panose="02010509060101010101" pitchFamily="49" charset="-122"/>
                <a:sym typeface="+mn-ea"/>
              </a:rPr>
              <a:t>：指企业采用新技术原理、新设计构思研制的全新产品，或是在已有产品的基础上，对结构、材料、工艺、性能等方面有较大改进，较原产品有突破性变革，显著提升产品性能的产品。新产品既包括政府有关部门认定并在有效期内的新产品，也包括企业自行研制开发，未经政府部门认定，从投产之日起2年之内的新产品。</a:t>
            </a:r>
            <a:endParaRPr lang="zh-CN" altLang="en-US" sz="2800" spc="150" dirty="0">
              <a:solidFill>
                <a:schemeClr val="dk1"/>
              </a:solidFill>
              <a:uFillTx/>
              <a:latin typeface="隶书" panose="02010509060101010101" pitchFamily="49" charset="-122"/>
              <a:ea typeface="隶书" panose="02010509060101010101" pitchFamily="49" charset="-122"/>
              <a:cs typeface="隶书"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609600" y="1165860"/>
            <a:ext cx="3641725" cy="5182235"/>
          </a:xfrm>
          <a:prstGeom prst="rect">
            <a:avLst/>
          </a:prstGeom>
        </p:spPr>
      </p:pic>
      <p:sp>
        <p:nvSpPr>
          <p:cNvPr id="4" name="标题 3" descr="7b0a20202020227461726765744d6f64756c65223a202270726f636573734f6e6c696e65466f6e7473220a7d0a"/>
          <p:cNvSpPr>
            <a:spLocks noGrp="1"/>
          </p:cNvSpPr>
          <p:nvPr>
            <p:ph type="title"/>
          </p:nvPr>
        </p:nvSpPr>
        <p:spPr>
          <a:xfrm>
            <a:off x="609600" y="316230"/>
            <a:ext cx="11327130"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《企业研究开发活动及相关情况》（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a:t>
            </a:r>
            <a:r>
              <a:rPr lang="en-US" altLang="zh-CN">
                <a:cs typeface="汉仪程行简" panose="00020600040101010101" pitchFamily="18" charset="-122"/>
                <a:sym typeface="汉仪瘦金书简" panose="02010600000101010101" charset="-122"/>
              </a:rPr>
              <a:t>2</a:t>
            </a:r>
            <a:r>
              <a:rPr lang="zh-CN" altLang="en-US">
                <a:cs typeface="汉仪程行简" panose="00020600040101010101" pitchFamily="18" charset="-122"/>
                <a:sym typeface="汉仪瘦金书简" panose="02010600000101010101" charset="-122"/>
              </a:rPr>
              <a:t>）</a:t>
            </a:r>
            <a:endParaRPr lang="zh-CN" altLang="en-US">
              <a:cs typeface="汉仪程行简" panose="00020600040101010101" pitchFamily="18" charset="-122"/>
              <a:sym typeface="汉仪瘦金书简" panose="02010600000101010101" charset="-122"/>
            </a:endParaRPr>
          </a:p>
        </p:txBody>
      </p:sp>
      <p:cxnSp>
        <p:nvCxnSpPr>
          <p:cNvPr id="5" name="直接连接符 4"/>
          <p:cNvCxnSpPr/>
          <p:nvPr/>
        </p:nvCxnSpPr>
        <p:spPr>
          <a:xfrm>
            <a:off x="1634490" y="4270375"/>
            <a:ext cx="85979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38915" name="TextBox 6"/>
          <p:cNvSpPr txBox="1"/>
          <p:nvPr/>
        </p:nvSpPr>
        <p:spPr>
          <a:xfrm>
            <a:off x="4383405" y="1937385"/>
            <a:ext cx="7452995" cy="583565"/>
          </a:xfrm>
          <a:prstGeom prst="rect">
            <a:avLst/>
          </a:prstGeom>
          <a:noFill/>
          <a:ln w="9525">
            <a:noFill/>
          </a:ln>
        </p:spPr>
        <p:txBody>
          <a:bodyPr wrap="square" anchor="t">
            <a:spAutoFit/>
          </a:bodyPr>
          <a:p>
            <a:r>
              <a:rPr lang="zh-CN" altLang="en-US" sz="3200" dirty="0">
                <a:solidFill>
                  <a:srgbClr val="FF0000"/>
                </a:solidFill>
                <a:latin typeface="隶书" panose="02010509060101010101" pitchFamily="49" charset="-122"/>
                <a:ea typeface="隶书" panose="02010509060101010101" pitchFamily="49" charset="-122"/>
                <a:cs typeface="隶书" panose="02010509060101010101" pitchFamily="49" charset="-122"/>
              </a:rPr>
              <a:t>带“</a:t>
            </a:r>
            <a:r>
              <a:rPr lang="en-US" altLang="zh-CN" sz="3200" dirty="0">
                <a:solidFill>
                  <a:srgbClr val="FF0000"/>
                </a:solidFill>
                <a:latin typeface="隶书" panose="02010509060101010101" pitchFamily="49" charset="-122"/>
                <a:ea typeface="隶书" panose="02010509060101010101" pitchFamily="49" charset="-122"/>
                <a:cs typeface="隶书" panose="02010509060101010101" pitchFamily="49" charset="-122"/>
              </a:rPr>
              <a:t>※</a:t>
            </a:r>
            <a:r>
              <a:rPr lang="zh-CN" altLang="en-US" sz="3200" dirty="0">
                <a:solidFill>
                  <a:srgbClr val="FF0000"/>
                </a:solidFill>
                <a:latin typeface="隶书" panose="02010509060101010101" pitchFamily="49" charset="-122"/>
                <a:ea typeface="隶书" panose="02010509060101010101" pitchFamily="49" charset="-122"/>
                <a:cs typeface="隶书" panose="02010509060101010101" pitchFamily="49" charset="-122"/>
              </a:rPr>
              <a:t>”指标限工业企业填报</a:t>
            </a:r>
            <a:endParaRPr lang="zh-CN" altLang="en-US" sz="3200" dirty="0">
              <a:solidFill>
                <a:srgbClr val="FF0000"/>
              </a:solidFill>
              <a:latin typeface="隶书" panose="02010509060101010101" pitchFamily="49" charset="-122"/>
              <a:ea typeface="隶书" panose="02010509060101010101" pitchFamily="49" charset="-122"/>
              <a:cs typeface="隶书" panose="02010509060101010101" pitchFamily="49" charset="-122"/>
            </a:endParaRPr>
          </a:p>
        </p:txBody>
      </p:sp>
      <p:sp>
        <p:nvSpPr>
          <p:cNvPr id="7" name="椭圆 6"/>
          <p:cNvSpPr/>
          <p:nvPr>
            <p:custDataLst>
              <p:tags r:id="rId3"/>
            </p:custDataLst>
          </p:nvPr>
        </p:nvSpPr>
        <p:spPr>
          <a:xfrm>
            <a:off x="2899410" y="4242435"/>
            <a:ext cx="235585" cy="365125"/>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隶书" panose="02010509060101010101" pitchFamily="49" charset="-122"/>
              <a:ea typeface="隶书" panose="02010509060101010101" pitchFamily="49"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9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p:bldP spid="7" grpId="0" bldLvl="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609600" y="1165860"/>
            <a:ext cx="3641725" cy="5182235"/>
          </a:xfrm>
          <a:prstGeom prst="rect">
            <a:avLst/>
          </a:prstGeom>
        </p:spPr>
      </p:pic>
      <p:sp>
        <p:nvSpPr>
          <p:cNvPr id="4" name="标题 3" descr="7b0a20202020227461726765744d6f64756c65223a202270726f636573734f6e6c696e65466f6e7473220a7d0a"/>
          <p:cNvSpPr>
            <a:spLocks noGrp="1"/>
          </p:cNvSpPr>
          <p:nvPr>
            <p:ph type="title"/>
          </p:nvPr>
        </p:nvSpPr>
        <p:spPr>
          <a:xfrm>
            <a:off x="609600" y="316230"/>
            <a:ext cx="11327130"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《企业研究开发活动及相关情况》（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a:t>
            </a:r>
            <a:r>
              <a:rPr lang="en-US" altLang="zh-CN">
                <a:cs typeface="汉仪程行简" panose="00020600040101010101" pitchFamily="18" charset="-122"/>
                <a:sym typeface="汉仪瘦金书简" panose="02010600000101010101" charset="-122"/>
              </a:rPr>
              <a:t>2</a:t>
            </a:r>
            <a:r>
              <a:rPr lang="zh-CN" altLang="en-US">
                <a:cs typeface="汉仪程行简" panose="00020600040101010101" pitchFamily="18" charset="-122"/>
                <a:sym typeface="汉仪瘦金书简" panose="02010600000101010101" charset="-122"/>
              </a:rPr>
              <a:t>）</a:t>
            </a:r>
            <a:endParaRPr lang="zh-CN" altLang="en-US">
              <a:cs typeface="汉仪程行简" panose="00020600040101010101" pitchFamily="18" charset="-122"/>
              <a:sym typeface="汉仪瘦金书简" panose="02010600000101010101" charset="-122"/>
            </a:endParaRPr>
          </a:p>
        </p:txBody>
      </p:sp>
      <p:cxnSp>
        <p:nvCxnSpPr>
          <p:cNvPr id="5" name="直接连接符 4"/>
          <p:cNvCxnSpPr/>
          <p:nvPr/>
        </p:nvCxnSpPr>
        <p:spPr>
          <a:xfrm>
            <a:off x="1346200" y="5662930"/>
            <a:ext cx="198120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4199255" y="926465"/>
            <a:ext cx="7737475" cy="4897120"/>
          </a:xfrm>
          <a:prstGeom prst="rect">
            <a:avLst/>
          </a:prstGeom>
          <a:noFill/>
        </p:spPr>
        <p:txBody>
          <a:bodyPr wrap="square" rtlCol="0" anchor="t">
            <a:noAutofit/>
          </a:bodyPr>
          <a:lstStyle/>
          <a:p>
            <a:pPr fontAlgn="auto">
              <a:lnSpc>
                <a:spcPct val="150000"/>
              </a:lnSpc>
            </a:pPr>
            <a:r>
              <a:rPr lang="zh-CN" altLang="en-US" sz="3600" spc="150" dirty="0">
                <a:solidFill>
                  <a:srgbClr val="FF0000"/>
                </a:solidFill>
                <a:uFillTx/>
                <a:latin typeface="隶书" panose="02010509060101010101" pitchFamily="49" charset="-122"/>
                <a:ea typeface="隶书" panose="02010509060101010101" pitchFamily="49" charset="-122"/>
                <a:cs typeface="隶书" panose="02010509060101010101" pitchFamily="49" charset="-122"/>
                <a:sym typeface="+mn-ea"/>
              </a:rPr>
              <a:t>期末拥有注册商标</a:t>
            </a:r>
            <a:r>
              <a:rPr lang="zh-CN" altLang="en-US" sz="3600" spc="150" dirty="0">
                <a:solidFill>
                  <a:schemeClr val="dk1"/>
                </a:solidFill>
                <a:uFillTx/>
                <a:latin typeface="隶书" panose="02010509060101010101" pitchFamily="49" charset="-122"/>
                <a:ea typeface="隶书" panose="02010509060101010101" pitchFamily="49" charset="-122"/>
                <a:cs typeface="隶书" panose="02010509060101010101" pitchFamily="49" charset="-122"/>
                <a:sym typeface="+mn-ea"/>
              </a:rPr>
              <a:t>：指报告期末企业作为</a:t>
            </a:r>
            <a:r>
              <a:rPr lang="zh-CN" altLang="en-US" sz="3600" spc="150" dirty="0">
                <a:solidFill>
                  <a:srgbClr val="FF0000"/>
                </a:solidFill>
                <a:uFillTx/>
                <a:latin typeface="隶书" panose="02010509060101010101" pitchFamily="49" charset="-122"/>
                <a:ea typeface="隶书" panose="02010509060101010101" pitchFamily="49" charset="-122"/>
                <a:cs typeface="隶书" panose="02010509060101010101" pitchFamily="49" charset="-122"/>
                <a:sym typeface="+mn-ea"/>
              </a:rPr>
              <a:t>第一商标注册人</a:t>
            </a:r>
            <a:r>
              <a:rPr lang="zh-CN" altLang="en-US" sz="3600" spc="150" dirty="0">
                <a:solidFill>
                  <a:schemeClr val="dk1"/>
                </a:solidFill>
                <a:uFillTx/>
                <a:latin typeface="隶书" panose="02010509060101010101" pitchFamily="49" charset="-122"/>
                <a:ea typeface="隶书" panose="02010509060101010101" pitchFamily="49" charset="-122"/>
                <a:cs typeface="隶书" panose="02010509060101010101" pitchFamily="49" charset="-122"/>
                <a:sym typeface="+mn-ea"/>
              </a:rPr>
              <a:t>拥有的、经境内外商标行政部门核准注册且在有效期内的商标件数。包括在境内和境外注册的商标件数，</a:t>
            </a:r>
            <a:r>
              <a:rPr lang="zh-CN" altLang="en-US" sz="3600" spc="150" dirty="0">
                <a:solidFill>
                  <a:srgbClr val="FF0000"/>
                </a:solidFill>
                <a:uFillTx/>
                <a:latin typeface="隶书" panose="02010509060101010101" pitchFamily="49" charset="-122"/>
                <a:ea typeface="隶书" panose="02010509060101010101" pitchFamily="49" charset="-122"/>
                <a:cs typeface="隶书" panose="02010509060101010101" pitchFamily="49" charset="-122"/>
                <a:sym typeface="+mn-ea"/>
              </a:rPr>
              <a:t>一件商标在境内外同时注册时只统计一件</a:t>
            </a:r>
            <a:r>
              <a:rPr lang="zh-CN" altLang="en-US" sz="3600" spc="150" dirty="0">
                <a:solidFill>
                  <a:schemeClr val="dk1"/>
                </a:solidFill>
                <a:uFillTx/>
                <a:latin typeface="隶书" panose="02010509060101010101" pitchFamily="49" charset="-122"/>
                <a:ea typeface="隶书" panose="02010509060101010101" pitchFamily="49" charset="-122"/>
                <a:cs typeface="隶书" panose="02010509060101010101" pitchFamily="49" charset="-122"/>
                <a:sym typeface="+mn-ea"/>
              </a:rPr>
              <a:t>。</a:t>
            </a:r>
            <a:endParaRPr lang="zh-CN" altLang="en-US" sz="3600" spc="150" dirty="0">
              <a:solidFill>
                <a:schemeClr val="dk1"/>
              </a:solidFill>
              <a:uFillTx/>
              <a:latin typeface="隶书" panose="02010509060101010101" pitchFamily="49" charset="-122"/>
              <a:ea typeface="隶书" panose="02010509060101010101" pitchFamily="49" charset="-122"/>
              <a:cs typeface="隶书"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descr="7b0a20202020227461726765744d6f64756c65223a202270726f636573734f6e6c696e65466f6e7473220a7d0a"/>
          <p:cNvSpPr>
            <a:spLocks noGrp="1"/>
          </p:cNvSpPr>
          <p:nvPr>
            <p:ph type="title"/>
          </p:nvPr>
        </p:nvSpPr>
        <p:spPr>
          <a:xfrm>
            <a:off x="609600" y="316230"/>
            <a:ext cx="11327130"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《企业研究开发活动及相关情况》（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a:t>
            </a:r>
            <a:r>
              <a:rPr lang="en-US" altLang="zh-CN">
                <a:cs typeface="汉仪程行简" panose="00020600040101010101" pitchFamily="18" charset="-122"/>
                <a:sym typeface="汉仪瘦金书简" panose="02010600000101010101" charset="-122"/>
              </a:rPr>
              <a:t>2</a:t>
            </a:r>
            <a:r>
              <a:rPr lang="zh-CN" altLang="en-US">
                <a:cs typeface="汉仪程行简" panose="00020600040101010101" pitchFamily="18" charset="-122"/>
                <a:sym typeface="汉仪瘦金书简" panose="02010600000101010101" charset="-122"/>
              </a:rPr>
              <a:t>）</a:t>
            </a:r>
            <a:endParaRPr lang="zh-CN" altLang="en-US">
              <a:cs typeface="汉仪程行简" panose="00020600040101010101" pitchFamily="18" charset="-122"/>
              <a:sym typeface="汉仪瘦金书简" panose="02010600000101010101" charset="-122"/>
            </a:endParaRPr>
          </a:p>
        </p:txBody>
      </p:sp>
      <p:pic>
        <p:nvPicPr>
          <p:cNvPr id="3" name="图片 2"/>
          <p:cNvPicPr>
            <a:picLocks noChangeAspect="1"/>
          </p:cNvPicPr>
          <p:nvPr/>
        </p:nvPicPr>
        <p:blipFill>
          <a:blip r:embed="rId1"/>
          <a:stretch>
            <a:fillRect/>
          </a:stretch>
        </p:blipFill>
        <p:spPr>
          <a:xfrm>
            <a:off x="609600" y="970280"/>
            <a:ext cx="4343400" cy="3695700"/>
          </a:xfrm>
          <a:prstGeom prst="rect">
            <a:avLst/>
          </a:prstGeom>
        </p:spPr>
      </p:pic>
      <p:cxnSp>
        <p:nvCxnSpPr>
          <p:cNvPr id="5" name="直接连接符 4"/>
          <p:cNvCxnSpPr/>
          <p:nvPr/>
        </p:nvCxnSpPr>
        <p:spPr>
          <a:xfrm>
            <a:off x="1459865" y="2043430"/>
            <a:ext cx="1863725" cy="17145"/>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5283835" y="1198245"/>
            <a:ext cx="6856730" cy="4030980"/>
          </a:xfrm>
          <a:prstGeom prst="rect">
            <a:avLst/>
          </a:prstGeom>
          <a:noFill/>
        </p:spPr>
        <p:txBody>
          <a:bodyPr wrap="square" rtlCol="0" anchor="t">
            <a:spAutoFit/>
          </a:bodyPr>
          <a:p>
            <a:r>
              <a:rPr lang="zh-CN" altLang="en-US" sz="3200" spc="150" dirty="0">
                <a:solidFill>
                  <a:srgbClr val="FF0000"/>
                </a:solidFill>
                <a:uFillTx/>
                <a:latin typeface="隶书" panose="02010509060101010101" pitchFamily="49" charset="-122"/>
                <a:ea typeface="隶书" panose="02010509060101010101" pitchFamily="49" charset="-122"/>
                <a:cs typeface="隶书" panose="02010509060101010101" pitchFamily="49" charset="-122"/>
              </a:rPr>
              <a:t>技术改造</a:t>
            </a:r>
            <a:r>
              <a:rPr lang="zh-CN" altLang="en-US" sz="3200" spc="150" dirty="0">
                <a:solidFill>
                  <a:schemeClr val="dk1"/>
                </a:solidFill>
                <a:uFillTx/>
                <a:latin typeface="隶书" panose="02010509060101010101" pitchFamily="49" charset="-122"/>
                <a:ea typeface="隶书" panose="02010509060101010101" pitchFamily="49" charset="-122"/>
                <a:cs typeface="隶书" panose="02010509060101010101" pitchFamily="49" charset="-122"/>
              </a:rPr>
              <a:t>指企业在坚持科技进步的前提下，将研发成果应用于生产的各个领域（产品、设备、工艺等），用先进工艺、设备代替落后工艺、设备，实现以内涵为主的扩大再生产，从而提高产品质量、促进产品更新换代、节约能源、降低消耗，全面提高综合经济效益</a:t>
            </a:r>
            <a:r>
              <a:rPr lang="zh-CN" altLang="en-US" sz="2800" spc="150" dirty="0">
                <a:solidFill>
                  <a:schemeClr val="dk1"/>
                </a:solidFill>
                <a:uFillTx/>
                <a:latin typeface="隶书" panose="02010509060101010101" pitchFamily="49" charset="-122"/>
                <a:ea typeface="隶书" panose="02010509060101010101" pitchFamily="49" charset="-122"/>
                <a:cs typeface="隶书" panose="02010509060101010101" pitchFamily="49" charset="-122"/>
              </a:rPr>
              <a:t>。</a:t>
            </a:r>
            <a:endParaRPr lang="zh-CN" altLang="en-US" sz="2800" spc="150" dirty="0">
              <a:solidFill>
                <a:schemeClr val="dk1"/>
              </a:solidFill>
              <a:uFillTx/>
              <a:latin typeface="隶书" panose="02010509060101010101" pitchFamily="49" charset="-122"/>
              <a:ea typeface="隶书" panose="02010509060101010101" pitchFamily="49" charset="-122"/>
              <a:cs typeface="隶书" panose="020105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descr="7b0a20202020227461726765744d6f64756c65223a202270726f636573734f6e6c696e65466f6e7473220a7d0a"/>
          <p:cNvSpPr>
            <a:spLocks noGrp="1"/>
          </p:cNvSpPr>
          <p:nvPr>
            <p:ph type="title"/>
          </p:nvPr>
        </p:nvSpPr>
        <p:spPr>
          <a:xfrm>
            <a:off x="609600" y="316230"/>
            <a:ext cx="11327130"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《企业研究开发活动及相关情况》（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a:t>
            </a:r>
            <a:r>
              <a:rPr lang="en-US" altLang="zh-CN">
                <a:cs typeface="汉仪程行简" panose="00020600040101010101" pitchFamily="18" charset="-122"/>
                <a:sym typeface="汉仪瘦金书简" panose="02010600000101010101" charset="-122"/>
              </a:rPr>
              <a:t>2</a:t>
            </a:r>
            <a:r>
              <a:rPr lang="zh-CN" altLang="en-US">
                <a:cs typeface="汉仪程行简" panose="00020600040101010101" pitchFamily="18" charset="-122"/>
                <a:sym typeface="汉仪瘦金书简" panose="02010600000101010101" charset="-122"/>
              </a:rPr>
              <a:t>）</a:t>
            </a:r>
            <a:endParaRPr lang="zh-CN" altLang="en-US">
              <a:cs typeface="汉仪程行简" panose="00020600040101010101" pitchFamily="18" charset="-122"/>
              <a:sym typeface="汉仪瘦金书简" panose="02010600000101010101" charset="-122"/>
            </a:endParaRPr>
          </a:p>
        </p:txBody>
      </p:sp>
      <p:pic>
        <p:nvPicPr>
          <p:cNvPr id="6" name="图片 5"/>
          <p:cNvPicPr>
            <a:picLocks noChangeAspect="1"/>
          </p:cNvPicPr>
          <p:nvPr/>
        </p:nvPicPr>
        <p:blipFill>
          <a:blip r:embed="rId1"/>
          <a:stretch>
            <a:fillRect/>
          </a:stretch>
        </p:blipFill>
        <p:spPr>
          <a:xfrm>
            <a:off x="609600" y="970280"/>
            <a:ext cx="4343400" cy="3695700"/>
          </a:xfrm>
          <a:prstGeom prst="rect">
            <a:avLst/>
          </a:prstGeom>
        </p:spPr>
      </p:pic>
      <p:cxnSp>
        <p:nvCxnSpPr>
          <p:cNvPr id="5" name="直接连接符 4"/>
          <p:cNvCxnSpPr/>
          <p:nvPr/>
        </p:nvCxnSpPr>
        <p:spPr>
          <a:xfrm>
            <a:off x="1488440" y="3161030"/>
            <a:ext cx="3199765"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5147310" y="1050290"/>
            <a:ext cx="7095490" cy="4523105"/>
          </a:xfrm>
          <a:prstGeom prst="rect">
            <a:avLst/>
          </a:prstGeom>
          <a:noFill/>
        </p:spPr>
        <p:txBody>
          <a:bodyPr wrap="square" rtlCol="0" anchor="t">
            <a:spAutoFit/>
          </a:bodyPr>
          <a:p>
            <a:r>
              <a:rPr lang="zh-CN" altLang="en-US" sz="3200" spc="150" dirty="0">
                <a:solidFill>
                  <a:schemeClr val="dk1"/>
                </a:solidFill>
                <a:uFillTx/>
                <a:latin typeface="隶书" panose="02010509060101010101" pitchFamily="49" charset="-122"/>
                <a:ea typeface="隶书" panose="02010509060101010101" pitchFamily="49" charset="-122"/>
                <a:cs typeface="隶书" panose="02010509060101010101" pitchFamily="49" charset="-122"/>
              </a:rPr>
              <a:t>指报告期内企业引进国外或港澳台技术的消化吸收经费支出。</a:t>
            </a:r>
            <a:endParaRPr lang="zh-CN" altLang="en-US" sz="3200" spc="150" dirty="0">
              <a:solidFill>
                <a:schemeClr val="dk1"/>
              </a:solidFill>
              <a:uFillTx/>
              <a:latin typeface="隶书" panose="02010509060101010101" pitchFamily="49" charset="-122"/>
              <a:ea typeface="隶书" panose="02010509060101010101" pitchFamily="49" charset="-122"/>
              <a:cs typeface="隶书" panose="02010509060101010101" pitchFamily="49" charset="-122"/>
            </a:endParaRPr>
          </a:p>
          <a:p>
            <a:r>
              <a:rPr lang="zh-CN" altLang="en-US" sz="3200" spc="150" dirty="0">
                <a:solidFill>
                  <a:schemeClr val="dk1"/>
                </a:solidFill>
                <a:uFillTx/>
                <a:latin typeface="隶书" panose="02010509060101010101" pitchFamily="49" charset="-122"/>
                <a:ea typeface="隶书" panose="02010509060101010101" pitchFamily="49" charset="-122"/>
                <a:cs typeface="隶书" panose="02010509060101010101" pitchFamily="49" charset="-122"/>
              </a:rPr>
              <a:t>引进技术的消化吸收指对引进技术的掌握、应用、复制而开展的工作，以及在此基础上的创新。</a:t>
            </a:r>
            <a:endParaRPr lang="zh-CN" altLang="en-US" sz="3200" spc="150" dirty="0">
              <a:solidFill>
                <a:schemeClr val="dk1"/>
              </a:solidFill>
              <a:uFillTx/>
              <a:latin typeface="隶书" panose="02010509060101010101" pitchFamily="49" charset="-122"/>
              <a:ea typeface="隶书" panose="02010509060101010101" pitchFamily="49" charset="-122"/>
              <a:cs typeface="隶书" panose="02010509060101010101" pitchFamily="49" charset="-122"/>
            </a:endParaRPr>
          </a:p>
          <a:p>
            <a:r>
              <a:rPr lang="zh-CN" altLang="en-US" sz="3200" spc="150" dirty="0">
                <a:solidFill>
                  <a:schemeClr val="dk1"/>
                </a:solidFill>
                <a:uFillTx/>
                <a:latin typeface="隶书" panose="02010509060101010101" pitchFamily="49" charset="-122"/>
                <a:ea typeface="隶书" panose="02010509060101010101" pitchFamily="49" charset="-122"/>
                <a:cs typeface="隶书" panose="02010509060101010101" pitchFamily="49" charset="-122"/>
              </a:rPr>
              <a:t>引进技术的消化吸收经费支出包括：人员培训费、测绘费、参加消化吸收人员的工资、工装、工艺开发费、必备的配套设备费、翻版费等。</a:t>
            </a:r>
            <a:endParaRPr lang="zh-CN" altLang="en-US" sz="3200" spc="150" dirty="0">
              <a:solidFill>
                <a:schemeClr val="dk1"/>
              </a:solidFill>
              <a:uFillTx/>
              <a:latin typeface="隶书" panose="02010509060101010101" pitchFamily="49" charset="-122"/>
              <a:ea typeface="隶书" panose="02010509060101010101" pitchFamily="49" charset="-122"/>
              <a:cs typeface="隶书" panose="02010509060101010101" pitchFamily="49" charset="-122"/>
            </a:endParaRPr>
          </a:p>
        </p:txBody>
      </p:sp>
      <p:sp>
        <p:nvSpPr>
          <p:cNvPr id="7" name="矩形 6"/>
          <p:cNvSpPr/>
          <p:nvPr/>
        </p:nvSpPr>
        <p:spPr>
          <a:xfrm>
            <a:off x="1878965" y="2100580"/>
            <a:ext cx="520700" cy="686435"/>
          </a:xfrm>
          <a:prstGeom prst="rect">
            <a:avLst/>
          </a:prstGeom>
          <a:noFill/>
          <a:ln w="38100">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descr="7b0a20202020227461726765744d6f64756c65223a202270726f636573734f6e6c696e65466f6e7473220a7d0a"/>
          <p:cNvSpPr>
            <a:spLocks noGrp="1"/>
          </p:cNvSpPr>
          <p:nvPr>
            <p:ph type="title"/>
          </p:nvPr>
        </p:nvSpPr>
        <p:spPr>
          <a:xfrm>
            <a:off x="609600" y="316230"/>
            <a:ext cx="11327130"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《企业研究开发活动及相关情况》（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a:t>
            </a:r>
            <a:r>
              <a:rPr lang="en-US" altLang="zh-CN">
                <a:cs typeface="汉仪程行简" panose="00020600040101010101" pitchFamily="18" charset="-122"/>
                <a:sym typeface="汉仪瘦金书简" panose="02010600000101010101" charset="-122"/>
              </a:rPr>
              <a:t>2</a:t>
            </a:r>
            <a:r>
              <a:rPr lang="zh-CN" altLang="en-US">
                <a:cs typeface="汉仪程行简" panose="00020600040101010101" pitchFamily="18" charset="-122"/>
                <a:sym typeface="汉仪瘦金书简" panose="02010600000101010101" charset="-122"/>
              </a:rPr>
              <a:t>）</a:t>
            </a:r>
            <a:endParaRPr lang="zh-CN" altLang="en-US">
              <a:cs typeface="汉仪程行简" panose="00020600040101010101" pitchFamily="18" charset="-122"/>
              <a:sym typeface="汉仪瘦金书简" panose="02010600000101010101" charset="-122"/>
            </a:endParaRPr>
          </a:p>
        </p:txBody>
      </p:sp>
      <p:pic>
        <p:nvPicPr>
          <p:cNvPr id="6" name="图片 5"/>
          <p:cNvPicPr>
            <a:picLocks noChangeAspect="1"/>
          </p:cNvPicPr>
          <p:nvPr/>
        </p:nvPicPr>
        <p:blipFill>
          <a:blip r:embed="rId1"/>
          <a:stretch>
            <a:fillRect/>
          </a:stretch>
        </p:blipFill>
        <p:spPr>
          <a:xfrm>
            <a:off x="609600" y="970280"/>
            <a:ext cx="4343400" cy="3695700"/>
          </a:xfrm>
          <a:prstGeom prst="rect">
            <a:avLst/>
          </a:prstGeom>
        </p:spPr>
      </p:pic>
      <p:cxnSp>
        <p:nvCxnSpPr>
          <p:cNvPr id="5" name="直接连接符 4"/>
          <p:cNvCxnSpPr/>
          <p:nvPr/>
        </p:nvCxnSpPr>
        <p:spPr>
          <a:xfrm>
            <a:off x="1494155" y="3856990"/>
            <a:ext cx="315976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5368290" y="1318260"/>
            <a:ext cx="6727190" cy="5077460"/>
          </a:xfrm>
          <a:prstGeom prst="rect">
            <a:avLst/>
          </a:prstGeom>
          <a:noFill/>
        </p:spPr>
        <p:txBody>
          <a:bodyPr wrap="square" rtlCol="0" anchor="t">
            <a:spAutoFit/>
          </a:bodyPr>
          <a:p>
            <a:r>
              <a:rPr lang="zh-CN" altLang="en-US" sz="3600" spc="150" dirty="0">
                <a:solidFill>
                  <a:srgbClr val="FF0000"/>
                </a:solidFill>
                <a:uFillTx/>
                <a:latin typeface="隶书" panose="02010509060101010101" pitchFamily="49" charset="-122"/>
                <a:ea typeface="隶书" panose="02010509060101010101" pitchFamily="49" charset="-122"/>
                <a:cs typeface="隶书" panose="02010509060101010101" pitchFamily="49" charset="-122"/>
              </a:rPr>
              <a:t>期末企业在境外设立的研究开发机构数</a:t>
            </a:r>
            <a:r>
              <a:rPr lang="zh-CN" altLang="en-US" sz="3600" spc="150" dirty="0">
                <a:solidFill>
                  <a:schemeClr val="dk1"/>
                </a:solidFill>
                <a:uFillTx/>
                <a:latin typeface="隶书" panose="02010509060101010101" pitchFamily="49" charset="-122"/>
                <a:ea typeface="隶书" panose="02010509060101010101" pitchFamily="49" charset="-122"/>
                <a:cs typeface="隶书" panose="02010509060101010101" pitchFamily="49" charset="-122"/>
              </a:rPr>
              <a:t>：指报告期末企业在国外或</a:t>
            </a:r>
            <a:r>
              <a:rPr lang="zh-CN" altLang="en-US" sz="3600" spc="150" dirty="0">
                <a:solidFill>
                  <a:srgbClr val="FF0000"/>
                </a:solidFill>
                <a:uFillTx/>
                <a:latin typeface="隶书" panose="02010509060101010101" pitchFamily="49" charset="-122"/>
                <a:ea typeface="隶书" panose="02010509060101010101" pitchFamily="49" charset="-122"/>
                <a:cs typeface="隶书" panose="02010509060101010101" pitchFamily="49" charset="-122"/>
              </a:rPr>
              <a:t>港澳台</a:t>
            </a:r>
            <a:r>
              <a:rPr lang="zh-CN" altLang="en-US" sz="3600" spc="150" dirty="0">
                <a:solidFill>
                  <a:schemeClr val="dk1"/>
                </a:solidFill>
                <a:uFillTx/>
                <a:latin typeface="隶书" panose="02010509060101010101" pitchFamily="49" charset="-122"/>
                <a:ea typeface="隶书" panose="02010509060101010101" pitchFamily="49" charset="-122"/>
                <a:cs typeface="隶书" panose="02010509060101010101" pitchFamily="49" charset="-122"/>
              </a:rPr>
              <a:t>自办（或与外单位合办）的专门研究开发活动机构。</a:t>
            </a:r>
            <a:endParaRPr lang="zh-CN" altLang="en-US" sz="3600" spc="150" dirty="0">
              <a:solidFill>
                <a:schemeClr val="dk1"/>
              </a:solidFill>
              <a:uFillTx/>
              <a:latin typeface="隶书" panose="02010509060101010101" pitchFamily="49" charset="-122"/>
              <a:ea typeface="隶书" panose="02010509060101010101" pitchFamily="49" charset="-122"/>
              <a:cs typeface="隶书" panose="02010509060101010101" pitchFamily="49" charset="-122"/>
            </a:endParaRPr>
          </a:p>
          <a:p>
            <a:r>
              <a:rPr lang="zh-CN" altLang="en-US" sz="3600" spc="150" dirty="0">
                <a:solidFill>
                  <a:schemeClr val="dk1"/>
                </a:solidFill>
                <a:uFillTx/>
                <a:latin typeface="隶书" panose="02010509060101010101" pitchFamily="49" charset="-122"/>
                <a:ea typeface="隶书" panose="02010509060101010101" pitchFamily="49" charset="-122"/>
                <a:cs typeface="隶书" panose="02010509060101010101" pitchFamily="49" charset="-122"/>
              </a:rPr>
              <a:t>与外单位合办的研究开发机构若主要由本企业出资兴办，则由本企业统计，否则应由合办方统计。</a:t>
            </a:r>
            <a:endParaRPr lang="zh-CN" altLang="en-US" sz="3600" spc="150" dirty="0">
              <a:solidFill>
                <a:schemeClr val="dk1"/>
              </a:solidFill>
              <a:uFillTx/>
              <a:latin typeface="隶书" panose="02010509060101010101" pitchFamily="49" charset="-122"/>
              <a:ea typeface="隶书" panose="02010509060101010101" pitchFamily="49" charset="-122"/>
              <a:cs typeface="隶书" panose="020105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descr="7b0a20202020227461726765744d6f64756c65223a202270726f636573734f6e6c696e65466f6e7473220a7d0a"/>
          <p:cNvSpPr>
            <a:spLocks noGrp="1"/>
          </p:cNvSpPr>
          <p:nvPr>
            <p:ph type="title"/>
          </p:nvPr>
        </p:nvSpPr>
        <p:spPr>
          <a:xfrm>
            <a:off x="609600" y="316230"/>
            <a:ext cx="11327130"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《企业研究开发活动及相关情况》（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a:t>
            </a:r>
            <a:r>
              <a:rPr lang="en-US" altLang="zh-CN">
                <a:cs typeface="汉仪程行简" panose="00020600040101010101" pitchFamily="18" charset="-122"/>
                <a:sym typeface="汉仪瘦金书简" panose="02010600000101010101" charset="-122"/>
              </a:rPr>
              <a:t>2</a:t>
            </a:r>
            <a:r>
              <a:rPr lang="zh-CN" altLang="en-US">
                <a:cs typeface="汉仪程行简" panose="00020600040101010101" pitchFamily="18" charset="-122"/>
                <a:sym typeface="汉仪瘦金书简" panose="02010600000101010101" charset="-122"/>
              </a:rPr>
              <a:t>）</a:t>
            </a:r>
            <a:endParaRPr lang="zh-CN" altLang="en-US">
              <a:cs typeface="汉仪程行简" panose="00020600040101010101" pitchFamily="18" charset="-122"/>
              <a:sym typeface="汉仪瘦金书简" panose="02010600000101010101" charset="-122"/>
            </a:endParaRPr>
          </a:p>
        </p:txBody>
      </p:sp>
      <p:pic>
        <p:nvPicPr>
          <p:cNvPr id="6" name="图片 5"/>
          <p:cNvPicPr>
            <a:picLocks noChangeAspect="1"/>
          </p:cNvPicPr>
          <p:nvPr/>
        </p:nvPicPr>
        <p:blipFill>
          <a:blip r:embed="rId1"/>
          <a:stretch>
            <a:fillRect/>
          </a:stretch>
        </p:blipFill>
        <p:spPr>
          <a:xfrm>
            <a:off x="609600" y="970280"/>
            <a:ext cx="4343400" cy="3695700"/>
          </a:xfrm>
          <a:prstGeom prst="rect">
            <a:avLst/>
          </a:prstGeom>
        </p:spPr>
      </p:pic>
      <p:cxnSp>
        <p:nvCxnSpPr>
          <p:cNvPr id="5" name="直接连接符 4"/>
          <p:cNvCxnSpPr/>
          <p:nvPr/>
        </p:nvCxnSpPr>
        <p:spPr>
          <a:xfrm>
            <a:off x="1567815" y="4563745"/>
            <a:ext cx="1279525"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5413375" y="1318260"/>
            <a:ext cx="6682105" cy="2861310"/>
          </a:xfrm>
          <a:prstGeom prst="rect">
            <a:avLst/>
          </a:prstGeom>
          <a:noFill/>
        </p:spPr>
        <p:txBody>
          <a:bodyPr wrap="square" rtlCol="0" anchor="t">
            <a:spAutoFit/>
          </a:bodyPr>
          <a:p>
            <a:r>
              <a:rPr lang="zh-CN" altLang="en-US" sz="3600" spc="150" dirty="0">
                <a:solidFill>
                  <a:srgbClr val="FF0000"/>
                </a:solidFill>
                <a:uFillTx/>
                <a:latin typeface="隶书" panose="02010509060101010101" pitchFamily="49" charset="-122"/>
                <a:ea typeface="隶书" panose="02010509060101010101" pitchFamily="49" charset="-122"/>
                <a:cs typeface="隶书" panose="02010509060101010101" pitchFamily="49" charset="-122"/>
              </a:rPr>
              <a:t>企业研发准备金</a:t>
            </a:r>
            <a:r>
              <a:rPr lang="zh-CN" altLang="en-US" sz="3600" spc="150" dirty="0">
                <a:solidFill>
                  <a:schemeClr val="dk1"/>
                </a:solidFill>
                <a:uFillTx/>
                <a:latin typeface="隶书" panose="02010509060101010101" pitchFamily="49" charset="-122"/>
                <a:ea typeface="隶书" panose="02010509060101010101" pitchFamily="49" charset="-122"/>
                <a:cs typeface="隶书" panose="02010509060101010101" pitchFamily="49" charset="-122"/>
              </a:rPr>
              <a:t>：</a:t>
            </a:r>
            <a:r>
              <a:rPr lang="zh-CN" altLang="en-US" sz="3600" spc="150" dirty="0">
                <a:uFillTx/>
                <a:latin typeface="隶书" panose="02010509060101010101" pitchFamily="49" charset="-122"/>
                <a:ea typeface="隶书" panose="02010509060101010101" pitchFamily="49" charset="-122"/>
                <a:cs typeface="隶书" panose="02010509060101010101" pitchFamily="49" charset="-122"/>
              </a:rPr>
              <a:t>指报告期内企业为保障研发项目的资金需要，在开展研发活动前或研发过程中提前储备的专门用于研发项目、单独核算的资金</a:t>
            </a:r>
            <a:r>
              <a:rPr lang="zh-CN" altLang="en-US" sz="3600" spc="150" dirty="0">
                <a:solidFill>
                  <a:schemeClr val="dk1"/>
                </a:solidFill>
                <a:uFillTx/>
                <a:latin typeface="隶书" panose="02010509060101010101" pitchFamily="49" charset="-122"/>
                <a:ea typeface="隶书" panose="02010509060101010101" pitchFamily="49" charset="-122"/>
                <a:cs typeface="隶书" panose="02010509060101010101" pitchFamily="49" charset="-122"/>
              </a:rPr>
              <a:t>。</a:t>
            </a:r>
            <a:endParaRPr lang="zh-CN" altLang="en-US" sz="3600" spc="150" dirty="0">
              <a:solidFill>
                <a:schemeClr val="dk1"/>
              </a:solidFill>
              <a:uFillTx/>
              <a:latin typeface="隶书" panose="02010509060101010101" pitchFamily="49" charset="-122"/>
              <a:ea typeface="隶书" panose="02010509060101010101" pitchFamily="49" charset="-122"/>
              <a:cs typeface="隶书" panose="020105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占位符 15"/>
          <p:cNvSpPr>
            <a:spLocks noGrp="1"/>
          </p:cNvSpPr>
          <p:nvPr>
            <p:ph type="body" sz="quarter" idx="10"/>
          </p:nvPr>
        </p:nvSpPr>
        <p:spPr>
          <a:custGeom>
            <a:avLst/>
            <a:gdLst>
              <a:gd name="connsiteX0" fmla="*/ 0 w 65"/>
              <a:gd name="connsiteY0" fmla="*/ 0 h 276999"/>
              <a:gd name="connsiteX1" fmla="*/ 65 w 65"/>
              <a:gd name="connsiteY1" fmla="*/ 0 h 276999"/>
              <a:gd name="connsiteX2" fmla="*/ 65 w 65"/>
              <a:gd name="connsiteY2" fmla="*/ 276999 h 276999"/>
              <a:gd name="connsiteX3" fmla="*/ 0 w 65"/>
              <a:gd name="connsiteY3" fmla="*/ 276999 h 276999"/>
            </a:gdLst>
            <a:ahLst/>
            <a:cxnLst>
              <a:cxn ang="0">
                <a:pos x="connsiteX0" y="connsiteY0"/>
              </a:cxn>
              <a:cxn ang="0">
                <a:pos x="connsiteX1" y="connsiteY1"/>
              </a:cxn>
              <a:cxn ang="0">
                <a:pos x="connsiteX2" y="connsiteY2"/>
              </a:cxn>
              <a:cxn ang="0">
                <a:pos x="connsiteX3" y="connsiteY3"/>
              </a:cxn>
            </a:cxnLst>
            <a:rect l="l" t="t" r="r" b="b"/>
            <a:pathLst>
              <a:path w="65" h="276999">
                <a:moveTo>
                  <a:pt x="0" y="0"/>
                </a:moveTo>
                <a:lnTo>
                  <a:pt x="65" y="0"/>
                </a:lnTo>
                <a:lnTo>
                  <a:pt x="65" y="276999"/>
                </a:lnTo>
                <a:lnTo>
                  <a:pt x="0" y="276999"/>
                </a:lnTo>
                <a:close/>
              </a:path>
            </a:pathLst>
          </a:custGeom>
        </p:spPr>
        <p:txBody>
          <a:bodyPr/>
          <a:lstStyle/>
          <a:p>
            <a:r>
              <a:rPr lang="zh-CN" altLang="en-US"/>
              <a:t>贰</a:t>
            </a:r>
            <a:endParaRPr lang="zh-CN" altLang="en-US"/>
          </a:p>
        </p:txBody>
      </p:sp>
      <p:sp>
        <p:nvSpPr>
          <p:cNvPr id="19" name="文本占位符 18"/>
          <p:cNvSpPr>
            <a:spLocks noGrp="1"/>
          </p:cNvSpPr>
          <p:nvPr>
            <p:ph type="body" sz="quarter" idx="12"/>
          </p:nvPr>
        </p:nvSpPr>
        <p:spPr>
          <a:xfrm>
            <a:off x="2608162" y="3556000"/>
            <a:ext cx="6975676" cy="830580"/>
          </a:xfrm>
          <a:prstGeom prst="rect">
            <a:avLst/>
          </a:prstGeom>
        </p:spPr>
        <p:txBody>
          <a:bodyPr/>
          <a:lstStyle/>
          <a:p>
            <a:r>
              <a:rPr lang="zh-CN" altLang="en-US" sz="5400"/>
              <a:t>填报须知</a:t>
            </a:r>
            <a:endParaRPr lang="zh-CN" altLang="en-US" sz="5400"/>
          </a:p>
        </p:txBody>
      </p:sp>
      <p:sp>
        <p:nvSpPr>
          <p:cNvPr id="17" name="文本占位符 16"/>
          <p:cNvSpPr>
            <a:spLocks noGrp="1"/>
          </p:cNvSpPr>
          <p:nvPr>
            <p:ph type="body" sz="quarter" idx="14"/>
          </p:nvPr>
        </p:nvSpPr>
        <p:spPr>
          <a:custGeom>
            <a:avLst/>
            <a:gdLst>
              <a:gd name="connsiteX0" fmla="*/ 0 w 2059940"/>
              <a:gd name="connsiteY0" fmla="*/ 0 h 276999"/>
              <a:gd name="connsiteX1" fmla="*/ 2059940 w 2059940"/>
              <a:gd name="connsiteY1" fmla="*/ 0 h 276999"/>
              <a:gd name="connsiteX2" fmla="*/ 2059940 w 2059940"/>
              <a:gd name="connsiteY2" fmla="*/ 276999 h 276999"/>
              <a:gd name="connsiteX3" fmla="*/ 0 w 2059940"/>
              <a:gd name="connsiteY3" fmla="*/ 276999 h 276999"/>
            </a:gdLst>
            <a:ahLst/>
            <a:cxnLst>
              <a:cxn ang="0">
                <a:pos x="connsiteX0" y="connsiteY0"/>
              </a:cxn>
              <a:cxn ang="0">
                <a:pos x="connsiteX1" y="connsiteY1"/>
              </a:cxn>
              <a:cxn ang="0">
                <a:pos x="connsiteX2" y="connsiteY2"/>
              </a:cxn>
              <a:cxn ang="0">
                <a:pos x="connsiteX3" y="connsiteY3"/>
              </a:cxn>
            </a:cxnLst>
            <a:rect l="l" t="t" r="r" b="b"/>
            <a:pathLst>
              <a:path w="2059940" h="276999">
                <a:moveTo>
                  <a:pt x="0" y="0"/>
                </a:moveTo>
                <a:lnTo>
                  <a:pt x="2059940" y="0"/>
                </a:lnTo>
                <a:lnTo>
                  <a:pt x="2059940" y="276999"/>
                </a:lnTo>
                <a:lnTo>
                  <a:pt x="0" y="276999"/>
                </a:lnTo>
                <a:close/>
              </a:path>
            </a:pathLst>
          </a:custGeom>
        </p:spPr>
        <p:txBody>
          <a:bodyPr/>
          <a:lstStyle/>
          <a:p>
            <a:r>
              <a:rPr lang="en-US" altLang="zh-CN"/>
              <a:t>Part two</a:t>
            </a: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prstGeom prst="rect">
            <a:avLst/>
          </a:prstGeom>
        </p:spPr>
        <p:txBody>
          <a:bodyPr>
            <a:normAutofit/>
          </a:bodyPr>
          <a:lstStyle/>
          <a:p>
            <a:r>
              <a:rPr lang="zh-CN" altLang="en-US">
                <a:cs typeface="汉仪程行简" panose="00020600040101010101" pitchFamily="18" charset="-122"/>
              </a:rPr>
              <a:t>贰 </a:t>
            </a:r>
            <a:r>
              <a:rPr lang="en-US" altLang="zh-CN">
                <a:cs typeface="汉仪程行简" panose="00020600040101010101" pitchFamily="18" charset="-122"/>
              </a:rPr>
              <a:t>| </a:t>
            </a:r>
            <a:r>
              <a:rPr lang="zh-CN" altLang="en-US">
                <a:cs typeface="汉仪程行简" panose="00020600040101010101" pitchFamily="18" charset="-122"/>
              </a:rPr>
              <a:t>填报须知</a:t>
            </a:r>
            <a:endParaRPr lang="zh-CN" altLang="en-US">
              <a:cs typeface="汉仪程行简" panose="00020600040101010101" pitchFamily="18" charset="-122"/>
            </a:endParaRPr>
          </a:p>
        </p:txBody>
      </p:sp>
      <p:sp>
        <p:nvSpPr>
          <p:cNvPr id="51202" name="内容占位符 2"/>
          <p:cNvSpPr>
            <a:spLocks noGrp="1"/>
          </p:cNvSpPr>
          <p:nvPr>
            <p:custDataLst>
              <p:tags r:id="rId1"/>
            </p:custDataLst>
          </p:nvPr>
        </p:nvSpPr>
        <p:spPr>
          <a:xfrm>
            <a:off x="1656715" y="1692275"/>
            <a:ext cx="9309735" cy="4351655"/>
          </a:xfrm>
          <a:noFill/>
          <a:ln>
            <a:noFill/>
          </a:ln>
        </p:spPr>
        <p:txBody>
          <a:bodyPr vert="horz" wrap="square" lIns="91440" tIns="45720" rIns="91440" bIns="45720" numCol="1" anchor="t" anchorCtr="0" compatLnSpc="1">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lvl="0" algn="l" defTabSz="914400">
              <a:buClrTx/>
              <a:buSzTx/>
              <a:buFontTx/>
              <a:buNone/>
            </a:pPr>
            <a:r>
              <a:rPr lang="zh-CN" altLang="en-US" sz="3600" kern="1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（一）上报时间：</a:t>
            </a:r>
            <a:endParaRPr lang="zh-CN" altLang="en-US" sz="3600" kern="1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endParaRPr>
          </a:p>
          <a:p>
            <a:pPr marL="0" lvl="0" algn="l" defTabSz="914400">
              <a:buClrTx/>
              <a:buSzTx/>
              <a:buFontTx/>
              <a:buNone/>
            </a:pPr>
            <a:r>
              <a:rPr lang="zh-CN" altLang="en-US" sz="3600" kern="1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1月</a:t>
            </a:r>
            <a:r>
              <a:rPr lang="en-US" altLang="zh-CN" sz="3600" kern="1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20</a:t>
            </a:r>
            <a:r>
              <a:rPr lang="zh-CN" altLang="en-US" sz="3600" kern="1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日至3月10日</a:t>
            </a:r>
            <a:endParaRPr lang="zh-CN" altLang="en-US" sz="3600" kern="1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endParaRPr>
          </a:p>
          <a:p>
            <a:pPr marL="0" lvl="0" algn="l" defTabSz="914400">
              <a:buClrTx/>
              <a:buSzTx/>
              <a:buFontTx/>
              <a:buNone/>
            </a:pPr>
            <a:endParaRPr lang="zh-CN" altLang="en-US" sz="3600" kern="1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endParaRPr>
          </a:p>
          <a:p>
            <a:pPr marL="0" lvl="0" algn="l" defTabSz="914400">
              <a:buClrTx/>
              <a:buSzTx/>
              <a:buFontTx/>
              <a:buNone/>
            </a:pPr>
            <a:r>
              <a:rPr lang="zh-CN" altLang="en-US" sz="3600" kern="1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（二）上报网址：</a:t>
            </a:r>
            <a:endParaRPr lang="zh-CN" altLang="en-US" sz="3600" kern="1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endParaRPr>
          </a:p>
          <a:p>
            <a:pPr marL="0" lvl="0" algn="l" defTabSz="914400">
              <a:buClrTx/>
              <a:buSzTx/>
              <a:buFontTx/>
              <a:buNone/>
            </a:pPr>
            <a:r>
              <a:rPr lang="zh-CN" altLang="en-US" sz="3600" kern="1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统计云平台</a:t>
            </a:r>
            <a:endParaRPr lang="zh-CN" altLang="en-US" sz="3600" kern="1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prstGeom prst="rect">
            <a:avLst/>
          </a:prstGeom>
        </p:spPr>
        <p:txBody>
          <a:bodyPr>
            <a:normAutofit/>
          </a:bodyPr>
          <a:lstStyle/>
          <a:p>
            <a:r>
              <a:rPr lang="zh-CN" altLang="en-US">
                <a:cs typeface="汉仪程行简" panose="00020600040101010101" pitchFamily="18" charset="-122"/>
              </a:rPr>
              <a:t>贰 </a:t>
            </a:r>
            <a:r>
              <a:rPr lang="en-US" altLang="zh-CN">
                <a:cs typeface="汉仪程行简" panose="00020600040101010101" pitchFamily="18" charset="-122"/>
              </a:rPr>
              <a:t>| </a:t>
            </a:r>
            <a:r>
              <a:rPr lang="zh-CN" altLang="en-US">
                <a:cs typeface="汉仪程行简" panose="00020600040101010101" pitchFamily="18" charset="-122"/>
              </a:rPr>
              <a:t>填报须知</a:t>
            </a:r>
            <a:endParaRPr lang="zh-CN" altLang="en-US">
              <a:cs typeface="汉仪程行简" panose="00020600040101010101" pitchFamily="18" charset="-122"/>
            </a:endParaRPr>
          </a:p>
        </p:txBody>
      </p:sp>
      <p:sp>
        <p:nvSpPr>
          <p:cNvPr id="51202" name="内容占位符 2"/>
          <p:cNvSpPr>
            <a:spLocks noGrp="1"/>
          </p:cNvSpPr>
          <p:nvPr>
            <p:custDataLst>
              <p:tags r:id="rId1"/>
            </p:custDataLst>
          </p:nvPr>
        </p:nvSpPr>
        <p:spPr>
          <a:xfrm>
            <a:off x="1351915" y="1252855"/>
            <a:ext cx="10324465" cy="4351655"/>
          </a:xfrm>
          <a:noFill/>
          <a:ln>
            <a:noFill/>
          </a:ln>
        </p:spPr>
        <p:txBody>
          <a:bodyPr vert="horz" wrap="square" lIns="91440" tIns="45720" rIns="91440" bIns="45720" numCol="1" anchor="t" anchorCtr="0" compatLnSpc="1">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lvl="0" algn="l" defTabSz="914400">
              <a:buClrTx/>
              <a:buSzTx/>
              <a:buFontTx/>
              <a:buNone/>
            </a:pPr>
            <a:r>
              <a:rPr lang="zh-CN" altLang="en-US" sz="3600" kern="1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（三）课件下载</a:t>
            </a:r>
            <a:endParaRPr lang="zh-CN" altLang="en-US" sz="3600" kern="1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endParaRPr>
          </a:p>
          <a:p>
            <a:pPr marL="0" lvl="0" algn="l" defTabSz="914400">
              <a:buClrTx/>
              <a:buSzTx/>
              <a:buFontTx/>
              <a:buNone/>
            </a:pPr>
            <a:r>
              <a:rPr lang="zh-CN" altLang="en-US" sz="3600" spc="15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广州市统计局</a:t>
            </a:r>
            <a:r>
              <a:rPr lang="en-US" altLang="zh-CN" sz="3600" spc="15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a:t>
            </a:r>
            <a:r>
              <a:rPr lang="zh-CN" altLang="en-US" sz="3600" spc="15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统计业务</a:t>
            </a:r>
            <a:r>
              <a:rPr lang="en-US" altLang="zh-CN" sz="3600" spc="15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a:t>
            </a:r>
            <a:r>
              <a:rPr lang="zh-CN" altLang="en-US" sz="3600" spc="15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资源下载</a:t>
            </a:r>
            <a:r>
              <a:rPr lang="en-US" altLang="zh-CN" sz="3600" spc="15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a:t>
            </a:r>
            <a:r>
              <a:rPr lang="zh-CN" altLang="en-US" sz="3600" spc="15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文件资源</a:t>
            </a:r>
            <a:endParaRPr lang="zh-CN" altLang="en-US" sz="3600" spc="15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endParaRPr>
          </a:p>
          <a:p>
            <a:pPr marL="0" lvl="0" algn="l" defTabSz="914400">
              <a:buClrTx/>
              <a:buSzTx/>
              <a:buFontTx/>
              <a:buNone/>
            </a:pPr>
            <a:endParaRPr lang="zh-CN" altLang="en-US" sz="3600" kern="1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endParaRPr>
          </a:p>
          <a:p>
            <a:pPr marL="0" lvl="0" algn="l" defTabSz="914400">
              <a:buClrTx/>
              <a:buSzTx/>
              <a:buFontTx/>
              <a:buNone/>
            </a:pPr>
            <a:endParaRPr lang="zh-CN" altLang="en-US" sz="3600" b="1" kern="1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endParaRPr>
          </a:p>
        </p:txBody>
      </p:sp>
      <p:grpSp>
        <p:nvGrpSpPr>
          <p:cNvPr id="6" name="组合 5"/>
          <p:cNvGrpSpPr/>
          <p:nvPr/>
        </p:nvGrpSpPr>
        <p:grpSpPr>
          <a:xfrm>
            <a:off x="979170" y="4781550"/>
            <a:ext cx="8763000" cy="1738630"/>
            <a:chOff x="1542" y="7530"/>
            <a:chExt cx="13800" cy="2738"/>
          </a:xfrm>
        </p:grpSpPr>
        <p:pic>
          <p:nvPicPr>
            <p:cNvPr id="18" name="图片 17"/>
            <p:cNvPicPr>
              <a:picLocks noChangeAspect="1"/>
            </p:cNvPicPr>
            <p:nvPr/>
          </p:nvPicPr>
          <p:blipFill>
            <a:blip r:embed="rId2"/>
            <a:stretch>
              <a:fillRect/>
            </a:stretch>
          </p:blipFill>
          <p:spPr>
            <a:xfrm>
              <a:off x="1542" y="7530"/>
              <a:ext cx="13800" cy="2738"/>
            </a:xfrm>
            <a:prstGeom prst="rect">
              <a:avLst/>
            </a:prstGeom>
          </p:spPr>
        </p:pic>
        <p:sp>
          <p:nvSpPr>
            <p:cNvPr id="2" name="矩形 1"/>
            <p:cNvSpPr/>
            <p:nvPr/>
          </p:nvSpPr>
          <p:spPr>
            <a:xfrm>
              <a:off x="2968" y="8917"/>
              <a:ext cx="1990" cy="652"/>
            </a:xfrm>
            <a:prstGeom prst="rect">
              <a:avLst/>
            </a:prstGeom>
            <a:noFill/>
            <a:ln w="38100">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nvGrpSpPr>
          <p:cNvPr id="5" name="组合 4"/>
          <p:cNvGrpSpPr/>
          <p:nvPr/>
        </p:nvGrpSpPr>
        <p:grpSpPr>
          <a:xfrm>
            <a:off x="290195" y="1047750"/>
            <a:ext cx="11282680" cy="3733800"/>
            <a:chOff x="457" y="1650"/>
            <a:chExt cx="17768" cy="5880"/>
          </a:xfrm>
        </p:grpSpPr>
        <p:pic>
          <p:nvPicPr>
            <p:cNvPr id="8" name="图片 7"/>
            <p:cNvPicPr>
              <a:picLocks noChangeAspect="1"/>
            </p:cNvPicPr>
            <p:nvPr/>
          </p:nvPicPr>
          <p:blipFill>
            <a:blip r:embed="rId3"/>
            <a:stretch>
              <a:fillRect/>
            </a:stretch>
          </p:blipFill>
          <p:spPr>
            <a:xfrm>
              <a:off x="457" y="1650"/>
              <a:ext cx="17768" cy="5880"/>
            </a:xfrm>
            <a:prstGeom prst="rect">
              <a:avLst/>
            </a:prstGeom>
          </p:spPr>
        </p:pic>
        <p:sp>
          <p:nvSpPr>
            <p:cNvPr id="3" name="矩形 2"/>
            <p:cNvSpPr/>
            <p:nvPr/>
          </p:nvSpPr>
          <p:spPr>
            <a:xfrm>
              <a:off x="9600" y="6551"/>
              <a:ext cx="1990" cy="652"/>
            </a:xfrm>
            <a:prstGeom prst="rect">
              <a:avLst/>
            </a:prstGeom>
            <a:noFill/>
            <a:ln w="38100">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p:nvPr>
            <p:custDataLst>
              <p:tags r:id="rId1"/>
            </p:custDataLst>
          </p:nvPr>
        </p:nvSpPr>
        <p:spPr>
          <a:xfrm>
            <a:off x="635" y="0"/>
            <a:ext cx="12191365" cy="6858000"/>
          </a:xfrm>
          <a:prstGeom prst="rect">
            <a:avLst/>
          </a:prstGeom>
          <a:solidFill>
            <a:schemeClr val="dk1"/>
          </a:solidFill>
          <a:ln w="9525" cap="flat" cmpd="sng">
            <a:solidFill>
              <a:schemeClr val="dk1"/>
            </a:solidFill>
            <a:prstDash val="solid"/>
            <a:miter/>
            <a:headEnd type="none" w="med" len="med"/>
            <a:tailEnd type="none" w="med" len="med"/>
          </a:ln>
        </p:spPr>
        <p:txBody>
          <a:bodyPr wrap="none" anchor="ctr"/>
          <a:lstStyle/>
          <a:p>
            <a:pPr>
              <a:buFont typeface="Arial" panose="020B0604020202020204" pitchFamily="34" charset="0"/>
            </a:pPr>
            <a:endParaRPr lang="zh-CN" altLang="en-US" sz="3600" dirty="0">
              <a:solidFill>
                <a:schemeClr val="dk1"/>
              </a:solidFill>
              <a:latin typeface="隶书" panose="02010509060101010101" pitchFamily="49" charset="-122"/>
              <a:ea typeface="隶书" panose="02010509060101010101" pitchFamily="49" charset="-122"/>
            </a:endParaRPr>
          </a:p>
        </p:txBody>
      </p:sp>
      <p:pic>
        <p:nvPicPr>
          <p:cNvPr id="2" name="图片 1"/>
          <p:cNvPicPr>
            <a:picLocks noChangeAspect="1"/>
          </p:cNvPicPr>
          <p:nvPr/>
        </p:nvPicPr>
        <p:blipFill>
          <a:blip r:embed="rId2"/>
          <a:stretch>
            <a:fillRect/>
          </a:stretch>
        </p:blipFill>
        <p:spPr>
          <a:xfrm>
            <a:off x="251460" y="718185"/>
            <a:ext cx="11840845" cy="4702810"/>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prstGeom prst="rect">
            <a:avLst/>
          </a:prstGeom>
        </p:spPr>
        <p:txBody>
          <a:bodyPr>
            <a:normAutofit/>
          </a:bodyPr>
          <a:lstStyle/>
          <a:p>
            <a:r>
              <a:rPr lang="zh-CN" altLang="en-US">
                <a:cs typeface="汉仪程行简" panose="00020600040101010101" pitchFamily="18" charset="-122"/>
              </a:rPr>
              <a:t>贰 </a:t>
            </a:r>
            <a:r>
              <a:rPr lang="en-US" altLang="zh-CN">
                <a:cs typeface="汉仪程行简" panose="00020600040101010101" pitchFamily="18" charset="-122"/>
              </a:rPr>
              <a:t>| </a:t>
            </a:r>
            <a:r>
              <a:rPr lang="zh-CN" altLang="en-US">
                <a:cs typeface="汉仪程行简" panose="00020600040101010101" pitchFamily="18" charset="-122"/>
              </a:rPr>
              <a:t>填报须知</a:t>
            </a:r>
            <a:endParaRPr lang="zh-CN" altLang="en-US">
              <a:cs typeface="汉仪程行简" panose="00020600040101010101" pitchFamily="18" charset="-122"/>
            </a:endParaRPr>
          </a:p>
        </p:txBody>
      </p:sp>
      <p:sp>
        <p:nvSpPr>
          <p:cNvPr id="51202" name="内容占位符 2"/>
          <p:cNvSpPr>
            <a:spLocks noGrp="1"/>
          </p:cNvSpPr>
          <p:nvPr>
            <p:custDataLst>
              <p:tags r:id="rId1"/>
            </p:custDataLst>
          </p:nvPr>
        </p:nvSpPr>
        <p:spPr>
          <a:xfrm>
            <a:off x="1351915" y="1252855"/>
            <a:ext cx="9309735" cy="4351655"/>
          </a:xfrm>
          <a:noFill/>
          <a:ln>
            <a:noFill/>
          </a:ln>
        </p:spPr>
        <p:txBody>
          <a:bodyPr vert="horz" wrap="square" lIns="91440" tIns="45720" rIns="91440" bIns="45720" numCol="1" anchor="t" anchorCtr="0" compatLnSpc="1">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lvl="0" algn="l" defTabSz="914400">
              <a:buClrTx/>
              <a:buSzTx/>
              <a:buFontTx/>
              <a:buNone/>
            </a:pPr>
            <a:r>
              <a:rPr lang="zh-CN" altLang="en-US" sz="3600" kern="1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（三）课件下载</a:t>
            </a:r>
            <a:endParaRPr lang="zh-CN" altLang="en-US" sz="3600" kern="1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endParaRPr>
          </a:p>
          <a:p>
            <a:pPr marL="0" lvl="0" algn="l" defTabSz="914400">
              <a:buClrTx/>
              <a:buSzTx/>
              <a:buFontTx/>
              <a:buNone/>
            </a:pPr>
            <a:endParaRPr lang="zh-CN" altLang="en-US" sz="3600" b="1" kern="1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endParaRPr>
          </a:p>
        </p:txBody>
      </p:sp>
      <p:pic>
        <p:nvPicPr>
          <p:cNvPr id="101" name="图片 100"/>
          <p:cNvPicPr/>
          <p:nvPr/>
        </p:nvPicPr>
        <p:blipFill>
          <a:blip r:embed="rId2"/>
          <a:stretch>
            <a:fillRect/>
          </a:stretch>
        </p:blipFill>
        <p:spPr>
          <a:xfrm>
            <a:off x="966470" y="2029460"/>
            <a:ext cx="10081260" cy="385572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prstGeom prst="rect">
            <a:avLst/>
          </a:prstGeom>
        </p:spPr>
        <p:txBody>
          <a:bodyPr>
            <a:normAutofit/>
          </a:bodyPr>
          <a:lstStyle/>
          <a:p>
            <a:r>
              <a:rPr lang="zh-CN" altLang="en-US">
                <a:cs typeface="汉仪程行简" panose="00020600040101010101" pitchFamily="18" charset="-122"/>
              </a:rPr>
              <a:t>贰 </a:t>
            </a:r>
            <a:r>
              <a:rPr lang="en-US" altLang="zh-CN">
                <a:cs typeface="汉仪程行简" panose="00020600040101010101" pitchFamily="18" charset="-122"/>
              </a:rPr>
              <a:t>| </a:t>
            </a:r>
            <a:r>
              <a:rPr lang="zh-CN" altLang="en-US">
                <a:cs typeface="汉仪程行简" panose="00020600040101010101" pitchFamily="18" charset="-122"/>
              </a:rPr>
              <a:t>填报须知</a:t>
            </a:r>
            <a:endParaRPr lang="zh-CN" altLang="en-US">
              <a:cs typeface="汉仪程行简" panose="00020600040101010101" pitchFamily="18" charset="-122"/>
            </a:endParaRPr>
          </a:p>
        </p:txBody>
      </p:sp>
      <p:sp>
        <p:nvSpPr>
          <p:cNvPr id="51202" name="内容占位符 2"/>
          <p:cNvSpPr>
            <a:spLocks noGrp="1"/>
          </p:cNvSpPr>
          <p:nvPr>
            <p:custDataLst>
              <p:tags r:id="rId1"/>
            </p:custDataLst>
          </p:nvPr>
        </p:nvSpPr>
        <p:spPr>
          <a:xfrm>
            <a:off x="1221285" y="991598"/>
            <a:ext cx="9309735" cy="4351655"/>
          </a:xfrm>
          <a:noFill/>
          <a:ln>
            <a:noFill/>
          </a:ln>
        </p:spPr>
        <p:txBody>
          <a:bodyPr vert="horz" wrap="square" lIns="91440" tIns="45720" rIns="91440" bIns="45720" numCol="1" anchor="t" anchorCtr="0" compatLnSpc="1">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lvl="0" algn="l" defTabSz="914400">
              <a:buClrTx/>
              <a:buSzTx/>
              <a:buFontTx/>
              <a:buNone/>
            </a:pPr>
            <a:r>
              <a:rPr lang="zh-CN" altLang="en-US" sz="3600" kern="1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（三</a:t>
            </a:r>
            <a:r>
              <a:rPr lang="zh-CN" altLang="en-US" sz="3600" kern="1200" dirty="0" smtClean="0">
                <a:solidFill>
                  <a:schemeClr val="dk1"/>
                </a:solidFill>
                <a:latin typeface="隶书" panose="02010509060101010101" pitchFamily="49" charset="-122"/>
                <a:ea typeface="隶书" panose="02010509060101010101" pitchFamily="49" charset="-122"/>
                <a:cs typeface="隶书" panose="02010509060101010101" pitchFamily="49" charset="-122"/>
                <a:sym typeface="+mn-ea"/>
              </a:rPr>
              <a:t>）联系方式</a:t>
            </a:r>
            <a:endParaRPr lang="zh-CN" altLang="en-US" sz="3600" kern="1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endParaRPr>
          </a:p>
          <a:p>
            <a:pPr marL="0" lvl="0" algn="l" defTabSz="914400">
              <a:buClrTx/>
              <a:buSzTx/>
              <a:buFontTx/>
              <a:buNone/>
            </a:pPr>
            <a:endParaRPr lang="zh-CN" altLang="en-US" sz="3600" b="1" kern="1200" dirty="0">
              <a:solidFill>
                <a:schemeClr val="dk1"/>
              </a:solidFill>
              <a:latin typeface="隶书" panose="02010509060101010101" pitchFamily="49" charset="-122"/>
              <a:ea typeface="隶书" panose="02010509060101010101" pitchFamily="49" charset="-122"/>
              <a:cs typeface="隶书" panose="02010509060101010101" pitchFamily="49" charset="-122"/>
              <a:sym typeface="+mn-ea"/>
            </a:endParaRPr>
          </a:p>
        </p:txBody>
      </p:sp>
      <p:graphicFrame>
        <p:nvGraphicFramePr>
          <p:cNvPr id="6" name="表格 5"/>
          <p:cNvGraphicFramePr>
            <a:graphicFrameLocks noGrp="1"/>
          </p:cNvGraphicFramePr>
          <p:nvPr/>
        </p:nvGraphicFramePr>
        <p:xfrm>
          <a:off x="1698172" y="1722496"/>
          <a:ext cx="9666603" cy="4503420"/>
        </p:xfrm>
        <a:graphic>
          <a:graphicData uri="http://schemas.openxmlformats.org/drawingml/2006/table">
            <a:tbl>
              <a:tblPr/>
              <a:tblGrid>
                <a:gridCol w="3222201"/>
                <a:gridCol w="3222201"/>
                <a:gridCol w="3222201"/>
              </a:tblGrid>
              <a:tr h="358411">
                <a:tc>
                  <a:txBody>
                    <a:bodyPr/>
                    <a:lstStyle/>
                    <a:p>
                      <a:pPr algn="ctr" fontAlgn="ctr"/>
                      <a:r>
                        <a:rPr lang="zh-CN" altLang="en-US" sz="2400" b="0" i="0" u="none" strike="noStrike" dirty="0">
                          <a:solidFill>
                            <a:srgbClr val="000000"/>
                          </a:solidFill>
                          <a:latin typeface="隶书" panose="02010509060101010101" pitchFamily="49" charset="-122"/>
                          <a:ea typeface="隶书" panose="02010509060101010101" pitchFamily="49" charset="-122"/>
                        </a:rPr>
                        <a:t>市局</a:t>
                      </a:r>
                      <a:endParaRPr lang="zh-CN" altLang="en-US" sz="2400" b="0" i="0" u="none" strike="noStrike" dirty="0">
                        <a:solidFill>
                          <a:srgbClr val="000000"/>
                        </a:solidFill>
                        <a:latin typeface="隶书" panose="02010509060101010101" pitchFamily="49" charset="-122"/>
                        <a:ea typeface="隶书" panose="02010509060101010101" pitchFamily="49" charset="-122"/>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2400" b="0" i="0" u="none" strike="noStrike">
                          <a:solidFill>
                            <a:srgbClr val="000000"/>
                          </a:solidFill>
                          <a:latin typeface="隶书" panose="02010509060101010101" pitchFamily="49" charset="-122"/>
                          <a:ea typeface="隶书" panose="02010509060101010101" pitchFamily="49" charset="-122"/>
                        </a:rPr>
                        <a:t>李欣棠</a:t>
                      </a:r>
                      <a:endParaRPr lang="zh-CN" altLang="en-US" sz="2400" b="0" i="0" u="none" strike="noStrike">
                        <a:solidFill>
                          <a:srgbClr val="000000"/>
                        </a:solidFill>
                        <a:latin typeface="隶书" panose="02010509060101010101" pitchFamily="49" charset="-122"/>
                        <a:ea typeface="隶书" panose="02010509060101010101" pitchFamily="49"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2400" b="0" i="0" u="none" strike="noStrike">
                          <a:solidFill>
                            <a:srgbClr val="000000"/>
                          </a:solidFill>
                          <a:latin typeface="隶书" panose="02010509060101010101" pitchFamily="49" charset="-122"/>
                          <a:ea typeface="隶书" panose="02010509060101010101" pitchFamily="49" charset="-122"/>
                        </a:rPr>
                        <a:t>83126229</a:t>
                      </a:r>
                      <a:endParaRPr lang="en-US" altLang="zh-CN" sz="2400" b="0" i="0" u="none" strike="noStrike">
                        <a:solidFill>
                          <a:srgbClr val="000000"/>
                        </a:solidFill>
                        <a:latin typeface="隶书" panose="02010509060101010101" pitchFamily="49" charset="-122"/>
                        <a:ea typeface="隶书" panose="02010509060101010101" pitchFamily="49" charset="-122"/>
                      </a:endParaRP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58411">
                <a:tc>
                  <a:txBody>
                    <a:bodyPr/>
                    <a:lstStyle/>
                    <a:p>
                      <a:pPr algn="ctr" fontAlgn="ctr"/>
                      <a:r>
                        <a:rPr lang="zh-CN" altLang="en-US" sz="2400" b="0" i="0" u="none" strike="noStrike" dirty="0">
                          <a:solidFill>
                            <a:srgbClr val="000000"/>
                          </a:solidFill>
                          <a:latin typeface="隶书" panose="02010509060101010101" pitchFamily="49" charset="-122"/>
                          <a:ea typeface="隶书" panose="02010509060101010101" pitchFamily="49" charset="-122"/>
                        </a:rPr>
                        <a:t>荔湾</a:t>
                      </a:r>
                      <a:endParaRPr lang="zh-CN" altLang="en-US" sz="2400" b="0" i="0" u="none" strike="noStrike" dirty="0">
                        <a:solidFill>
                          <a:srgbClr val="000000"/>
                        </a:solidFill>
                        <a:latin typeface="隶书" panose="02010509060101010101" pitchFamily="49" charset="-122"/>
                        <a:ea typeface="隶书" panose="02010509060101010101" pitchFamily="49" charset="-122"/>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2400" b="0" i="0" u="none" strike="noStrike">
                          <a:solidFill>
                            <a:srgbClr val="000000"/>
                          </a:solidFill>
                          <a:latin typeface="隶书" panose="02010509060101010101" pitchFamily="49" charset="-122"/>
                          <a:ea typeface="隶书" panose="02010509060101010101" pitchFamily="49" charset="-122"/>
                        </a:rPr>
                        <a:t>张嘉贤</a:t>
                      </a:r>
                      <a:endParaRPr lang="zh-CN" altLang="en-US" sz="2400" b="0" i="0" u="none" strike="noStrike">
                        <a:solidFill>
                          <a:srgbClr val="000000"/>
                        </a:solidFill>
                        <a:latin typeface="隶书" panose="02010509060101010101" pitchFamily="49" charset="-122"/>
                        <a:ea typeface="隶书" panose="02010509060101010101" pitchFamily="49"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2400" b="0" i="0" u="none" strike="noStrike">
                          <a:solidFill>
                            <a:srgbClr val="000000"/>
                          </a:solidFill>
                          <a:latin typeface="隶书" panose="02010509060101010101" pitchFamily="49" charset="-122"/>
                          <a:ea typeface="隶书" panose="02010509060101010101" pitchFamily="49" charset="-122"/>
                        </a:rPr>
                        <a:t>81875387</a:t>
                      </a:r>
                      <a:endParaRPr lang="en-US" altLang="zh-CN" sz="2400" b="0" i="0" u="none" strike="noStrike">
                        <a:solidFill>
                          <a:srgbClr val="000000"/>
                        </a:solidFill>
                        <a:latin typeface="隶书" panose="02010509060101010101" pitchFamily="49" charset="-122"/>
                        <a:ea typeface="隶书" panose="02010509060101010101" pitchFamily="49" charset="-122"/>
                      </a:endParaRP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75285">
                <a:tc>
                  <a:txBody>
                    <a:bodyPr/>
                    <a:lstStyle/>
                    <a:p>
                      <a:pPr algn="ctr" fontAlgn="ctr"/>
                      <a:r>
                        <a:rPr lang="zh-CN" altLang="en-US" sz="2400" b="0" i="0" u="none" strike="noStrike" dirty="0">
                          <a:solidFill>
                            <a:srgbClr val="000000"/>
                          </a:solidFill>
                          <a:latin typeface="隶书" panose="02010509060101010101" pitchFamily="49" charset="-122"/>
                          <a:ea typeface="隶书" panose="02010509060101010101" pitchFamily="49" charset="-122"/>
                        </a:rPr>
                        <a:t>越秀</a:t>
                      </a:r>
                      <a:endParaRPr lang="zh-CN" altLang="en-US" sz="2400" b="0" i="0" u="none" strike="noStrike" dirty="0">
                        <a:solidFill>
                          <a:srgbClr val="000000"/>
                        </a:solidFill>
                        <a:latin typeface="隶书" panose="02010509060101010101" pitchFamily="49" charset="-122"/>
                        <a:ea typeface="隶书" panose="02010509060101010101" pitchFamily="49" charset="-122"/>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2400" b="0" i="0" u="none" strike="noStrike" dirty="0">
                          <a:solidFill>
                            <a:srgbClr val="000000"/>
                          </a:solidFill>
                          <a:latin typeface="隶书" panose="02010509060101010101" pitchFamily="49" charset="-122"/>
                          <a:ea typeface="隶书" panose="02010509060101010101" pitchFamily="49" charset="-122"/>
                        </a:rPr>
                        <a:t>魏镕坤</a:t>
                      </a:r>
                      <a:endParaRPr lang="zh-CN" altLang="en-US" sz="2400" b="0" i="0" u="none" strike="noStrike" dirty="0">
                        <a:solidFill>
                          <a:srgbClr val="000000"/>
                        </a:solidFill>
                        <a:latin typeface="隶书" panose="02010509060101010101" pitchFamily="49" charset="-122"/>
                        <a:ea typeface="隶书" panose="02010509060101010101" pitchFamily="49"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2400" b="0" i="0" u="none" strike="noStrike">
                          <a:solidFill>
                            <a:srgbClr val="000000"/>
                          </a:solidFill>
                          <a:latin typeface="隶书" panose="02010509060101010101" pitchFamily="49" charset="-122"/>
                          <a:ea typeface="隶书" panose="02010509060101010101" pitchFamily="49" charset="-122"/>
                        </a:rPr>
                        <a:t>83262823</a:t>
                      </a:r>
                      <a:endParaRPr lang="en-US" altLang="zh-CN" sz="2400" b="0" i="0" u="none" strike="noStrike">
                        <a:solidFill>
                          <a:srgbClr val="000000"/>
                        </a:solidFill>
                        <a:latin typeface="隶书" panose="02010509060101010101" pitchFamily="49" charset="-122"/>
                        <a:ea typeface="隶书" panose="02010509060101010101" pitchFamily="49" charset="-122"/>
                      </a:endParaRP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58411">
                <a:tc>
                  <a:txBody>
                    <a:bodyPr/>
                    <a:lstStyle/>
                    <a:p>
                      <a:pPr algn="ctr" fontAlgn="ctr"/>
                      <a:r>
                        <a:rPr lang="zh-CN" altLang="en-US" sz="2400" b="0" i="0" u="none" strike="noStrike">
                          <a:solidFill>
                            <a:srgbClr val="000000"/>
                          </a:solidFill>
                          <a:latin typeface="隶书" panose="02010509060101010101" pitchFamily="49" charset="-122"/>
                          <a:ea typeface="隶书" panose="02010509060101010101" pitchFamily="49" charset="-122"/>
                        </a:rPr>
                        <a:t>海珠</a:t>
                      </a:r>
                      <a:endParaRPr lang="zh-CN" altLang="en-US" sz="2400" b="0" i="0" u="none" strike="noStrike">
                        <a:solidFill>
                          <a:srgbClr val="000000"/>
                        </a:solidFill>
                        <a:latin typeface="隶书" panose="02010509060101010101" pitchFamily="49" charset="-122"/>
                        <a:ea typeface="隶书" panose="02010509060101010101" pitchFamily="49" charset="-122"/>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2400" b="0" i="0" u="none" strike="noStrike" dirty="0">
                          <a:solidFill>
                            <a:srgbClr val="000000"/>
                          </a:solidFill>
                          <a:latin typeface="隶书" panose="02010509060101010101" pitchFamily="49" charset="-122"/>
                          <a:ea typeface="隶书" panose="02010509060101010101" pitchFamily="49" charset="-122"/>
                        </a:rPr>
                        <a:t>区嘉洛</a:t>
                      </a:r>
                      <a:endParaRPr lang="zh-CN" altLang="en-US" sz="2400" b="0" i="0" u="none" strike="noStrike" dirty="0">
                        <a:solidFill>
                          <a:srgbClr val="000000"/>
                        </a:solidFill>
                        <a:latin typeface="隶书" panose="02010509060101010101" pitchFamily="49" charset="-122"/>
                        <a:ea typeface="隶书" panose="02010509060101010101" pitchFamily="49"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2400" b="0" i="0" u="none" strike="noStrike">
                          <a:solidFill>
                            <a:srgbClr val="000000"/>
                          </a:solidFill>
                          <a:latin typeface="隶书" panose="02010509060101010101" pitchFamily="49" charset="-122"/>
                          <a:ea typeface="隶书" panose="02010509060101010101" pitchFamily="49" charset="-122"/>
                        </a:rPr>
                        <a:t>84397150</a:t>
                      </a:r>
                      <a:endParaRPr lang="en-US" altLang="zh-CN" sz="2400" b="0" i="0" u="none" strike="noStrike">
                        <a:solidFill>
                          <a:srgbClr val="000000"/>
                        </a:solidFill>
                        <a:latin typeface="隶书" panose="02010509060101010101" pitchFamily="49" charset="-122"/>
                        <a:ea typeface="隶书" panose="02010509060101010101" pitchFamily="49" charset="-122"/>
                      </a:endParaRP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58411">
                <a:tc>
                  <a:txBody>
                    <a:bodyPr/>
                    <a:lstStyle/>
                    <a:p>
                      <a:pPr algn="ctr" fontAlgn="ctr"/>
                      <a:r>
                        <a:rPr lang="zh-CN" altLang="en-US" sz="2400" b="0" i="0" u="none" strike="noStrike">
                          <a:solidFill>
                            <a:srgbClr val="000000"/>
                          </a:solidFill>
                          <a:latin typeface="隶书" panose="02010509060101010101" pitchFamily="49" charset="-122"/>
                          <a:ea typeface="隶书" panose="02010509060101010101" pitchFamily="49" charset="-122"/>
                        </a:rPr>
                        <a:t>天河</a:t>
                      </a:r>
                      <a:endParaRPr lang="zh-CN" altLang="en-US" sz="2400" b="0" i="0" u="none" strike="noStrike">
                        <a:solidFill>
                          <a:srgbClr val="000000"/>
                        </a:solidFill>
                        <a:latin typeface="隶书" panose="02010509060101010101" pitchFamily="49" charset="-122"/>
                        <a:ea typeface="隶书" panose="02010509060101010101" pitchFamily="49" charset="-122"/>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2400" b="0" i="0" u="none" strike="noStrike" dirty="0">
                          <a:solidFill>
                            <a:srgbClr val="000000"/>
                          </a:solidFill>
                          <a:latin typeface="隶书" panose="02010509060101010101" pitchFamily="49" charset="-122"/>
                          <a:ea typeface="隶书" panose="02010509060101010101" pitchFamily="49" charset="-122"/>
                        </a:rPr>
                        <a:t>廖代双</a:t>
                      </a:r>
                      <a:endParaRPr lang="zh-CN" altLang="en-US" sz="2400" b="0" i="0" u="none" strike="noStrike" dirty="0">
                        <a:solidFill>
                          <a:srgbClr val="000000"/>
                        </a:solidFill>
                        <a:latin typeface="隶书" panose="02010509060101010101" pitchFamily="49" charset="-122"/>
                        <a:ea typeface="隶书" panose="02010509060101010101" pitchFamily="49"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2400" b="0" i="0" u="none" strike="noStrike">
                          <a:solidFill>
                            <a:srgbClr val="000000"/>
                          </a:solidFill>
                          <a:latin typeface="隶书" panose="02010509060101010101" pitchFamily="49" charset="-122"/>
                          <a:ea typeface="隶书" panose="02010509060101010101" pitchFamily="49" charset="-122"/>
                        </a:rPr>
                        <a:t>38622716</a:t>
                      </a:r>
                      <a:endParaRPr lang="en-US" altLang="zh-CN" sz="2400" b="0" i="0" u="none" strike="noStrike">
                        <a:solidFill>
                          <a:srgbClr val="000000"/>
                        </a:solidFill>
                        <a:latin typeface="隶书" panose="02010509060101010101" pitchFamily="49" charset="-122"/>
                        <a:ea typeface="隶书" panose="02010509060101010101" pitchFamily="49" charset="-122"/>
                      </a:endParaRP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58411">
                <a:tc>
                  <a:txBody>
                    <a:bodyPr/>
                    <a:lstStyle/>
                    <a:p>
                      <a:pPr algn="ctr" fontAlgn="ctr"/>
                      <a:r>
                        <a:rPr lang="zh-CN" altLang="en-US" sz="2400" b="0" i="0" u="none" strike="noStrike">
                          <a:solidFill>
                            <a:srgbClr val="000000"/>
                          </a:solidFill>
                          <a:latin typeface="隶书" panose="02010509060101010101" pitchFamily="49" charset="-122"/>
                          <a:ea typeface="隶书" panose="02010509060101010101" pitchFamily="49" charset="-122"/>
                        </a:rPr>
                        <a:t>白云</a:t>
                      </a:r>
                      <a:endParaRPr lang="zh-CN" altLang="en-US" sz="2400" b="0" i="0" u="none" strike="noStrike">
                        <a:solidFill>
                          <a:srgbClr val="000000"/>
                        </a:solidFill>
                        <a:latin typeface="隶书" panose="02010509060101010101" pitchFamily="49" charset="-122"/>
                        <a:ea typeface="隶书" panose="02010509060101010101" pitchFamily="49" charset="-122"/>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2400" b="0" i="0" u="none" strike="noStrike" dirty="0">
                          <a:solidFill>
                            <a:srgbClr val="000000"/>
                          </a:solidFill>
                          <a:latin typeface="隶书" panose="02010509060101010101" pitchFamily="49" charset="-122"/>
                          <a:ea typeface="隶书" panose="02010509060101010101" pitchFamily="49" charset="-122"/>
                        </a:rPr>
                        <a:t>郑璐瑶</a:t>
                      </a:r>
                      <a:endParaRPr lang="zh-CN" altLang="en-US" sz="2400" b="0" i="0" u="none" strike="noStrike" dirty="0">
                        <a:solidFill>
                          <a:srgbClr val="000000"/>
                        </a:solidFill>
                        <a:latin typeface="隶书" panose="02010509060101010101" pitchFamily="49" charset="-122"/>
                        <a:ea typeface="隶书" panose="02010509060101010101" pitchFamily="49"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2400" b="0" i="0" u="none" strike="noStrike">
                          <a:solidFill>
                            <a:srgbClr val="000000"/>
                          </a:solidFill>
                          <a:latin typeface="隶书" panose="02010509060101010101" pitchFamily="49" charset="-122"/>
                          <a:ea typeface="隶书" panose="02010509060101010101" pitchFamily="49" charset="-122"/>
                        </a:rPr>
                        <a:t>36255800</a:t>
                      </a:r>
                      <a:endParaRPr lang="en-US" altLang="zh-CN" sz="2400" b="0" i="0" u="none" strike="noStrike">
                        <a:solidFill>
                          <a:srgbClr val="000000"/>
                        </a:solidFill>
                        <a:latin typeface="隶书" panose="02010509060101010101" pitchFamily="49" charset="-122"/>
                        <a:ea typeface="隶书" panose="02010509060101010101" pitchFamily="49" charset="-122"/>
                      </a:endParaRP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58411">
                <a:tc>
                  <a:txBody>
                    <a:bodyPr/>
                    <a:lstStyle/>
                    <a:p>
                      <a:pPr algn="ctr" fontAlgn="ctr"/>
                      <a:r>
                        <a:rPr lang="zh-CN" altLang="en-US" sz="2400" b="0" i="0" u="none" strike="noStrike">
                          <a:solidFill>
                            <a:srgbClr val="000000"/>
                          </a:solidFill>
                          <a:latin typeface="隶书" panose="02010509060101010101" pitchFamily="49" charset="-122"/>
                          <a:ea typeface="隶书" panose="02010509060101010101" pitchFamily="49" charset="-122"/>
                        </a:rPr>
                        <a:t>黄埔</a:t>
                      </a:r>
                      <a:endParaRPr lang="zh-CN" altLang="en-US" sz="2400" b="0" i="0" u="none" strike="noStrike">
                        <a:solidFill>
                          <a:srgbClr val="000000"/>
                        </a:solidFill>
                        <a:latin typeface="隶书" panose="02010509060101010101" pitchFamily="49" charset="-122"/>
                        <a:ea typeface="隶书" panose="02010509060101010101" pitchFamily="49" charset="-122"/>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2400" b="0" i="0" u="none" strike="noStrike">
                          <a:solidFill>
                            <a:srgbClr val="000000"/>
                          </a:solidFill>
                          <a:latin typeface="隶书" panose="02010509060101010101" pitchFamily="49" charset="-122"/>
                          <a:ea typeface="隶书" panose="02010509060101010101" pitchFamily="49" charset="-122"/>
                        </a:rPr>
                        <a:t>方怡然</a:t>
                      </a:r>
                      <a:endParaRPr lang="zh-CN" altLang="en-US" sz="2400" b="0" i="0" u="none" strike="noStrike">
                        <a:solidFill>
                          <a:srgbClr val="000000"/>
                        </a:solidFill>
                        <a:latin typeface="隶书" panose="02010509060101010101" pitchFamily="49" charset="-122"/>
                        <a:ea typeface="隶书" panose="02010509060101010101" pitchFamily="49"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2400" b="0" i="0" u="none" strike="noStrike" dirty="0">
                          <a:solidFill>
                            <a:srgbClr val="000000"/>
                          </a:solidFill>
                          <a:latin typeface="隶书" panose="02010509060101010101" pitchFamily="49" charset="-122"/>
                          <a:ea typeface="隶书" panose="02010509060101010101" pitchFamily="49" charset="-122"/>
                        </a:rPr>
                        <a:t>82111538</a:t>
                      </a:r>
                      <a:endParaRPr lang="en-US" altLang="zh-CN" sz="2400" b="0" i="0" u="none" strike="noStrike" dirty="0">
                        <a:solidFill>
                          <a:srgbClr val="000000"/>
                        </a:solidFill>
                        <a:latin typeface="隶书" panose="02010509060101010101" pitchFamily="49" charset="-122"/>
                        <a:ea typeface="隶书" panose="02010509060101010101" pitchFamily="49" charset="-122"/>
                      </a:endParaRP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58411">
                <a:tc>
                  <a:txBody>
                    <a:bodyPr/>
                    <a:lstStyle/>
                    <a:p>
                      <a:pPr algn="ctr" fontAlgn="ctr"/>
                      <a:r>
                        <a:rPr lang="zh-CN" altLang="en-US" sz="2400" b="0" i="0" u="none" strike="noStrike">
                          <a:solidFill>
                            <a:srgbClr val="000000"/>
                          </a:solidFill>
                          <a:latin typeface="隶书" panose="02010509060101010101" pitchFamily="49" charset="-122"/>
                          <a:ea typeface="隶书" panose="02010509060101010101" pitchFamily="49" charset="-122"/>
                        </a:rPr>
                        <a:t>番禺</a:t>
                      </a:r>
                      <a:endParaRPr lang="zh-CN" altLang="en-US" sz="2400" b="0" i="0" u="none" strike="noStrike">
                        <a:solidFill>
                          <a:srgbClr val="000000"/>
                        </a:solidFill>
                        <a:latin typeface="隶书" panose="02010509060101010101" pitchFamily="49" charset="-122"/>
                        <a:ea typeface="隶书" panose="02010509060101010101" pitchFamily="49" charset="-122"/>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2400" b="0" i="0" u="none" strike="noStrike">
                          <a:solidFill>
                            <a:srgbClr val="000000"/>
                          </a:solidFill>
                          <a:latin typeface="隶书" panose="02010509060101010101" pitchFamily="49" charset="-122"/>
                          <a:ea typeface="隶书" panose="02010509060101010101" pitchFamily="49" charset="-122"/>
                        </a:rPr>
                        <a:t>丁伟豪</a:t>
                      </a:r>
                      <a:endParaRPr lang="zh-CN" altLang="en-US" sz="2400" b="0" i="0" u="none" strike="noStrike">
                        <a:solidFill>
                          <a:srgbClr val="000000"/>
                        </a:solidFill>
                        <a:latin typeface="隶书" panose="02010509060101010101" pitchFamily="49" charset="-122"/>
                        <a:ea typeface="隶书" panose="02010509060101010101" pitchFamily="49"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2400" b="0" i="0" u="none" strike="noStrike" dirty="0">
                          <a:solidFill>
                            <a:srgbClr val="000000"/>
                          </a:solidFill>
                          <a:latin typeface="隶书" panose="02010509060101010101" pitchFamily="49" charset="-122"/>
                          <a:ea typeface="隶书" panose="02010509060101010101" pitchFamily="49" charset="-122"/>
                        </a:rPr>
                        <a:t>84637716</a:t>
                      </a:r>
                      <a:endParaRPr lang="en-US" altLang="zh-CN" sz="2400" b="0" i="0" u="none" strike="noStrike" dirty="0">
                        <a:solidFill>
                          <a:srgbClr val="000000"/>
                        </a:solidFill>
                        <a:latin typeface="隶书" panose="02010509060101010101" pitchFamily="49" charset="-122"/>
                        <a:ea typeface="隶书" panose="02010509060101010101" pitchFamily="49" charset="-122"/>
                      </a:endParaRP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58411">
                <a:tc>
                  <a:txBody>
                    <a:bodyPr/>
                    <a:lstStyle/>
                    <a:p>
                      <a:pPr algn="ctr" fontAlgn="ctr"/>
                      <a:r>
                        <a:rPr lang="zh-CN" altLang="en-US" sz="2400" b="0" i="0" u="none" strike="noStrike">
                          <a:solidFill>
                            <a:srgbClr val="000000"/>
                          </a:solidFill>
                          <a:latin typeface="隶书" panose="02010509060101010101" pitchFamily="49" charset="-122"/>
                          <a:ea typeface="隶书" panose="02010509060101010101" pitchFamily="49" charset="-122"/>
                        </a:rPr>
                        <a:t>花都</a:t>
                      </a:r>
                      <a:endParaRPr lang="zh-CN" altLang="en-US" sz="2400" b="0" i="0" u="none" strike="noStrike">
                        <a:solidFill>
                          <a:srgbClr val="000000"/>
                        </a:solidFill>
                        <a:latin typeface="隶书" panose="02010509060101010101" pitchFamily="49" charset="-122"/>
                        <a:ea typeface="隶书" panose="02010509060101010101" pitchFamily="49" charset="-122"/>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2400" b="0" i="0" u="none" strike="noStrike">
                          <a:solidFill>
                            <a:srgbClr val="000000"/>
                          </a:solidFill>
                          <a:latin typeface="隶书" panose="02010509060101010101" pitchFamily="49" charset="-122"/>
                          <a:ea typeface="隶书" panose="02010509060101010101" pitchFamily="49" charset="-122"/>
                        </a:rPr>
                        <a:t>张雪莹</a:t>
                      </a:r>
                      <a:endParaRPr lang="zh-CN" altLang="en-US" sz="2400" b="0" i="0" u="none" strike="noStrike">
                        <a:solidFill>
                          <a:srgbClr val="000000"/>
                        </a:solidFill>
                        <a:latin typeface="隶书" panose="02010509060101010101" pitchFamily="49" charset="-122"/>
                        <a:ea typeface="隶书" panose="02010509060101010101" pitchFamily="49"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2400" b="0" i="0" u="none" strike="noStrike" dirty="0">
                          <a:solidFill>
                            <a:srgbClr val="000000"/>
                          </a:solidFill>
                          <a:latin typeface="隶书" panose="02010509060101010101" pitchFamily="49" charset="-122"/>
                          <a:ea typeface="隶书" panose="02010509060101010101" pitchFamily="49" charset="-122"/>
                        </a:rPr>
                        <a:t>36896757</a:t>
                      </a:r>
                      <a:endParaRPr lang="en-US" altLang="zh-CN" sz="2400" b="0" i="0" u="none" strike="noStrike" dirty="0">
                        <a:solidFill>
                          <a:srgbClr val="000000"/>
                        </a:solidFill>
                        <a:latin typeface="隶书" panose="02010509060101010101" pitchFamily="49" charset="-122"/>
                        <a:ea typeface="隶书" panose="02010509060101010101" pitchFamily="49" charset="-122"/>
                      </a:endParaRP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58411">
                <a:tc>
                  <a:txBody>
                    <a:bodyPr/>
                    <a:lstStyle/>
                    <a:p>
                      <a:pPr algn="ctr" fontAlgn="ctr"/>
                      <a:r>
                        <a:rPr lang="zh-CN" altLang="en-US" sz="2400" b="0" i="0" u="none" strike="noStrike">
                          <a:solidFill>
                            <a:srgbClr val="000000"/>
                          </a:solidFill>
                          <a:latin typeface="隶书" panose="02010509060101010101" pitchFamily="49" charset="-122"/>
                          <a:ea typeface="隶书" panose="02010509060101010101" pitchFamily="49" charset="-122"/>
                        </a:rPr>
                        <a:t>南沙</a:t>
                      </a:r>
                      <a:endParaRPr lang="zh-CN" altLang="en-US" sz="2400" b="0" i="0" u="none" strike="noStrike">
                        <a:solidFill>
                          <a:srgbClr val="000000"/>
                        </a:solidFill>
                        <a:latin typeface="隶书" panose="02010509060101010101" pitchFamily="49" charset="-122"/>
                        <a:ea typeface="隶书" panose="02010509060101010101" pitchFamily="49" charset="-122"/>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2400" b="0" i="0" u="none" strike="noStrike">
                          <a:solidFill>
                            <a:srgbClr val="000000"/>
                          </a:solidFill>
                          <a:latin typeface="隶书" panose="02010509060101010101" pitchFamily="49" charset="-122"/>
                          <a:ea typeface="隶书" panose="02010509060101010101" pitchFamily="49" charset="-122"/>
                        </a:rPr>
                        <a:t>任昱沛</a:t>
                      </a:r>
                      <a:endParaRPr lang="zh-CN" altLang="en-US" sz="2400" b="0" i="0" u="none" strike="noStrike">
                        <a:solidFill>
                          <a:srgbClr val="000000"/>
                        </a:solidFill>
                        <a:latin typeface="隶书" panose="02010509060101010101" pitchFamily="49" charset="-122"/>
                        <a:ea typeface="隶书" panose="02010509060101010101" pitchFamily="49"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2400" b="0" i="0" u="none" strike="noStrike" dirty="0">
                          <a:solidFill>
                            <a:srgbClr val="000000"/>
                          </a:solidFill>
                          <a:latin typeface="隶书" panose="02010509060101010101" pitchFamily="49" charset="-122"/>
                          <a:ea typeface="隶书" panose="02010509060101010101" pitchFamily="49" charset="-122"/>
                        </a:rPr>
                        <a:t>39052857</a:t>
                      </a:r>
                      <a:endParaRPr lang="en-US" altLang="zh-CN" sz="2400" b="0" i="0" u="none" strike="noStrike" dirty="0">
                        <a:solidFill>
                          <a:srgbClr val="000000"/>
                        </a:solidFill>
                        <a:latin typeface="隶书" panose="02010509060101010101" pitchFamily="49" charset="-122"/>
                        <a:ea typeface="隶书" panose="02010509060101010101" pitchFamily="49" charset="-122"/>
                      </a:endParaRP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58411">
                <a:tc>
                  <a:txBody>
                    <a:bodyPr/>
                    <a:lstStyle/>
                    <a:p>
                      <a:pPr algn="ctr" fontAlgn="ctr"/>
                      <a:r>
                        <a:rPr lang="zh-CN" altLang="en-US" sz="2400" b="0" i="0" u="none" strike="noStrike">
                          <a:solidFill>
                            <a:srgbClr val="000000"/>
                          </a:solidFill>
                          <a:latin typeface="隶书" panose="02010509060101010101" pitchFamily="49" charset="-122"/>
                          <a:ea typeface="隶书" panose="02010509060101010101" pitchFamily="49" charset="-122"/>
                        </a:rPr>
                        <a:t>从化</a:t>
                      </a:r>
                      <a:endParaRPr lang="zh-CN" altLang="en-US" sz="2400" b="0" i="0" u="none" strike="noStrike">
                        <a:solidFill>
                          <a:srgbClr val="000000"/>
                        </a:solidFill>
                        <a:latin typeface="隶书" panose="02010509060101010101" pitchFamily="49" charset="-122"/>
                        <a:ea typeface="隶书" panose="02010509060101010101" pitchFamily="49" charset="-122"/>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2400" b="0" i="0" u="none" strike="noStrike">
                          <a:solidFill>
                            <a:srgbClr val="000000"/>
                          </a:solidFill>
                          <a:latin typeface="隶书" panose="02010509060101010101" pitchFamily="49" charset="-122"/>
                          <a:ea typeface="隶书" panose="02010509060101010101" pitchFamily="49" charset="-122"/>
                          <a:cs typeface="隶书" panose="02010509060101010101" pitchFamily="49" charset="-122"/>
                        </a:rPr>
                        <a:t>杨</a:t>
                      </a:r>
                      <a:r>
                        <a:rPr lang="en-US" altLang="zh-CN" sz="2400" b="0" i="0" u="none" strike="noStrike">
                          <a:solidFill>
                            <a:srgbClr val="000000"/>
                          </a:solidFill>
                          <a:latin typeface="隶书" panose="02010509060101010101" pitchFamily="49" charset="-122"/>
                          <a:ea typeface="隶书" panose="02010509060101010101" pitchFamily="49" charset="-122"/>
                          <a:cs typeface="隶书" panose="02010509060101010101" pitchFamily="49" charset="-122"/>
                        </a:rPr>
                        <a:t>  </a:t>
                      </a:r>
                      <a:r>
                        <a:rPr lang="zh-CN" altLang="en-US" sz="2400" b="0" i="0" u="none" strike="noStrike">
                          <a:solidFill>
                            <a:srgbClr val="000000"/>
                          </a:solidFill>
                          <a:latin typeface="隶书" panose="02010509060101010101" pitchFamily="49" charset="-122"/>
                          <a:ea typeface="隶书" panose="02010509060101010101" pitchFamily="49" charset="-122"/>
                          <a:cs typeface="隶书" panose="02010509060101010101" pitchFamily="49" charset="-122"/>
                        </a:rPr>
                        <a:t>鸿</a:t>
                      </a:r>
                      <a:endParaRPr lang="zh-CN" altLang="en-US" sz="2400" b="0" i="0" u="none" strike="noStrike">
                        <a:solidFill>
                          <a:srgbClr val="000000"/>
                        </a:solidFill>
                        <a:latin typeface="隶书" panose="02010509060101010101" pitchFamily="49" charset="-122"/>
                        <a:ea typeface="隶书" panose="02010509060101010101" pitchFamily="49" charset="-122"/>
                        <a:cs typeface="隶书" panose="02010509060101010101" pitchFamily="49"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2400" b="0" i="0" u="none" strike="noStrike" dirty="0">
                          <a:solidFill>
                            <a:srgbClr val="000000"/>
                          </a:solidFill>
                          <a:latin typeface="隶书" panose="02010509060101010101" pitchFamily="49" charset="-122"/>
                          <a:ea typeface="隶书" panose="02010509060101010101" pitchFamily="49" charset="-122"/>
                        </a:rPr>
                        <a:t>87922902</a:t>
                      </a:r>
                      <a:endParaRPr lang="en-US" altLang="zh-CN" sz="2400" b="0" i="0" u="none" strike="noStrike" dirty="0">
                        <a:solidFill>
                          <a:srgbClr val="000000"/>
                        </a:solidFill>
                        <a:latin typeface="隶书" panose="02010509060101010101" pitchFamily="49" charset="-122"/>
                        <a:ea typeface="隶书" panose="02010509060101010101" pitchFamily="49" charset="-122"/>
                      </a:endParaRP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58411">
                <a:tc>
                  <a:txBody>
                    <a:bodyPr/>
                    <a:lstStyle/>
                    <a:p>
                      <a:pPr algn="ctr" fontAlgn="ctr"/>
                      <a:r>
                        <a:rPr lang="zh-CN" altLang="en-US" sz="2400" b="0" i="0" u="none" strike="noStrike">
                          <a:solidFill>
                            <a:srgbClr val="000000"/>
                          </a:solidFill>
                          <a:latin typeface="隶书" panose="02010509060101010101" pitchFamily="49" charset="-122"/>
                          <a:ea typeface="隶书" panose="02010509060101010101" pitchFamily="49" charset="-122"/>
                        </a:rPr>
                        <a:t>增城</a:t>
                      </a:r>
                      <a:endParaRPr lang="zh-CN" altLang="en-US" sz="2400" b="0" i="0" u="none" strike="noStrike">
                        <a:solidFill>
                          <a:srgbClr val="000000"/>
                        </a:solidFill>
                        <a:latin typeface="隶书" panose="02010509060101010101" pitchFamily="49" charset="-122"/>
                        <a:ea typeface="隶书" panose="02010509060101010101" pitchFamily="49" charset="-122"/>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zh-CN" altLang="en-US" sz="2400" b="0" i="0" u="none" strike="noStrike" dirty="0">
                          <a:solidFill>
                            <a:srgbClr val="000000"/>
                          </a:solidFill>
                          <a:latin typeface="隶书" panose="02010509060101010101" pitchFamily="49" charset="-122"/>
                          <a:ea typeface="隶书" panose="02010509060101010101" pitchFamily="49" charset="-122"/>
                        </a:rPr>
                        <a:t>李维慧</a:t>
                      </a:r>
                      <a:endParaRPr lang="zh-CN" altLang="en-US" sz="2400" b="0" i="0" u="none" strike="noStrike" dirty="0">
                        <a:solidFill>
                          <a:srgbClr val="000000"/>
                        </a:solidFill>
                        <a:latin typeface="隶书" panose="02010509060101010101" pitchFamily="49" charset="-122"/>
                        <a:ea typeface="隶书" panose="02010509060101010101" pitchFamily="49"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zh-CN" sz="2400" b="0" i="0" u="none" strike="noStrike" dirty="0">
                          <a:solidFill>
                            <a:srgbClr val="000000"/>
                          </a:solidFill>
                          <a:latin typeface="隶书" panose="02010509060101010101" pitchFamily="49" charset="-122"/>
                          <a:ea typeface="隶书" panose="02010509060101010101" pitchFamily="49" charset="-122"/>
                        </a:rPr>
                        <a:t>32859842</a:t>
                      </a:r>
                      <a:endParaRPr lang="en-US" altLang="zh-CN" sz="2400" b="0" i="0" u="none" strike="noStrike" dirty="0">
                        <a:solidFill>
                          <a:srgbClr val="000000"/>
                        </a:solidFill>
                        <a:latin typeface="隶书" panose="02010509060101010101" pitchFamily="49" charset="-122"/>
                        <a:ea typeface="隶书" panose="02010509060101010101" pitchFamily="49" charset="-122"/>
                      </a:endParaRP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 name="图片 27" descr="图片包含 游戏机&#10;&#10;描述已自动生成"/>
          <p:cNvPicPr>
            <a:picLocks noChangeAspect="1"/>
          </p:cNvPicPr>
          <p:nvPr/>
        </p:nvPicPr>
        <p:blipFill>
          <a:blip r:embed="rId1" cstate="print"/>
          <a:srcRect l="617" t="8328" r="617" b="8328"/>
          <a:stretch>
            <a:fillRect/>
          </a:stretch>
        </p:blipFill>
        <p:spPr>
          <a:xfrm flipH="1">
            <a:off x="0" y="0"/>
            <a:ext cx="12192000" cy="6858000"/>
          </a:xfrm>
          <a:custGeom>
            <a:avLst/>
            <a:gdLst>
              <a:gd name="connsiteX0" fmla="*/ 12192000 w 12192000"/>
              <a:gd name="connsiteY0" fmla="*/ 0 h 6858000"/>
              <a:gd name="connsiteX1" fmla="*/ 0 w 12192000"/>
              <a:gd name="connsiteY1" fmla="*/ 0 h 6858000"/>
              <a:gd name="connsiteX2" fmla="*/ 0 w 12192000"/>
              <a:gd name="connsiteY2" fmla="*/ 6858000 h 6858000"/>
              <a:gd name="connsiteX3" fmla="*/ 1219200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12192000" y="0"/>
                </a:moveTo>
                <a:lnTo>
                  <a:pt x="0" y="0"/>
                </a:lnTo>
                <a:lnTo>
                  <a:pt x="0" y="6858000"/>
                </a:lnTo>
                <a:lnTo>
                  <a:pt x="12192000" y="6858000"/>
                </a:lnTo>
                <a:close/>
              </a:path>
            </a:pathLst>
          </a:custGeom>
        </p:spPr>
      </p:pic>
      <p:sp>
        <p:nvSpPr>
          <p:cNvPr id="81" name="矩形 80"/>
          <p:cNvSpPr/>
          <p:nvPr/>
        </p:nvSpPr>
        <p:spPr>
          <a:xfrm>
            <a:off x="1928994" y="2921402"/>
            <a:ext cx="8334012" cy="1477010"/>
          </a:xfrm>
          <a:prstGeom prst="rect">
            <a:avLst/>
          </a:prstGeom>
        </p:spPr>
        <p:txBody>
          <a:bodyPr wrap="square" lIns="0" tIns="0" rIns="0" bIns="0">
            <a:spAutoFit/>
          </a:bodyPr>
          <a:lstStyle/>
          <a:p>
            <a:pPr algn="ctr" fontAlgn="base"/>
            <a:r>
              <a:rPr lang="zh-CN" altLang="en-US" sz="9600" spc="300">
                <a:solidFill>
                  <a:schemeClr val="accent1"/>
                </a:solidFill>
                <a:latin typeface="汉仪程行简" panose="00020600040101010101" pitchFamily="18" charset="-122"/>
                <a:ea typeface="汉仪程行简" panose="00020600040101010101" pitchFamily="18" charset="-122"/>
                <a:cs typeface="方正白舟魂心体" panose="02010600010101010101" charset="-122"/>
              </a:rPr>
              <a:t>谢</a:t>
            </a:r>
            <a:r>
              <a:rPr lang="en-US" altLang="zh-CN" sz="9600" spc="300">
                <a:solidFill>
                  <a:schemeClr val="accent1"/>
                </a:solidFill>
                <a:latin typeface="汉仪程行简" panose="00020600040101010101" pitchFamily="18" charset="-122"/>
                <a:ea typeface="汉仪程行简" panose="00020600040101010101" pitchFamily="18" charset="-122"/>
                <a:cs typeface="方正白舟魂心体" panose="02010600010101010101" charset="-122"/>
              </a:rPr>
              <a:t>  </a:t>
            </a:r>
            <a:r>
              <a:rPr lang="zh-CN" altLang="en-US" sz="9600" spc="300">
                <a:solidFill>
                  <a:schemeClr val="accent1"/>
                </a:solidFill>
                <a:latin typeface="汉仪程行简" panose="00020600040101010101" pitchFamily="18" charset="-122"/>
                <a:ea typeface="汉仪程行简" panose="00020600040101010101" pitchFamily="18" charset="-122"/>
                <a:cs typeface="方正白舟魂心体" panose="02010600010101010101" charset="-122"/>
              </a:rPr>
              <a:t>谢</a:t>
            </a:r>
            <a:endParaRPr lang="zh-CN" altLang="en-US" sz="9600" i="0" spc="300">
              <a:solidFill>
                <a:schemeClr val="accent1"/>
              </a:solidFill>
              <a:effectLst/>
              <a:latin typeface="汉仪程行简" panose="00020600040101010101" pitchFamily="18" charset="-122"/>
              <a:ea typeface="汉仪程行简" panose="00020600040101010101" pitchFamily="18" charset="-122"/>
              <a:cs typeface="方正白舟魂心体" panose="0201060001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descr="7b0a20202020227461726765744d6f64756c65223a202270726f636573734f6e6c696e65466f6e7473220a7d0a"/>
          <p:cNvSpPr>
            <a:spLocks noGrp="1"/>
          </p:cNvSpPr>
          <p:nvPr>
            <p:ph type="title"/>
          </p:nvPr>
        </p:nvSpPr>
        <p:spPr>
          <a:xfrm>
            <a:off x="609600" y="316230"/>
            <a:ext cx="10530205" cy="610235"/>
          </a:xfrm>
          <a:prstGeom prst="rect">
            <a:avLst/>
          </a:prstGeom>
        </p:spPr>
        <p:txBody>
          <a:bodyPr>
            <a:noAutofit/>
          </a:bodyPr>
          <a:lstStyle/>
          <a:p>
            <a:r>
              <a:rPr lang="zh-CN" altLang="en-US">
                <a:cs typeface="汉仪程行简" panose="00020600040101010101" pitchFamily="18" charset="-122"/>
              </a:rPr>
              <a:t>壹 </a:t>
            </a:r>
            <a:r>
              <a:rPr lang="en-US" altLang="zh-CN">
                <a:cs typeface="汉仪程行简" panose="00020600040101010101" pitchFamily="18" charset="-122"/>
              </a:rPr>
              <a:t>| </a:t>
            </a:r>
            <a:r>
              <a:rPr lang="zh-CN" altLang="en-US">
                <a:cs typeface="汉仪程行简" panose="00020600040101010101" pitchFamily="18" charset="-122"/>
                <a:sym typeface="汉仪瘦金书简" panose="02010600000101010101" charset="-122"/>
              </a:rPr>
              <a:t>报表基本情况</a:t>
            </a:r>
            <a:r>
              <a:rPr lang="en-US" altLang="zh-CN">
                <a:cs typeface="汉仪程行简" panose="00020600040101010101" pitchFamily="18" charset="-122"/>
                <a:sym typeface="汉仪瘦金书简" panose="02010600000101010101" charset="-122"/>
              </a:rPr>
              <a:t>-</a:t>
            </a:r>
            <a:r>
              <a:rPr lang="zh-CN" altLang="en-US">
                <a:cs typeface="汉仪程行简" panose="00020600040101010101" pitchFamily="18" charset="-122"/>
                <a:sym typeface="汉仪瘦金书简" panose="02010600000101010101" charset="-122"/>
              </a:rPr>
              <a:t>《企业研究开发项目情况》（</a:t>
            </a:r>
            <a:r>
              <a:rPr lang="en-US" altLang="zh-CN">
                <a:cs typeface="汉仪程行简" panose="00020600040101010101" pitchFamily="18" charset="-122"/>
                <a:sym typeface="汉仪瘦金书简" panose="02010600000101010101" charset="-122"/>
              </a:rPr>
              <a:t>1</a:t>
            </a:r>
            <a:r>
              <a:rPr lang="zh-CN" altLang="en-US">
                <a:cs typeface="汉仪程行简" panose="00020600040101010101" pitchFamily="18" charset="-122"/>
                <a:sym typeface="汉仪瘦金书简" panose="02010600000101010101" charset="-122"/>
              </a:rPr>
              <a:t>07-1）</a:t>
            </a:r>
            <a:endParaRPr lang="zh-CN" altLang="en-US">
              <a:cs typeface="汉仪程行简" panose="00020600040101010101" pitchFamily="18" charset="-122"/>
              <a:sym typeface="汉仪瘦金书简" panose="02010600000101010101" charset="-122"/>
            </a:endParaRPr>
          </a:p>
        </p:txBody>
      </p:sp>
      <p:pic>
        <p:nvPicPr>
          <p:cNvPr id="2" name="图片 1"/>
          <p:cNvPicPr>
            <a:picLocks noChangeAspect="1"/>
          </p:cNvPicPr>
          <p:nvPr>
            <p:custDataLst>
              <p:tags r:id="rId1"/>
            </p:custDataLst>
          </p:nvPr>
        </p:nvPicPr>
        <p:blipFill>
          <a:blip r:embed="rId2"/>
          <a:srcRect l="167" t="1609"/>
          <a:stretch>
            <a:fillRect/>
          </a:stretch>
        </p:blipFill>
        <p:spPr>
          <a:xfrm>
            <a:off x="429260" y="1660525"/>
            <a:ext cx="11332845" cy="3150235"/>
          </a:xfrm>
          <a:prstGeom prst="rect">
            <a:avLst/>
          </a:prstGeom>
        </p:spPr>
      </p:pic>
      <p:sp>
        <p:nvSpPr>
          <p:cNvPr id="5" name="矩形 4"/>
          <p:cNvSpPr/>
          <p:nvPr>
            <p:custDataLst>
              <p:tags r:id="rId3"/>
            </p:custDataLst>
          </p:nvPr>
        </p:nvSpPr>
        <p:spPr>
          <a:xfrm>
            <a:off x="972820" y="1767840"/>
            <a:ext cx="546735" cy="2376170"/>
          </a:xfrm>
          <a:prstGeom prst="rect">
            <a:avLst/>
          </a:prstGeom>
          <a:noFill/>
          <a:ln w="25400" cmpd="sng">
            <a:solidFill>
              <a:srgbClr val="FF0000"/>
            </a:solidFill>
            <a:prstDash val="solid"/>
          </a:ln>
        </p:spPr>
        <p:txBody>
          <a:bodyPr vert="horz" wrap="square" lIns="91440" tIns="45720" rIns="91440" bIns="45720" numCol="1" anchor="t" anchorCtr="0" compatLnSpc="1"/>
          <a:lstStyle/>
          <a:p>
            <a:pPr marL="0" marR="0" indent="0" algn="ctr"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3600" b="0" i="0" u="none" strike="noStrike" cap="none" normalizeH="0" baseline="0" smtClean="0">
              <a:ln>
                <a:noFill/>
              </a:ln>
              <a:solidFill>
                <a:schemeClr val="dk1"/>
              </a:solidFill>
              <a:effectLst/>
              <a:latin typeface="隶书" panose="02010509060101010101" pitchFamily="49" charset="-122"/>
              <a:ea typeface="隶书" panose="020105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3_2"/>
  <p:tag name="KSO_WM_UNIT_ID" val="diagram20218968_7*l_h_i*1_3_2"/>
  <p:tag name="KSO_WM_TEMPLATE_CATEGORY" val="diagram"/>
  <p:tag name="KSO_WM_TEMPLATE_INDEX" val="20218968"/>
  <p:tag name="KSO_WM_UNIT_LAYERLEVEL" val="1_1_1"/>
  <p:tag name="KSO_WM_TAG_VERSION" val="1.0"/>
  <p:tag name="KSO_WM_BEAUTIFY_FLAG" val="#wm#"/>
  <p:tag name="KSO_WM_DIAGRAM_GROUP_CODE" val="l1-1"/>
  <p:tag name="KSO_WM_CHIP_GROUPID" val="60a387d0e61189fbc45e1e39"/>
  <p:tag name="KSO_WM_CHIP_XID" val="60a387d0e61189fbc45e1e3a"/>
  <p:tag name="KSO_WM_ASSEMBLE_CHIP_INDEX" val="ef7d4dfaa98c4d95bad762cba730e71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51"/>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3_3"/>
  <p:tag name="KSO_WM_UNIT_ID" val="diagram20218968_7*l_h_i*1_3_3"/>
  <p:tag name="KSO_WM_TEMPLATE_CATEGORY" val="diagram"/>
  <p:tag name="KSO_WM_TEMPLATE_INDEX" val="20218968"/>
  <p:tag name="KSO_WM_UNIT_LAYERLEVEL" val="1_1_1"/>
  <p:tag name="KSO_WM_TAG_VERSION" val="1.0"/>
  <p:tag name="KSO_WM_BEAUTIFY_FLAG" val="#wm#"/>
  <p:tag name="KSO_WM_DIAGRAM_GROUP_CODE" val="l1-1"/>
  <p:tag name="KSO_WM_CHIP_GROUPID" val="60a387d0e61189fbc45e1e39"/>
  <p:tag name="KSO_WM_CHIP_XID" val="60a387d0e61189fbc45e1e3a"/>
  <p:tag name="KSO_WM_ASSEMBLE_CHIP_INDEX" val="ef7d4dfaa98c4d95bad762cba730e71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3_4"/>
  <p:tag name="KSO_WM_UNIT_ID" val="diagram20218968_7*l_h_i*1_3_4"/>
  <p:tag name="KSO_WM_TEMPLATE_CATEGORY" val="diagram"/>
  <p:tag name="KSO_WM_TEMPLATE_INDEX" val="20218968"/>
  <p:tag name="KSO_WM_UNIT_LAYERLEVEL" val="1_1_1"/>
  <p:tag name="KSO_WM_TAG_VERSION" val="1.0"/>
  <p:tag name="KSO_WM_BEAUTIFY_FLAG" val="#wm#"/>
  <p:tag name="KSO_WM_DIAGRAM_GROUP_CODE" val="l1-1"/>
  <p:tag name="KSO_WM_CHIP_GROUPID" val="60a387d0e61189fbc45e1e39"/>
  <p:tag name="KSO_WM_CHIP_XID" val="60a387d0e61189fbc45e1e3a"/>
  <p:tag name="KSO_WM_ASSEMBLE_CHIP_INDEX" val="ef7d4dfaa98c4d95bad762cba730e71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3_5"/>
  <p:tag name="KSO_WM_UNIT_ID" val="diagram20218968_7*l_h_i*1_3_5"/>
  <p:tag name="KSO_WM_TEMPLATE_CATEGORY" val="diagram"/>
  <p:tag name="KSO_WM_TEMPLATE_INDEX" val="20218968"/>
  <p:tag name="KSO_WM_UNIT_LAYERLEVEL" val="1_1_1"/>
  <p:tag name="KSO_WM_TAG_VERSION" val="1.0"/>
  <p:tag name="KSO_WM_BEAUTIFY_FLAG" val="#wm#"/>
  <p:tag name="KSO_WM_DIAGRAM_GROUP_CODE" val="l1-1"/>
  <p:tag name="KSO_WM_CHIP_GROUPID" val="60a387d0e61189fbc45e1e39"/>
  <p:tag name="KSO_WM_CHIP_XID" val="60a387d0e61189fbc45e1e3a"/>
  <p:tag name="KSO_WM_ASSEMBLE_CHIP_INDEX" val="ef7d4dfaa98c4d95bad762cba730e71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2"/>
</p:tagLst>
</file>

<file path=ppt/tags/tag104.xml><?xml version="1.0" encoding="utf-8"?>
<p:tagLst xmlns:p="http://schemas.openxmlformats.org/presentationml/2006/main">
  <p:tag name="KSO_WM_UNIT_SUBTYPE" val="a"/>
  <p:tag name="KSO_WM_UNIT_PRESET_TEXT" val="单击此处输入你的正文，文字是您思想的提炼。"/>
  <p:tag name="KSO_WM_UNIT_NOCLEAR" val="0"/>
  <p:tag name="KSO_WM_UNIT_HIGHLIGHT" val="0"/>
  <p:tag name="KSO_WM_UNIT_COMPATIBLE" val="0"/>
  <p:tag name="KSO_WM_UNIT_DIAGRAM_ISNUMVISUAL" val="0"/>
  <p:tag name="KSO_WM_UNIT_DIAGRAM_ISREFERUNIT" val="0"/>
  <p:tag name="KSO_WM_UNIT_TYPE" val="l_h_f"/>
  <p:tag name="KSO_WM_UNIT_INDEX" val="1_3_1"/>
  <p:tag name="KSO_WM_UNIT_ID" val="diagram20218968_7*l_h_f*1_3_1"/>
  <p:tag name="KSO_WM_TEMPLATE_CATEGORY" val="diagram"/>
  <p:tag name="KSO_WM_TEMPLATE_INDEX" val="20218968"/>
  <p:tag name="KSO_WM_UNIT_LAYERLEVEL" val="1_1_1"/>
  <p:tag name="KSO_WM_TAG_VERSION" val="1.0"/>
  <p:tag name="KSO_WM_BEAUTIFY_FLAG" val="#wm#"/>
  <p:tag name="KSO_WM_DIAGRAM_GROUP_CODE" val="l1-1"/>
  <p:tag name="KSO_WM_CHIP_GROUPID" val="60a387d0e61189fbc45e1e39"/>
  <p:tag name="KSO_WM_CHIP_XID" val="60a387d0e61189fbc45e1e3a"/>
  <p:tag name="KSO_WM_ASSEMBLE_CHIP_INDEX" val="ef7d4dfaa98c4d95bad762cba730e713"/>
  <p:tag name="KSO_WM_UNIT_TEXT_FILL_FORE_SCHEMECOLOR_INDEX_BRIGHTNESS" val="0.25"/>
  <p:tag name="KSO_WM_UNIT_TEXT_FILL_FORE_SCHEMECOLOR_INDEX" val="13"/>
  <p:tag name="KSO_WM_UNIT_TEXT_FILL_TYPE" val="1"/>
  <p:tag name="KSO_WM_UNIT_VALUE" val="42"/>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3_1"/>
  <p:tag name="KSO_WM_UNIT_ID" val="diagram20218968_7*l_h_i*1_3_1"/>
  <p:tag name="KSO_WM_TEMPLATE_CATEGORY" val="diagram"/>
  <p:tag name="KSO_WM_TEMPLATE_INDEX" val="20218968"/>
  <p:tag name="KSO_WM_UNIT_LAYERLEVEL" val="1_1_1"/>
  <p:tag name="KSO_WM_TAG_VERSION" val="1.0"/>
  <p:tag name="KSO_WM_BEAUTIFY_FLAG" val="#wm#"/>
  <p:tag name="KSO_WM_DIAGRAM_GROUP_CODE" val="l1-1"/>
  <p:tag name="KSO_WM_CHIP_GROUPID" val="60a387d0e61189fbc45e1e39"/>
  <p:tag name="KSO_WM_CHIP_XID" val="60a387d0e61189fbc45e1e3a"/>
  <p:tag name="KSO_WM_ASSEMBLE_CHIP_INDEX" val="ef7d4dfaa98c4d95bad762cba730e713"/>
  <p:tag name="KSO_WM_UNIT_TEXT_FILL_FORE_SCHEMECOLOR_INDEX_BRIGHTNESS" val="0"/>
  <p:tag name="KSO_WM_UNIT_TEXT_FILL_FORE_SCHEMECOLOR_INDEX" val="14"/>
  <p:tag name="KSO_WM_UNIT_TEXT_FILL_TYPE" val="1"/>
  <p:tag name="KSO_WM_UNIT_VALUE" val="1"/>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4_2"/>
  <p:tag name="KSO_WM_UNIT_ID" val="diagram20218968_7*l_h_i*1_4_2"/>
  <p:tag name="KSO_WM_TEMPLATE_CATEGORY" val="diagram"/>
  <p:tag name="KSO_WM_TEMPLATE_INDEX" val="20218968"/>
  <p:tag name="KSO_WM_UNIT_LAYERLEVEL" val="1_1_1"/>
  <p:tag name="KSO_WM_TAG_VERSION" val="1.0"/>
  <p:tag name="KSO_WM_BEAUTIFY_FLAG" val="#wm#"/>
  <p:tag name="KSO_WM_DIAGRAM_GROUP_CODE" val="l1-1"/>
  <p:tag name="KSO_WM_CHIP_GROUPID" val="60a387d0e61189fbc45e1e39"/>
  <p:tag name="KSO_WM_CHIP_XID" val="60a387d0e61189fbc45e1e3a"/>
  <p:tag name="KSO_WM_ASSEMBLE_CHIP_INDEX" val="ef7d4dfaa98c4d95bad762cba730e71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51"/>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4_3"/>
  <p:tag name="KSO_WM_UNIT_ID" val="diagram20218968_7*l_h_i*1_4_3"/>
  <p:tag name="KSO_WM_TEMPLATE_CATEGORY" val="diagram"/>
  <p:tag name="KSO_WM_TEMPLATE_INDEX" val="20218968"/>
  <p:tag name="KSO_WM_UNIT_LAYERLEVEL" val="1_1_1"/>
  <p:tag name="KSO_WM_TAG_VERSION" val="1.0"/>
  <p:tag name="KSO_WM_BEAUTIFY_FLAG" val="#wm#"/>
  <p:tag name="KSO_WM_DIAGRAM_GROUP_CODE" val="l1-1"/>
  <p:tag name="KSO_WM_CHIP_GROUPID" val="60a387d0e61189fbc45e1e39"/>
  <p:tag name="KSO_WM_CHIP_XID" val="60a387d0e61189fbc45e1e3a"/>
  <p:tag name="KSO_WM_ASSEMBLE_CHIP_INDEX" val="ef7d4dfaa98c4d95bad762cba730e71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4_4"/>
  <p:tag name="KSO_WM_UNIT_ID" val="diagram20218968_7*l_h_i*1_4_4"/>
  <p:tag name="KSO_WM_TEMPLATE_CATEGORY" val="diagram"/>
  <p:tag name="KSO_WM_TEMPLATE_INDEX" val="20218968"/>
  <p:tag name="KSO_WM_UNIT_LAYERLEVEL" val="1_1_1"/>
  <p:tag name="KSO_WM_TAG_VERSION" val="1.0"/>
  <p:tag name="KSO_WM_BEAUTIFY_FLAG" val="#wm#"/>
  <p:tag name="KSO_WM_DIAGRAM_GROUP_CODE" val="l1-1"/>
  <p:tag name="KSO_WM_CHIP_GROUPID" val="60a387d0e61189fbc45e1e39"/>
  <p:tag name="KSO_WM_CHIP_XID" val="60a387d0e61189fbc45e1e3a"/>
  <p:tag name="KSO_WM_ASSEMBLE_CHIP_INDEX" val="ef7d4dfaa98c4d95bad762cba730e71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4_5"/>
  <p:tag name="KSO_WM_UNIT_ID" val="diagram20218968_7*l_h_i*1_4_5"/>
  <p:tag name="KSO_WM_TEMPLATE_CATEGORY" val="diagram"/>
  <p:tag name="KSO_WM_TEMPLATE_INDEX" val="20218968"/>
  <p:tag name="KSO_WM_UNIT_LAYERLEVEL" val="1_1_1"/>
  <p:tag name="KSO_WM_TAG_VERSION" val="1.0"/>
  <p:tag name="KSO_WM_BEAUTIFY_FLAG" val="#wm#"/>
  <p:tag name="KSO_WM_DIAGRAM_GROUP_CODE" val="l1-1"/>
  <p:tag name="KSO_WM_CHIP_GROUPID" val="60a387d0e61189fbc45e1e39"/>
  <p:tag name="KSO_WM_CHIP_XID" val="60a387d0e61189fbc45e1e3a"/>
  <p:tag name="KSO_WM_ASSEMBLE_CHIP_INDEX" val="ef7d4dfaa98c4d95bad762cba730e71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2"/>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0.xml><?xml version="1.0" encoding="utf-8"?>
<p:tagLst xmlns:p="http://schemas.openxmlformats.org/presentationml/2006/main">
  <p:tag name="KSO_WM_UNIT_SUBTYPE" val="a"/>
  <p:tag name="KSO_WM_UNIT_PRESET_TEXT" val="单击此处输入你的正文，文字是您思想的提炼。"/>
  <p:tag name="KSO_WM_UNIT_NOCLEAR" val="0"/>
  <p:tag name="KSO_WM_UNIT_HIGHLIGHT" val="0"/>
  <p:tag name="KSO_WM_UNIT_COMPATIBLE" val="0"/>
  <p:tag name="KSO_WM_UNIT_DIAGRAM_ISNUMVISUAL" val="0"/>
  <p:tag name="KSO_WM_UNIT_DIAGRAM_ISREFERUNIT" val="0"/>
  <p:tag name="KSO_WM_UNIT_TYPE" val="l_h_f"/>
  <p:tag name="KSO_WM_UNIT_INDEX" val="1_4_1"/>
  <p:tag name="KSO_WM_UNIT_ID" val="diagram20218968_7*l_h_f*1_4_1"/>
  <p:tag name="KSO_WM_TEMPLATE_CATEGORY" val="diagram"/>
  <p:tag name="KSO_WM_TEMPLATE_INDEX" val="20218968"/>
  <p:tag name="KSO_WM_UNIT_LAYERLEVEL" val="1_1_1"/>
  <p:tag name="KSO_WM_TAG_VERSION" val="1.0"/>
  <p:tag name="KSO_WM_BEAUTIFY_FLAG" val="#wm#"/>
  <p:tag name="KSO_WM_DIAGRAM_GROUP_CODE" val="l1-1"/>
  <p:tag name="KSO_WM_CHIP_GROUPID" val="60a387d0e61189fbc45e1e39"/>
  <p:tag name="KSO_WM_CHIP_XID" val="60a387d0e61189fbc45e1e3a"/>
  <p:tag name="KSO_WM_ASSEMBLE_CHIP_INDEX" val="ef7d4dfaa98c4d95bad762cba730e713"/>
  <p:tag name="KSO_WM_UNIT_TEXT_FILL_FORE_SCHEMECOLOR_INDEX_BRIGHTNESS" val="0.25"/>
  <p:tag name="KSO_WM_UNIT_TEXT_FILL_FORE_SCHEMECOLOR_INDEX" val="13"/>
  <p:tag name="KSO_WM_UNIT_TEXT_FILL_TYPE" val="1"/>
  <p:tag name="KSO_WM_UNIT_VALUE" val="42"/>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4_1"/>
  <p:tag name="KSO_WM_UNIT_ID" val="diagram20218968_7*l_h_i*1_4_1"/>
  <p:tag name="KSO_WM_TEMPLATE_CATEGORY" val="diagram"/>
  <p:tag name="KSO_WM_TEMPLATE_INDEX" val="20218968"/>
  <p:tag name="KSO_WM_UNIT_LAYERLEVEL" val="1_1_1"/>
  <p:tag name="KSO_WM_TAG_VERSION" val="1.0"/>
  <p:tag name="KSO_WM_BEAUTIFY_FLAG" val="#wm#"/>
  <p:tag name="KSO_WM_DIAGRAM_GROUP_CODE" val="l1-1"/>
  <p:tag name="KSO_WM_CHIP_GROUPID" val="60a387d0e61189fbc45e1e39"/>
  <p:tag name="KSO_WM_CHIP_XID" val="60a387d0e61189fbc45e1e3a"/>
  <p:tag name="KSO_WM_ASSEMBLE_CHIP_INDEX" val="ef7d4dfaa98c4d95bad762cba730e713"/>
  <p:tag name="KSO_WM_UNIT_TEXT_FILL_FORE_SCHEMECOLOR_INDEX_BRIGHTNESS" val="0"/>
  <p:tag name="KSO_WM_UNIT_TEXT_FILL_FORE_SCHEMECOLOR_INDEX" val="14"/>
  <p:tag name="KSO_WM_UNIT_TEXT_FILL_TYPE" val="1"/>
  <p:tag name="KSO_WM_UNIT_VALUE" val="1"/>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5_2"/>
  <p:tag name="KSO_WM_UNIT_ID" val="diagram20218968_7*l_h_i*1_5_2"/>
  <p:tag name="KSO_WM_TEMPLATE_CATEGORY" val="diagram"/>
  <p:tag name="KSO_WM_TEMPLATE_INDEX" val="20218968"/>
  <p:tag name="KSO_WM_UNIT_LAYERLEVEL" val="1_1_1"/>
  <p:tag name="KSO_WM_TAG_VERSION" val="1.0"/>
  <p:tag name="KSO_WM_BEAUTIFY_FLAG" val="#wm#"/>
  <p:tag name="KSO_WM_DIAGRAM_GROUP_CODE" val="l1-1"/>
  <p:tag name="KSO_WM_CHIP_GROUPID" val="60a387d0e61189fbc45e1e39"/>
  <p:tag name="KSO_WM_CHIP_XID" val="60a387d0e61189fbc45e1e3a"/>
  <p:tag name="KSO_WM_ASSEMBLE_CHIP_INDEX" val="ef7d4dfaa98c4d95bad762cba730e71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51"/>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5_3"/>
  <p:tag name="KSO_WM_UNIT_ID" val="diagram20218968_7*l_h_i*1_5_3"/>
  <p:tag name="KSO_WM_TEMPLATE_CATEGORY" val="diagram"/>
  <p:tag name="KSO_WM_TEMPLATE_INDEX" val="20218968"/>
  <p:tag name="KSO_WM_UNIT_LAYERLEVEL" val="1_1_1"/>
  <p:tag name="KSO_WM_TAG_VERSION" val="1.0"/>
  <p:tag name="KSO_WM_BEAUTIFY_FLAG" val="#wm#"/>
  <p:tag name="KSO_WM_DIAGRAM_GROUP_CODE" val="l1-1"/>
  <p:tag name="KSO_WM_CHIP_GROUPID" val="60a387d0e61189fbc45e1e39"/>
  <p:tag name="KSO_WM_CHIP_XID" val="60a387d0e61189fbc45e1e3a"/>
  <p:tag name="KSO_WM_ASSEMBLE_CHIP_INDEX" val="ef7d4dfaa98c4d95bad762cba730e71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5_4"/>
  <p:tag name="KSO_WM_UNIT_ID" val="diagram20218968_7*l_h_i*1_5_4"/>
  <p:tag name="KSO_WM_TEMPLATE_CATEGORY" val="diagram"/>
  <p:tag name="KSO_WM_TEMPLATE_INDEX" val="20218968"/>
  <p:tag name="KSO_WM_UNIT_LAYERLEVEL" val="1_1_1"/>
  <p:tag name="KSO_WM_TAG_VERSION" val="1.0"/>
  <p:tag name="KSO_WM_BEAUTIFY_FLAG" val="#wm#"/>
  <p:tag name="KSO_WM_DIAGRAM_GROUP_CODE" val="l1-1"/>
  <p:tag name="KSO_WM_CHIP_GROUPID" val="60a387d0e61189fbc45e1e39"/>
  <p:tag name="KSO_WM_CHIP_XID" val="60a387d0e61189fbc45e1e3a"/>
  <p:tag name="KSO_WM_ASSEMBLE_CHIP_INDEX" val="ef7d4dfaa98c4d95bad762cba730e71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5_5"/>
  <p:tag name="KSO_WM_UNIT_ID" val="diagram20218968_7*l_h_i*1_5_5"/>
  <p:tag name="KSO_WM_TEMPLATE_CATEGORY" val="diagram"/>
  <p:tag name="KSO_WM_TEMPLATE_INDEX" val="20218968"/>
  <p:tag name="KSO_WM_UNIT_LAYERLEVEL" val="1_1_1"/>
  <p:tag name="KSO_WM_TAG_VERSION" val="1.0"/>
  <p:tag name="KSO_WM_BEAUTIFY_FLAG" val="#wm#"/>
  <p:tag name="KSO_WM_DIAGRAM_GROUP_CODE" val="l1-1"/>
  <p:tag name="KSO_WM_CHIP_GROUPID" val="60a387d0e61189fbc45e1e39"/>
  <p:tag name="KSO_WM_CHIP_XID" val="60a387d0e61189fbc45e1e3a"/>
  <p:tag name="KSO_WM_ASSEMBLE_CHIP_INDEX" val="ef7d4dfaa98c4d95bad762cba730e71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2"/>
</p:tagLst>
</file>

<file path=ppt/tags/tag116.xml><?xml version="1.0" encoding="utf-8"?>
<p:tagLst xmlns:p="http://schemas.openxmlformats.org/presentationml/2006/main">
  <p:tag name="KSO_WM_UNIT_SUBTYPE" val="a"/>
  <p:tag name="KSO_WM_UNIT_PRESET_TEXT" val="单击此处输入你的正文，文字是您思想的提炼。"/>
  <p:tag name="KSO_WM_UNIT_NOCLEAR" val="0"/>
  <p:tag name="KSO_WM_UNIT_HIGHLIGHT" val="0"/>
  <p:tag name="KSO_WM_UNIT_COMPATIBLE" val="0"/>
  <p:tag name="KSO_WM_UNIT_DIAGRAM_ISNUMVISUAL" val="0"/>
  <p:tag name="KSO_WM_UNIT_DIAGRAM_ISREFERUNIT" val="0"/>
  <p:tag name="KSO_WM_UNIT_TYPE" val="l_h_f"/>
  <p:tag name="KSO_WM_UNIT_INDEX" val="1_5_1"/>
  <p:tag name="KSO_WM_UNIT_ID" val="diagram20218968_7*l_h_f*1_5_1"/>
  <p:tag name="KSO_WM_TEMPLATE_CATEGORY" val="diagram"/>
  <p:tag name="KSO_WM_TEMPLATE_INDEX" val="20218968"/>
  <p:tag name="KSO_WM_UNIT_LAYERLEVEL" val="1_1_1"/>
  <p:tag name="KSO_WM_TAG_VERSION" val="1.0"/>
  <p:tag name="KSO_WM_BEAUTIFY_FLAG" val="#wm#"/>
  <p:tag name="KSO_WM_DIAGRAM_GROUP_CODE" val="l1-1"/>
  <p:tag name="KSO_WM_CHIP_GROUPID" val="60a387d0e61189fbc45e1e39"/>
  <p:tag name="KSO_WM_CHIP_XID" val="60a387d0e61189fbc45e1e3a"/>
  <p:tag name="KSO_WM_ASSEMBLE_CHIP_INDEX" val="ef7d4dfaa98c4d95bad762cba730e713"/>
  <p:tag name="KSO_WM_UNIT_TEXT_FILL_FORE_SCHEMECOLOR_INDEX_BRIGHTNESS" val="0.25"/>
  <p:tag name="KSO_WM_UNIT_TEXT_FILL_FORE_SCHEMECOLOR_INDEX" val="13"/>
  <p:tag name="KSO_WM_UNIT_TEXT_FILL_TYPE" val="1"/>
  <p:tag name="KSO_WM_UNIT_VALUE" val="42"/>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5_1"/>
  <p:tag name="KSO_WM_UNIT_ID" val="diagram20218968_7*l_h_i*1_5_1"/>
  <p:tag name="KSO_WM_TEMPLATE_CATEGORY" val="diagram"/>
  <p:tag name="KSO_WM_TEMPLATE_INDEX" val="20218968"/>
  <p:tag name="KSO_WM_UNIT_LAYERLEVEL" val="1_1_1"/>
  <p:tag name="KSO_WM_TAG_VERSION" val="1.0"/>
  <p:tag name="KSO_WM_BEAUTIFY_FLAG" val="#wm#"/>
  <p:tag name="KSO_WM_DIAGRAM_GROUP_CODE" val="l1-1"/>
  <p:tag name="KSO_WM_CHIP_GROUPID" val="60a387d0e61189fbc45e1e39"/>
  <p:tag name="KSO_WM_CHIP_XID" val="60a387d0e61189fbc45e1e3a"/>
  <p:tag name="KSO_WM_ASSEMBLE_CHIP_INDEX" val="ef7d4dfaa98c4d95bad762cba730e713"/>
  <p:tag name="KSO_WM_UNIT_TEXT_FILL_FORE_SCHEMECOLOR_INDEX_BRIGHTNESS" val="0"/>
  <p:tag name="KSO_WM_UNIT_TEXT_FILL_FORE_SCHEMECOLOR_INDEX" val="14"/>
  <p:tag name="KSO_WM_UNIT_TEXT_FILL_TYPE" val="1"/>
  <p:tag name="KSO_WM_UNIT_VALUE" val="1"/>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6_2"/>
  <p:tag name="KSO_WM_UNIT_ID" val="diagram20218968_7*l_h_i*1_6_2"/>
  <p:tag name="KSO_WM_TEMPLATE_CATEGORY" val="diagram"/>
  <p:tag name="KSO_WM_TEMPLATE_INDEX" val="20218968"/>
  <p:tag name="KSO_WM_UNIT_LAYERLEVEL" val="1_1_1"/>
  <p:tag name="KSO_WM_TAG_VERSION" val="1.0"/>
  <p:tag name="KSO_WM_BEAUTIFY_FLAG" val="#wm#"/>
  <p:tag name="KSO_WM_DIAGRAM_GROUP_CODE" val="l1-1"/>
  <p:tag name="KSO_WM_CHIP_GROUPID" val="60a387d0e61189fbc45e1e39"/>
  <p:tag name="KSO_WM_CHIP_XID" val="60a387d0e61189fbc45e1e3a"/>
  <p:tag name="KSO_WM_ASSEMBLE_CHIP_INDEX" val="ef7d4dfaa98c4d95bad762cba730e71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51"/>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6_3"/>
  <p:tag name="KSO_WM_UNIT_ID" val="diagram20218968_7*l_h_i*1_6_3"/>
  <p:tag name="KSO_WM_TEMPLATE_CATEGORY" val="diagram"/>
  <p:tag name="KSO_WM_TEMPLATE_INDEX" val="20218968"/>
  <p:tag name="KSO_WM_UNIT_LAYERLEVEL" val="1_1_1"/>
  <p:tag name="KSO_WM_TAG_VERSION" val="1.0"/>
  <p:tag name="KSO_WM_BEAUTIFY_FLAG" val="#wm#"/>
  <p:tag name="KSO_WM_DIAGRAM_GROUP_CODE" val="l1-1"/>
  <p:tag name="KSO_WM_CHIP_GROUPID" val="60a387d0e61189fbc45e1e39"/>
  <p:tag name="KSO_WM_CHIP_XID" val="60a387d0e61189fbc45e1e3a"/>
  <p:tag name="KSO_WM_ASSEMBLE_CHIP_INDEX" val="ef7d4dfaa98c4d95bad762cba730e71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6_4"/>
  <p:tag name="KSO_WM_UNIT_ID" val="diagram20218968_7*l_h_i*1_6_4"/>
  <p:tag name="KSO_WM_TEMPLATE_CATEGORY" val="diagram"/>
  <p:tag name="KSO_WM_TEMPLATE_INDEX" val="20218968"/>
  <p:tag name="KSO_WM_UNIT_LAYERLEVEL" val="1_1_1"/>
  <p:tag name="KSO_WM_TAG_VERSION" val="1.0"/>
  <p:tag name="KSO_WM_BEAUTIFY_FLAG" val="#wm#"/>
  <p:tag name="KSO_WM_DIAGRAM_GROUP_CODE" val="l1-1"/>
  <p:tag name="KSO_WM_CHIP_GROUPID" val="60a387d0e61189fbc45e1e39"/>
  <p:tag name="KSO_WM_CHIP_XID" val="60a387d0e61189fbc45e1e3a"/>
  <p:tag name="KSO_WM_ASSEMBLE_CHIP_INDEX" val="ef7d4dfaa98c4d95bad762cba730e71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6_5"/>
  <p:tag name="KSO_WM_UNIT_ID" val="diagram20218968_7*l_h_i*1_6_5"/>
  <p:tag name="KSO_WM_TEMPLATE_CATEGORY" val="diagram"/>
  <p:tag name="KSO_WM_TEMPLATE_INDEX" val="20218968"/>
  <p:tag name="KSO_WM_UNIT_LAYERLEVEL" val="1_1_1"/>
  <p:tag name="KSO_WM_TAG_VERSION" val="1.0"/>
  <p:tag name="KSO_WM_BEAUTIFY_FLAG" val="#wm#"/>
  <p:tag name="KSO_WM_DIAGRAM_GROUP_CODE" val="l1-1"/>
  <p:tag name="KSO_WM_CHIP_GROUPID" val="60a387d0e61189fbc45e1e39"/>
  <p:tag name="KSO_WM_CHIP_XID" val="60a387d0e61189fbc45e1e3a"/>
  <p:tag name="KSO_WM_ASSEMBLE_CHIP_INDEX" val="ef7d4dfaa98c4d95bad762cba730e71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2"/>
</p:tagLst>
</file>

<file path=ppt/tags/tag122.xml><?xml version="1.0" encoding="utf-8"?>
<p:tagLst xmlns:p="http://schemas.openxmlformats.org/presentationml/2006/main">
  <p:tag name="KSO_WM_UNIT_SUBTYPE" val="a"/>
  <p:tag name="KSO_WM_UNIT_PRESET_TEXT" val="单击此处输入你的正文，文字是您思想的提炼。"/>
  <p:tag name="KSO_WM_UNIT_NOCLEAR" val="0"/>
  <p:tag name="KSO_WM_UNIT_HIGHLIGHT" val="0"/>
  <p:tag name="KSO_WM_UNIT_COMPATIBLE" val="0"/>
  <p:tag name="KSO_WM_UNIT_DIAGRAM_ISNUMVISUAL" val="0"/>
  <p:tag name="KSO_WM_UNIT_DIAGRAM_ISREFERUNIT" val="0"/>
  <p:tag name="KSO_WM_UNIT_TYPE" val="l_h_f"/>
  <p:tag name="KSO_WM_UNIT_INDEX" val="1_6_1"/>
  <p:tag name="KSO_WM_UNIT_ID" val="diagram20218968_7*l_h_f*1_6_1"/>
  <p:tag name="KSO_WM_TEMPLATE_CATEGORY" val="diagram"/>
  <p:tag name="KSO_WM_TEMPLATE_INDEX" val="20218968"/>
  <p:tag name="KSO_WM_UNIT_LAYERLEVEL" val="1_1_1"/>
  <p:tag name="KSO_WM_TAG_VERSION" val="1.0"/>
  <p:tag name="KSO_WM_BEAUTIFY_FLAG" val="#wm#"/>
  <p:tag name="KSO_WM_DIAGRAM_GROUP_CODE" val="l1-1"/>
  <p:tag name="KSO_WM_CHIP_GROUPID" val="60a387d0e61189fbc45e1e39"/>
  <p:tag name="KSO_WM_CHIP_XID" val="60a387d0e61189fbc45e1e3a"/>
  <p:tag name="KSO_WM_ASSEMBLE_CHIP_INDEX" val="ef7d4dfaa98c4d95bad762cba730e713"/>
  <p:tag name="KSO_WM_UNIT_TEXT_FILL_FORE_SCHEMECOLOR_INDEX_BRIGHTNESS" val="0.25"/>
  <p:tag name="KSO_WM_UNIT_TEXT_FILL_FORE_SCHEMECOLOR_INDEX" val="13"/>
  <p:tag name="KSO_WM_UNIT_TEXT_FILL_TYPE" val="1"/>
  <p:tag name="KSO_WM_UNIT_VALUE" val="42"/>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6_1"/>
  <p:tag name="KSO_WM_UNIT_ID" val="diagram20218968_7*l_h_i*1_6_1"/>
  <p:tag name="KSO_WM_TEMPLATE_CATEGORY" val="diagram"/>
  <p:tag name="KSO_WM_TEMPLATE_INDEX" val="20218968"/>
  <p:tag name="KSO_WM_UNIT_LAYERLEVEL" val="1_1_1"/>
  <p:tag name="KSO_WM_TAG_VERSION" val="1.0"/>
  <p:tag name="KSO_WM_BEAUTIFY_FLAG" val="#wm#"/>
  <p:tag name="KSO_WM_DIAGRAM_GROUP_CODE" val="l1-1"/>
  <p:tag name="KSO_WM_CHIP_GROUPID" val="60a387d0e61189fbc45e1e39"/>
  <p:tag name="KSO_WM_CHIP_XID" val="60a387d0e61189fbc45e1e3a"/>
  <p:tag name="KSO_WM_ASSEMBLE_CHIP_INDEX" val="ef7d4dfaa98c4d95bad762cba730e713"/>
  <p:tag name="KSO_WM_UNIT_TEXT_FILL_FORE_SCHEMECOLOR_INDEX_BRIGHTNESS" val="0"/>
  <p:tag name="KSO_WM_UNIT_TEXT_FILL_FORE_SCHEMECOLOR_INDEX" val="14"/>
  <p:tag name="KSO_WM_UNIT_TEXT_FILL_TYPE" val="1"/>
  <p:tag name="KSO_WM_UNIT_VALUE" val="1"/>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7_2"/>
  <p:tag name="KSO_WM_UNIT_ID" val="diagram20218968_7*l_h_i*1_7_2"/>
  <p:tag name="KSO_WM_TEMPLATE_CATEGORY" val="diagram"/>
  <p:tag name="KSO_WM_TEMPLATE_INDEX" val="20218968"/>
  <p:tag name="KSO_WM_UNIT_LAYERLEVEL" val="1_1_1"/>
  <p:tag name="KSO_WM_TAG_VERSION" val="1.0"/>
  <p:tag name="KSO_WM_BEAUTIFY_FLAG" val="#wm#"/>
  <p:tag name="KSO_WM_DIAGRAM_GROUP_CODE" val="l1-1"/>
  <p:tag name="KSO_WM_CHIP_GROUPID" val="60a387d0e61189fbc45e1e39"/>
  <p:tag name="KSO_WM_CHIP_XID" val="60a387d0e61189fbc45e1e3a"/>
  <p:tag name="KSO_WM_ASSEMBLE_CHIP_INDEX" val="ef7d4dfaa98c4d95bad762cba730e71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51"/>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7_3"/>
  <p:tag name="KSO_WM_UNIT_ID" val="diagram20218968_7*l_h_i*1_7_3"/>
  <p:tag name="KSO_WM_TEMPLATE_CATEGORY" val="diagram"/>
  <p:tag name="KSO_WM_TEMPLATE_INDEX" val="20218968"/>
  <p:tag name="KSO_WM_UNIT_LAYERLEVEL" val="1_1_1"/>
  <p:tag name="KSO_WM_TAG_VERSION" val="1.0"/>
  <p:tag name="KSO_WM_BEAUTIFY_FLAG" val="#wm#"/>
  <p:tag name="KSO_WM_DIAGRAM_GROUP_CODE" val="l1-1"/>
  <p:tag name="KSO_WM_CHIP_GROUPID" val="60a387d0e61189fbc45e1e39"/>
  <p:tag name="KSO_WM_CHIP_XID" val="60a387d0e61189fbc45e1e3a"/>
  <p:tag name="KSO_WM_ASSEMBLE_CHIP_INDEX" val="ef7d4dfaa98c4d95bad762cba730e71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7_4"/>
  <p:tag name="KSO_WM_UNIT_ID" val="diagram20218968_7*l_h_i*1_7_4"/>
  <p:tag name="KSO_WM_TEMPLATE_CATEGORY" val="diagram"/>
  <p:tag name="KSO_WM_TEMPLATE_INDEX" val="20218968"/>
  <p:tag name="KSO_WM_UNIT_LAYERLEVEL" val="1_1_1"/>
  <p:tag name="KSO_WM_TAG_VERSION" val="1.0"/>
  <p:tag name="KSO_WM_BEAUTIFY_FLAG" val="#wm#"/>
  <p:tag name="KSO_WM_DIAGRAM_GROUP_CODE" val="l1-1"/>
  <p:tag name="KSO_WM_CHIP_GROUPID" val="60a387d0e61189fbc45e1e39"/>
  <p:tag name="KSO_WM_CHIP_XID" val="60a387d0e61189fbc45e1e3a"/>
  <p:tag name="KSO_WM_ASSEMBLE_CHIP_INDEX" val="ef7d4dfaa98c4d95bad762cba730e71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7_5"/>
  <p:tag name="KSO_WM_UNIT_ID" val="diagram20218968_7*l_h_i*1_7_5"/>
  <p:tag name="KSO_WM_TEMPLATE_CATEGORY" val="diagram"/>
  <p:tag name="KSO_WM_TEMPLATE_INDEX" val="20218968"/>
  <p:tag name="KSO_WM_UNIT_LAYERLEVEL" val="1_1_1"/>
  <p:tag name="KSO_WM_TAG_VERSION" val="1.0"/>
  <p:tag name="KSO_WM_BEAUTIFY_FLAG" val="#wm#"/>
  <p:tag name="KSO_WM_DIAGRAM_GROUP_CODE" val="l1-1"/>
  <p:tag name="KSO_WM_CHIP_GROUPID" val="60a387d0e61189fbc45e1e39"/>
  <p:tag name="KSO_WM_CHIP_XID" val="60a387d0e61189fbc45e1e3a"/>
  <p:tag name="KSO_WM_ASSEMBLE_CHIP_INDEX" val="ef7d4dfaa98c4d95bad762cba730e71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2"/>
</p:tagLst>
</file>

<file path=ppt/tags/tag128.xml><?xml version="1.0" encoding="utf-8"?>
<p:tagLst xmlns:p="http://schemas.openxmlformats.org/presentationml/2006/main">
  <p:tag name="KSO_WM_UNIT_SUBTYPE" val="a"/>
  <p:tag name="KSO_WM_UNIT_PRESET_TEXT" val="单击此处输入你的正文，文字是您思想的提炼。"/>
  <p:tag name="KSO_WM_UNIT_NOCLEAR" val="0"/>
  <p:tag name="KSO_WM_UNIT_HIGHLIGHT" val="0"/>
  <p:tag name="KSO_WM_UNIT_COMPATIBLE" val="0"/>
  <p:tag name="KSO_WM_UNIT_DIAGRAM_ISNUMVISUAL" val="0"/>
  <p:tag name="KSO_WM_UNIT_DIAGRAM_ISREFERUNIT" val="0"/>
  <p:tag name="KSO_WM_UNIT_TYPE" val="l_h_f"/>
  <p:tag name="KSO_WM_UNIT_INDEX" val="1_7_1"/>
  <p:tag name="KSO_WM_UNIT_ID" val="diagram20218968_7*l_h_f*1_7_1"/>
  <p:tag name="KSO_WM_TEMPLATE_CATEGORY" val="diagram"/>
  <p:tag name="KSO_WM_TEMPLATE_INDEX" val="20218968"/>
  <p:tag name="KSO_WM_UNIT_LAYERLEVEL" val="1_1_1"/>
  <p:tag name="KSO_WM_TAG_VERSION" val="1.0"/>
  <p:tag name="KSO_WM_BEAUTIFY_FLAG" val="#wm#"/>
  <p:tag name="KSO_WM_DIAGRAM_GROUP_CODE" val="l1-1"/>
  <p:tag name="KSO_WM_CHIP_GROUPID" val="60a387d0e61189fbc45e1e39"/>
  <p:tag name="KSO_WM_CHIP_XID" val="60a387d0e61189fbc45e1e3a"/>
  <p:tag name="KSO_WM_ASSEMBLE_CHIP_INDEX" val="ef7d4dfaa98c4d95bad762cba730e713"/>
  <p:tag name="KSO_WM_UNIT_TEXT_FILL_FORE_SCHEMECOLOR_INDEX_BRIGHTNESS" val="0.25"/>
  <p:tag name="KSO_WM_UNIT_TEXT_FILL_FORE_SCHEMECOLOR_INDEX" val="13"/>
  <p:tag name="KSO_WM_UNIT_TEXT_FILL_TYPE" val="1"/>
  <p:tag name="KSO_WM_UNIT_VALUE" val="42"/>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7_1"/>
  <p:tag name="KSO_WM_UNIT_ID" val="diagram20218968_7*l_h_i*1_7_1"/>
  <p:tag name="KSO_WM_TEMPLATE_CATEGORY" val="diagram"/>
  <p:tag name="KSO_WM_TEMPLATE_INDEX" val="20218968"/>
  <p:tag name="KSO_WM_UNIT_LAYERLEVEL" val="1_1_1"/>
  <p:tag name="KSO_WM_TAG_VERSION" val="1.0"/>
  <p:tag name="KSO_WM_BEAUTIFY_FLAG" val="#wm#"/>
  <p:tag name="KSO_WM_DIAGRAM_GROUP_CODE" val="l1-1"/>
  <p:tag name="KSO_WM_CHIP_GROUPID" val="60a387d0e61189fbc45e1e39"/>
  <p:tag name="KSO_WM_CHIP_XID" val="60a387d0e61189fbc45e1e3a"/>
  <p:tag name="KSO_WM_ASSEMBLE_CHIP_INDEX" val="ef7d4dfaa98c4d95bad762cba730e713"/>
  <p:tag name="KSO_WM_UNIT_TEXT_FILL_FORE_SCHEMECOLOR_INDEX_BRIGHTNESS" val="0"/>
  <p:tag name="KSO_WM_UNIT_TEXT_FILL_FORE_SCHEMECOLOR_INDEX" val="14"/>
  <p:tag name="KSO_WM_UNIT_TEXT_FILL_TYPE" val="1"/>
  <p:tag name="KSO_WM_UNIT_VALUE" val="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8_2"/>
  <p:tag name="KSO_WM_UNIT_ID" val="diagram20218968_7*l_h_i*1_8_2"/>
  <p:tag name="KSO_WM_TEMPLATE_CATEGORY" val="diagram"/>
  <p:tag name="KSO_WM_TEMPLATE_INDEX" val="20218968"/>
  <p:tag name="KSO_WM_UNIT_LAYERLEVEL" val="1_1_1"/>
  <p:tag name="KSO_WM_TAG_VERSION" val="1.0"/>
  <p:tag name="KSO_WM_BEAUTIFY_FLAG" val="#wm#"/>
  <p:tag name="KSO_WM_DIAGRAM_GROUP_CODE" val="l1-1"/>
  <p:tag name="KSO_WM_CHIP_GROUPID" val="60a387d0e61189fbc45e1e39"/>
  <p:tag name="KSO_WM_CHIP_XID" val="60a387d0e61189fbc45e1e3a"/>
  <p:tag name="KSO_WM_ASSEMBLE_CHIP_INDEX" val="ef7d4dfaa98c4d95bad762cba730e71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51"/>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8_3"/>
  <p:tag name="KSO_WM_UNIT_ID" val="diagram20218968_7*l_h_i*1_8_3"/>
  <p:tag name="KSO_WM_TEMPLATE_CATEGORY" val="diagram"/>
  <p:tag name="KSO_WM_TEMPLATE_INDEX" val="20218968"/>
  <p:tag name="KSO_WM_UNIT_LAYERLEVEL" val="1_1_1"/>
  <p:tag name="KSO_WM_TAG_VERSION" val="1.0"/>
  <p:tag name="KSO_WM_BEAUTIFY_FLAG" val="#wm#"/>
  <p:tag name="KSO_WM_DIAGRAM_GROUP_CODE" val="l1-1"/>
  <p:tag name="KSO_WM_CHIP_GROUPID" val="60a387d0e61189fbc45e1e39"/>
  <p:tag name="KSO_WM_CHIP_XID" val="60a387d0e61189fbc45e1e3a"/>
  <p:tag name="KSO_WM_ASSEMBLE_CHIP_INDEX" val="ef7d4dfaa98c4d95bad762cba730e71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8_4"/>
  <p:tag name="KSO_WM_UNIT_ID" val="diagram20218968_7*l_h_i*1_8_4"/>
  <p:tag name="KSO_WM_TEMPLATE_CATEGORY" val="diagram"/>
  <p:tag name="KSO_WM_TEMPLATE_INDEX" val="20218968"/>
  <p:tag name="KSO_WM_UNIT_LAYERLEVEL" val="1_1_1"/>
  <p:tag name="KSO_WM_TAG_VERSION" val="1.0"/>
  <p:tag name="KSO_WM_BEAUTIFY_FLAG" val="#wm#"/>
  <p:tag name="KSO_WM_DIAGRAM_GROUP_CODE" val="l1-1"/>
  <p:tag name="KSO_WM_CHIP_GROUPID" val="60a387d0e61189fbc45e1e39"/>
  <p:tag name="KSO_WM_CHIP_XID" val="60a387d0e61189fbc45e1e3a"/>
  <p:tag name="KSO_WM_ASSEMBLE_CHIP_INDEX" val="ef7d4dfaa98c4d95bad762cba730e71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8_5"/>
  <p:tag name="KSO_WM_UNIT_ID" val="diagram20218968_7*l_h_i*1_8_5"/>
  <p:tag name="KSO_WM_TEMPLATE_CATEGORY" val="diagram"/>
  <p:tag name="KSO_WM_TEMPLATE_INDEX" val="20218968"/>
  <p:tag name="KSO_WM_UNIT_LAYERLEVEL" val="1_1_1"/>
  <p:tag name="KSO_WM_TAG_VERSION" val="1.0"/>
  <p:tag name="KSO_WM_BEAUTIFY_FLAG" val="#wm#"/>
  <p:tag name="KSO_WM_DIAGRAM_GROUP_CODE" val="l1-1"/>
  <p:tag name="KSO_WM_CHIP_GROUPID" val="60a387d0e61189fbc45e1e39"/>
  <p:tag name="KSO_WM_CHIP_XID" val="60a387d0e61189fbc45e1e3a"/>
  <p:tag name="KSO_WM_ASSEMBLE_CHIP_INDEX" val="ef7d4dfaa98c4d95bad762cba730e71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2"/>
</p:tagLst>
</file>

<file path=ppt/tags/tag134.xml><?xml version="1.0" encoding="utf-8"?>
<p:tagLst xmlns:p="http://schemas.openxmlformats.org/presentationml/2006/main">
  <p:tag name="KSO_WM_UNIT_SUBTYPE" val="a"/>
  <p:tag name="KSO_WM_UNIT_PRESET_TEXT" val="单击此处输入你的正文，文字是您思想的提炼。"/>
  <p:tag name="KSO_WM_UNIT_NOCLEAR" val="0"/>
  <p:tag name="KSO_WM_UNIT_HIGHLIGHT" val="0"/>
  <p:tag name="KSO_WM_UNIT_COMPATIBLE" val="0"/>
  <p:tag name="KSO_WM_UNIT_DIAGRAM_ISNUMVISUAL" val="0"/>
  <p:tag name="KSO_WM_UNIT_DIAGRAM_ISREFERUNIT" val="0"/>
  <p:tag name="KSO_WM_UNIT_TYPE" val="l_h_f"/>
  <p:tag name="KSO_WM_UNIT_INDEX" val="1_8_1"/>
  <p:tag name="KSO_WM_UNIT_ID" val="diagram20218968_7*l_h_f*1_8_1"/>
  <p:tag name="KSO_WM_TEMPLATE_CATEGORY" val="diagram"/>
  <p:tag name="KSO_WM_TEMPLATE_INDEX" val="20218968"/>
  <p:tag name="KSO_WM_UNIT_LAYERLEVEL" val="1_1_1"/>
  <p:tag name="KSO_WM_TAG_VERSION" val="1.0"/>
  <p:tag name="KSO_WM_BEAUTIFY_FLAG" val="#wm#"/>
  <p:tag name="KSO_WM_DIAGRAM_GROUP_CODE" val="l1-1"/>
  <p:tag name="KSO_WM_CHIP_GROUPID" val="60a387d0e61189fbc45e1e39"/>
  <p:tag name="KSO_WM_CHIP_XID" val="60a387d0e61189fbc45e1e3a"/>
  <p:tag name="KSO_WM_ASSEMBLE_CHIP_INDEX" val="ef7d4dfaa98c4d95bad762cba730e713"/>
  <p:tag name="KSO_WM_UNIT_TEXT_FILL_FORE_SCHEMECOLOR_INDEX_BRIGHTNESS" val="0.25"/>
  <p:tag name="KSO_WM_UNIT_TEXT_FILL_FORE_SCHEMECOLOR_INDEX" val="13"/>
  <p:tag name="KSO_WM_UNIT_TEXT_FILL_TYPE" val="1"/>
  <p:tag name="KSO_WM_UNIT_VALUE" val="42"/>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8_1"/>
  <p:tag name="KSO_WM_UNIT_ID" val="diagram20218968_7*l_h_i*1_8_1"/>
  <p:tag name="KSO_WM_TEMPLATE_CATEGORY" val="diagram"/>
  <p:tag name="KSO_WM_TEMPLATE_INDEX" val="20218968"/>
  <p:tag name="KSO_WM_UNIT_LAYERLEVEL" val="1_1_1"/>
  <p:tag name="KSO_WM_TAG_VERSION" val="1.0"/>
  <p:tag name="KSO_WM_BEAUTIFY_FLAG" val="#wm#"/>
  <p:tag name="KSO_WM_DIAGRAM_GROUP_CODE" val="l1-1"/>
  <p:tag name="KSO_WM_CHIP_GROUPID" val="60a387d0e61189fbc45e1e39"/>
  <p:tag name="KSO_WM_CHIP_XID" val="60a387d0e61189fbc45e1e3a"/>
  <p:tag name="KSO_WM_ASSEMBLE_CHIP_INDEX" val="ef7d4dfaa98c4d95bad762cba730e713"/>
  <p:tag name="KSO_WM_UNIT_TEXT_FILL_FORE_SCHEMECOLOR_INDEX_BRIGHTNESS" val="0"/>
  <p:tag name="KSO_WM_UNIT_TEXT_FILL_FORE_SCHEMECOLOR_INDEX" val="14"/>
  <p:tag name="KSO_WM_UNIT_TEXT_FILL_TYPE" val="1"/>
  <p:tag name="KSO_WM_UNIT_VALUE" val="1"/>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UNIT_FILL_FORE_SCHEMECOLOR_INDEX_BRIGHTNESS" val="0"/>
  <p:tag name="KSO_WM_UNIT_FILL_FORE_SCHEMECOLOR_INDEX" val="13"/>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138.xml><?xml version="1.0" encoding="utf-8"?>
<p:tagLst xmlns:p="http://schemas.openxmlformats.org/presentationml/2006/main">
  <p:tag name="KSO_WM_SLIDE_BK_DARK_LIGHT" val="2"/>
  <p:tag name="KSO_WM_SLIDE_BACKGROUND_TYPE" val="general"/>
  <p:tag name="KSO_WM_SPECIAL_SOURCE" val="bdnul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19397_7*l_h_i*1_1_2"/>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8"/>
  <p:tag name="KSO_WM_UNIT_LINE_FORE_SCHEMECOLOR_INDEX" val="5"/>
  <p:tag name="KSO_WM_UNIT_LINE_FILL_TYPE" val="2"/>
  <p:tag name="KSO_WM_UNIT_TEXT_FILL_FORE_SCHEMECOLOR_INDEX" val="2"/>
  <p:tag name="KSO_WM_UNIT_TEXT_FILL_TYPE" val="1"/>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19397_7*l_h_i*1_1_3"/>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8"/>
  <p:tag name="KSO_WM_UNIT_LINE_FORE_SCHEMECOLOR_INDEX" val="14"/>
  <p:tag name="KSO_WM_UNIT_LINE_FILL_TYPE" val="2"/>
  <p:tag name="KSO_WM_UNIT_TEXT_FILL_FORE_SCHEMECOLOR_INDEX" val="2"/>
  <p:tag name="KSO_WM_UNIT_TEXT_FILL_TYPE" val="1"/>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19397_7*l_h_i*1_1_1"/>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1"/>
  <p:tag name="KSO_WM_UNIT_TEXT_FILL_FORE_SCHEMECOLOR_INDEX" val="5"/>
  <p:tag name="KSO_WM_UNIT_TEXT_FILL_TYPE" val="1"/>
</p:tagLst>
</file>

<file path=ppt/tags/tag147.xml><?xml version="1.0" encoding="utf-8"?>
<p:tagLst xmlns:p="http://schemas.openxmlformats.org/presentationml/2006/main">
  <p:tag name="KSO_WM_UNIT_SUBTYPE" val="a"/>
  <p:tag name="KSO_WM_UNIT_PRESET_TEXT" val="单击此处添加&#10;文本具体内容"/>
  <p:tag name="KSO_WM_UNIT_NOCLEAR" val="0"/>
  <p:tag name="KSO_WM_UNIT_VALUE" val="36"/>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19397_7*l_h_f*1_1_1"/>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TEXT_FILL_FORE_SCHEMECOLOR_INDEX" val="13"/>
  <p:tag name="KSO_WM_UNIT_TEXT_FILL_TYPE" val="1"/>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19397_7*l_h_i*1_2_2"/>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8"/>
  <p:tag name="KSO_WM_UNIT_LINE_FORE_SCHEMECOLOR_INDEX" val="6"/>
  <p:tag name="KSO_WM_UNIT_LINE_FILL_TYPE" val="2"/>
  <p:tag name="KSO_WM_UNIT_TEXT_FILL_FORE_SCHEMECOLOR_INDEX" val="2"/>
  <p:tag name="KSO_WM_UNIT_TEXT_FILL_TYPE" val="1"/>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19397_7*l_h_i*1_2_3"/>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8"/>
  <p:tag name="KSO_WM_UNIT_LINE_FORE_SCHEMECOLOR_INDEX" val="14"/>
  <p:tag name="KSO_WM_UNIT_LINE_FILL_TYPE" val="2"/>
  <p:tag name="KSO_WM_UNIT_TEXT_FILL_FORE_SCHEMECOLOR_INDEX" val="2"/>
  <p:tag name="KSO_WM_UNIT_TEXT_FILL_TYPE" val="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19397_7*l_h_i*1_2_1"/>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1"/>
  <p:tag name="KSO_WM_UNIT_TEXT_FILL_FORE_SCHEMECOLOR_INDEX" val="6"/>
  <p:tag name="KSO_WM_UNIT_TEXT_FILL_TYPE" val="1"/>
</p:tagLst>
</file>

<file path=ppt/tags/tag151.xml><?xml version="1.0" encoding="utf-8"?>
<p:tagLst xmlns:p="http://schemas.openxmlformats.org/presentationml/2006/main">
  <p:tag name="KSO_WM_UNIT_SUBTYPE" val="a"/>
  <p:tag name="KSO_WM_UNIT_PRESET_TEXT" val="单击此处添加&#10;文本具体内容"/>
  <p:tag name="KSO_WM_UNIT_NOCLEAR" val="0"/>
  <p:tag name="KSO_WM_UNIT_VALUE" val="36"/>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19397_7*l_h_f*1_2_1"/>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TEXT_FILL_FORE_SCHEMECOLOR_INDEX" val="13"/>
  <p:tag name="KSO_WM_UNIT_TEXT_FILL_TYPE" val="1"/>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19397_7*l_h_i*1_3_2"/>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8"/>
  <p:tag name="KSO_WM_UNIT_LINE_FORE_SCHEMECOLOR_INDEX" val="7"/>
  <p:tag name="KSO_WM_UNIT_LINE_FILL_TYPE" val="2"/>
  <p:tag name="KSO_WM_UNIT_TEXT_FILL_FORE_SCHEMECOLOR_INDEX" val="2"/>
  <p:tag name="KSO_WM_UNIT_TEXT_FILL_TYPE" val="1"/>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19397_7*l_h_i*1_3_3"/>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8"/>
  <p:tag name="KSO_WM_UNIT_LINE_FORE_SCHEMECOLOR_INDEX" val="14"/>
  <p:tag name="KSO_WM_UNIT_LINE_FILL_TYPE" val="2"/>
  <p:tag name="KSO_WM_UNIT_TEXT_FILL_FORE_SCHEMECOLOR_INDEX" val="2"/>
  <p:tag name="KSO_WM_UNIT_TEXT_FILL_TYPE" val="1"/>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19397_7*l_h_i*1_3_1"/>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1"/>
  <p:tag name="KSO_WM_UNIT_TEXT_FILL_FORE_SCHEMECOLOR_INDEX" val="7"/>
  <p:tag name="KSO_WM_UNIT_TEXT_FILL_TYPE" val="1"/>
</p:tagLst>
</file>

<file path=ppt/tags/tag155.xml><?xml version="1.0" encoding="utf-8"?>
<p:tagLst xmlns:p="http://schemas.openxmlformats.org/presentationml/2006/main">
  <p:tag name="KSO_WM_UNIT_SUBTYPE" val="a"/>
  <p:tag name="KSO_WM_UNIT_PRESET_TEXT" val="单击此处添加&#10;文本具体内容"/>
  <p:tag name="KSO_WM_UNIT_NOCLEAR" val="0"/>
  <p:tag name="KSO_WM_UNIT_VALUE" val="36"/>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19397_7*l_h_f*1_3_1"/>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TEXT_FILL_FORE_SCHEMECOLOR_INDEX" val="13"/>
  <p:tag name="KSO_WM_UNIT_TEXT_FILL_TYPE" val="1"/>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19397_7*l_h_i*1_4_2"/>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8"/>
  <p:tag name="KSO_WM_UNIT_LINE_FORE_SCHEMECOLOR_INDEX" val="8"/>
  <p:tag name="KSO_WM_UNIT_LINE_FILL_TYPE" val="2"/>
  <p:tag name="KSO_WM_UNIT_TEXT_FILL_FORE_SCHEMECOLOR_INDEX" val="2"/>
  <p:tag name="KSO_WM_UNIT_TEXT_FILL_TYPE" val="1"/>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0219397_7*l_h_i*1_4_3"/>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8"/>
  <p:tag name="KSO_WM_UNIT_LINE_FORE_SCHEMECOLOR_INDEX" val="14"/>
  <p:tag name="KSO_WM_UNIT_LINE_FILL_TYPE" val="2"/>
  <p:tag name="KSO_WM_UNIT_TEXT_FILL_FORE_SCHEMECOLOR_INDEX" val="2"/>
  <p:tag name="KSO_WM_UNIT_TEXT_FILL_TYPE" val="1"/>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219397_7*l_h_i*1_4_1"/>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1"/>
  <p:tag name="KSO_WM_UNIT_TEXT_FILL_FORE_SCHEMECOLOR_INDEX" val="8"/>
  <p:tag name="KSO_WM_UNIT_TEXT_FILL_TYPE" val="1"/>
</p:tagLst>
</file>

<file path=ppt/tags/tag159.xml><?xml version="1.0" encoding="utf-8"?>
<p:tagLst xmlns:p="http://schemas.openxmlformats.org/presentationml/2006/main">
  <p:tag name="KSO_WM_UNIT_SUBTYPE" val="a"/>
  <p:tag name="KSO_WM_UNIT_PRESET_TEXT" val="单击此处添加&#10;文本具体内容"/>
  <p:tag name="KSO_WM_UNIT_NOCLEAR" val="0"/>
  <p:tag name="KSO_WM_UNIT_VALUE" val="36"/>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19397_7*l_h_f*1_4_1"/>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TEXT_FILL_FORE_SCHEMECOLOR_INDEX" val="13"/>
  <p:tag name="KSO_WM_UNIT_TEXT_FILL_TYPE" val="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20219397_7*l_h_i*1_5_2"/>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8"/>
  <p:tag name="KSO_WM_UNIT_LINE_FORE_SCHEMECOLOR_INDEX" val="9"/>
  <p:tag name="KSO_WM_UNIT_LINE_FILL_TYPE" val="2"/>
  <p:tag name="KSO_WM_UNIT_TEXT_FILL_FORE_SCHEMECOLOR_INDEX" val="2"/>
  <p:tag name="KSO_WM_UNIT_TEXT_FILL_TYPE" val="1"/>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3"/>
  <p:tag name="KSO_WM_UNIT_ID" val="diagram20219397_7*l_h_i*1_5_3"/>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8"/>
  <p:tag name="KSO_WM_UNIT_LINE_FORE_SCHEMECOLOR_INDEX" val="14"/>
  <p:tag name="KSO_WM_UNIT_LINE_FILL_TYPE" val="2"/>
  <p:tag name="KSO_WM_UNIT_TEXT_FILL_FORE_SCHEMECOLOR_INDEX" val="2"/>
  <p:tag name="KSO_WM_UNIT_TEXT_FILL_TYPE" val="1"/>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1"/>
  <p:tag name="KSO_WM_UNIT_ID" val="diagram20219397_7*l_h_i*1_5_1"/>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1"/>
  <p:tag name="KSO_WM_UNIT_TEXT_FILL_FORE_SCHEMECOLOR_INDEX" val="9"/>
  <p:tag name="KSO_WM_UNIT_TEXT_FILL_TYPE" val="1"/>
</p:tagLst>
</file>

<file path=ppt/tags/tag163.xml><?xml version="1.0" encoding="utf-8"?>
<p:tagLst xmlns:p="http://schemas.openxmlformats.org/presentationml/2006/main">
  <p:tag name="KSO_WM_UNIT_SUBTYPE" val="a"/>
  <p:tag name="KSO_WM_UNIT_PRESET_TEXT" val="单击此处添加&#10;文本具体内容"/>
  <p:tag name="KSO_WM_UNIT_NOCLEAR" val="0"/>
  <p:tag name="KSO_WM_UNIT_VALUE" val="36"/>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0219397_7*l_h_f*1_5_1"/>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TEXT_FILL_FORE_SCHEMECOLOR_INDEX" val="13"/>
  <p:tag name="KSO_WM_UNIT_TEXT_FILL_TYPE" val="1"/>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2"/>
  <p:tag name="KSO_WM_UNIT_ID" val="diagram20219397_7*l_h_i*1_6_2"/>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8"/>
  <p:tag name="KSO_WM_UNIT_LINE_FORE_SCHEMECOLOR_INDEX" val="10"/>
  <p:tag name="KSO_WM_UNIT_LINE_FILL_TYPE" val="2"/>
  <p:tag name="KSO_WM_UNIT_TEXT_FILL_FORE_SCHEMECOLOR_INDEX" val="2"/>
  <p:tag name="KSO_WM_UNIT_TEXT_FILL_TYPE" val="1"/>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3"/>
  <p:tag name="KSO_WM_UNIT_ID" val="diagram20219397_7*l_h_i*1_6_3"/>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8"/>
  <p:tag name="KSO_WM_UNIT_LINE_FORE_SCHEMECOLOR_INDEX" val="14"/>
  <p:tag name="KSO_WM_UNIT_LINE_FILL_TYPE" val="2"/>
  <p:tag name="KSO_WM_UNIT_TEXT_FILL_FORE_SCHEMECOLOR_INDEX" val="2"/>
  <p:tag name="KSO_WM_UNIT_TEXT_FILL_TYPE" val="1"/>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6_1"/>
  <p:tag name="KSO_WM_UNIT_ID" val="diagram20219397_7*l_h_i*1_6_1"/>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1"/>
  <p:tag name="KSO_WM_UNIT_TEXT_FILL_FORE_SCHEMECOLOR_INDEX" val="10"/>
  <p:tag name="KSO_WM_UNIT_TEXT_FILL_TYPE" val="1"/>
</p:tagLst>
</file>

<file path=ppt/tags/tag167.xml><?xml version="1.0" encoding="utf-8"?>
<p:tagLst xmlns:p="http://schemas.openxmlformats.org/presentationml/2006/main">
  <p:tag name="KSO_WM_UNIT_SUBTYPE" val="a"/>
  <p:tag name="KSO_WM_UNIT_PRESET_TEXT" val="单击此处添加&#10;文本具体内容"/>
  <p:tag name="KSO_WM_UNIT_NOCLEAR" val="0"/>
  <p:tag name="KSO_WM_UNIT_VALUE" val="36"/>
  <p:tag name="KSO_WM_UNIT_HIGHLIGHT" val="0"/>
  <p:tag name="KSO_WM_UNIT_COMPATIBLE" val="0"/>
  <p:tag name="KSO_WM_UNIT_DIAGRAM_ISNUMVISUAL" val="0"/>
  <p:tag name="KSO_WM_UNIT_DIAGRAM_ISREFERUNIT" val="0"/>
  <p:tag name="KSO_WM_DIAGRAM_GROUP_CODE" val="l1-1"/>
  <p:tag name="KSO_WM_UNIT_TYPE" val="l_h_f"/>
  <p:tag name="KSO_WM_UNIT_INDEX" val="1_6_1"/>
  <p:tag name="KSO_WM_UNIT_ID" val="diagram20219397_7*l_h_f*1_6_1"/>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TEXT_FILL_FORE_SCHEMECOLOR_INDEX" val="13"/>
  <p:tag name="KSO_WM_UNIT_TEXT_FILL_TYPE" val="1"/>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7_2"/>
  <p:tag name="KSO_WM_UNIT_ID" val="diagram20219397_7*l_h_i*1_7_2"/>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8"/>
  <p:tag name="KSO_WM_UNIT_LINE_FORE_SCHEMECOLOR_INDEX" val="5"/>
  <p:tag name="KSO_WM_UNIT_LINE_FILL_TYPE" val="2"/>
  <p:tag name="KSO_WM_UNIT_TEXT_FILL_FORE_SCHEMECOLOR_INDEX" val="2"/>
  <p:tag name="KSO_WM_UNIT_TEXT_FILL_TYPE" val="1"/>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7_3"/>
  <p:tag name="KSO_WM_UNIT_ID" val="diagram20219397_7*l_h_i*1_7_3"/>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8"/>
  <p:tag name="KSO_WM_UNIT_LINE_FORE_SCHEMECOLOR_INDEX" val="14"/>
  <p:tag name="KSO_WM_UNIT_LINE_FILL_TYPE" val="2"/>
  <p:tag name="KSO_WM_UNIT_TEXT_FILL_FORE_SCHEMECOLOR_INDEX" val="2"/>
  <p:tag name="KSO_WM_UNIT_TEXT_FILL_TYPE" val="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7_1"/>
  <p:tag name="KSO_WM_UNIT_ID" val="diagram20219397_7*l_h_i*1_7_1"/>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1"/>
  <p:tag name="KSO_WM_UNIT_TEXT_FILL_FORE_SCHEMECOLOR_INDEX" val="5"/>
  <p:tag name="KSO_WM_UNIT_TEXT_FILL_TYPE" val="1"/>
</p:tagLst>
</file>

<file path=ppt/tags/tag171.xml><?xml version="1.0" encoding="utf-8"?>
<p:tagLst xmlns:p="http://schemas.openxmlformats.org/presentationml/2006/main">
  <p:tag name="KSO_WM_UNIT_SUBTYPE" val="a"/>
  <p:tag name="KSO_WM_UNIT_PRESET_TEXT" val="单击此处添加&#10;文本具体内容"/>
  <p:tag name="KSO_WM_UNIT_NOCLEAR" val="0"/>
  <p:tag name="KSO_WM_UNIT_VALUE" val="36"/>
  <p:tag name="KSO_WM_UNIT_HIGHLIGHT" val="0"/>
  <p:tag name="KSO_WM_UNIT_COMPATIBLE" val="0"/>
  <p:tag name="KSO_WM_UNIT_DIAGRAM_ISNUMVISUAL" val="0"/>
  <p:tag name="KSO_WM_UNIT_DIAGRAM_ISREFERUNIT" val="0"/>
  <p:tag name="KSO_WM_DIAGRAM_GROUP_CODE" val="l1-1"/>
  <p:tag name="KSO_WM_UNIT_TYPE" val="l_h_f"/>
  <p:tag name="KSO_WM_UNIT_INDEX" val="1_7_1"/>
  <p:tag name="KSO_WM_UNIT_ID" val="diagram20219397_7*l_h_f*1_7_1"/>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TEXT_FILL_FORE_SCHEMECOLOR_INDEX" val="13"/>
  <p:tag name="KSO_WM_UNIT_TEXT_FILL_TYPE" val="1"/>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8_2"/>
  <p:tag name="KSO_WM_UNIT_ID" val="diagram20219397_7*l_h_i*1_8_2"/>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8"/>
  <p:tag name="KSO_WM_UNIT_LINE_FORE_SCHEMECOLOR_INDEX" val="6"/>
  <p:tag name="KSO_WM_UNIT_LINE_FILL_TYPE" val="2"/>
  <p:tag name="KSO_WM_UNIT_TEXT_FILL_FORE_SCHEMECOLOR_INDEX" val="2"/>
  <p:tag name="KSO_WM_UNIT_TEXT_FILL_TYPE" val="1"/>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8_3"/>
  <p:tag name="KSO_WM_UNIT_ID" val="diagram20219397_7*l_h_i*1_8_3"/>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8"/>
  <p:tag name="KSO_WM_UNIT_LINE_FORE_SCHEMECOLOR_INDEX" val="14"/>
  <p:tag name="KSO_WM_UNIT_LINE_FILL_TYPE" val="2"/>
  <p:tag name="KSO_WM_UNIT_TEXT_FILL_FORE_SCHEMECOLOR_INDEX" val="2"/>
  <p:tag name="KSO_WM_UNIT_TEXT_FILL_TYPE" val="1"/>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8_1"/>
  <p:tag name="KSO_WM_UNIT_ID" val="diagram20219397_7*l_h_i*1_8_1"/>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1"/>
  <p:tag name="KSO_WM_UNIT_TEXT_FILL_FORE_SCHEMECOLOR_INDEX" val="6"/>
  <p:tag name="KSO_WM_UNIT_TEXT_FILL_TYPE" val="1"/>
</p:tagLst>
</file>

<file path=ppt/tags/tag175.xml><?xml version="1.0" encoding="utf-8"?>
<p:tagLst xmlns:p="http://schemas.openxmlformats.org/presentationml/2006/main">
  <p:tag name="KSO_WM_UNIT_SUBTYPE" val="a"/>
  <p:tag name="KSO_WM_UNIT_PRESET_TEXT" val="单击此处添加&#10;文本具体内容"/>
  <p:tag name="KSO_WM_UNIT_NOCLEAR" val="0"/>
  <p:tag name="KSO_WM_UNIT_VALUE" val="36"/>
  <p:tag name="KSO_WM_UNIT_HIGHLIGHT" val="0"/>
  <p:tag name="KSO_WM_UNIT_COMPATIBLE" val="0"/>
  <p:tag name="KSO_WM_UNIT_DIAGRAM_ISNUMVISUAL" val="0"/>
  <p:tag name="KSO_WM_UNIT_DIAGRAM_ISREFERUNIT" val="0"/>
  <p:tag name="KSO_WM_DIAGRAM_GROUP_CODE" val="l1-1"/>
  <p:tag name="KSO_WM_UNIT_TYPE" val="l_h_f"/>
  <p:tag name="KSO_WM_UNIT_INDEX" val="1_8_1"/>
  <p:tag name="KSO_WM_UNIT_ID" val="diagram20219397_7*l_h_f*1_8_1"/>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TEXT_FILL_FORE_SCHEMECOLOR_INDEX" val="13"/>
  <p:tag name="KSO_WM_UNIT_TEXT_FILL_TYPE" val="1"/>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19397_7*l_h_i*1_1_2"/>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8"/>
  <p:tag name="KSO_WM_UNIT_LINE_FORE_SCHEMECOLOR_INDEX" val="5"/>
  <p:tag name="KSO_WM_UNIT_LINE_FILL_TYPE" val="2"/>
  <p:tag name="KSO_WM_UNIT_TEXT_FILL_FORE_SCHEMECOLOR_INDEX" val="2"/>
  <p:tag name="KSO_WM_UNIT_TEXT_FILL_TYPE" val="1"/>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19397_7*l_h_i*1_1_3"/>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8"/>
  <p:tag name="KSO_WM_UNIT_LINE_FORE_SCHEMECOLOR_INDEX" val="14"/>
  <p:tag name="KSO_WM_UNIT_LINE_FILL_TYPE" val="2"/>
  <p:tag name="KSO_WM_UNIT_TEXT_FILL_FORE_SCHEMECOLOR_INDEX" val="2"/>
  <p:tag name="KSO_WM_UNIT_TEXT_FILL_TYPE" val="1"/>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19397_7*l_h_i*1_1_1"/>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1"/>
  <p:tag name="KSO_WM_UNIT_TEXT_FILL_FORE_SCHEMECOLOR_INDEX" val="5"/>
  <p:tag name="KSO_WM_UNIT_TEXT_FILL_TYPE" val="1"/>
</p:tagLst>
</file>

<file path=ppt/tags/tag179.xml><?xml version="1.0" encoding="utf-8"?>
<p:tagLst xmlns:p="http://schemas.openxmlformats.org/presentationml/2006/main">
  <p:tag name="KSO_WM_UNIT_SUBTYPE" val="a"/>
  <p:tag name="KSO_WM_UNIT_PRESET_TEXT" val="单击此处添加&#10;文本具体内容"/>
  <p:tag name="KSO_WM_UNIT_NOCLEAR" val="0"/>
  <p:tag name="KSO_WM_UNIT_VALUE" val="36"/>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19397_7*l_h_f*1_1_1"/>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TEXT_FILL_FORE_SCHEMECOLOR_INDEX" val="13"/>
  <p:tag name="KSO_WM_UNIT_TEXT_FILL_TYPE" val="1"/>
</p:tagLst>
</file>

<file path=ppt/tags/tag18.xml><?xml version="1.0" encoding="utf-8"?>
<p:tagLst xmlns:p="http://schemas.openxmlformats.org/presentationml/2006/main">
  <p:tag name="KSO_WM_UNIT_ISCONTENTSTITLE" val="0"/>
  <p:tag name="KSO_WM_UNIT_NOCLEAR" val="0"/>
  <p:tag name="KSO_WM_UNIT_VALUE" val="5"/>
  <p:tag name="KSO_WM_UNIT_HIGHLIGHT" val="0"/>
  <p:tag name="KSO_WM_UNIT_COMPATIBLE" val="0"/>
  <p:tag name="KSO_WM_UNIT_DIAGRAM_ISNUMVISUAL" val="0"/>
  <p:tag name="KSO_WM_UNIT_DIAGRAM_ISREFERUNIT" val="0"/>
  <p:tag name="KSO_WM_UNIT_TYPE" val="a"/>
  <p:tag name="KSO_WM_UNIT_INDEX" val="1"/>
  <p:tag name="KSO_WM_UNIT_ID" val="custom20202594_1*a*1"/>
  <p:tag name="KSO_WM_TEMPLATE_CATEGORY" val="custom"/>
  <p:tag name="KSO_WM_TEMPLATE_INDEX" val="20202594"/>
  <p:tag name="KSO_WM_UNIT_LAYERLEVEL" val="1"/>
  <p:tag name="KSO_WM_TAG_VERSION" val="1.0"/>
  <p:tag name="KSO_WM_BEAUTIFY_FLAG" val="#wm#"/>
  <p:tag name="KSO_WM_UNIT_PRESET_TEXT" val="一纸江南"/>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19397_7*l_h_i*1_2_2"/>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8"/>
  <p:tag name="KSO_WM_UNIT_LINE_FORE_SCHEMECOLOR_INDEX" val="6"/>
  <p:tag name="KSO_WM_UNIT_LINE_FILL_TYPE" val="2"/>
  <p:tag name="KSO_WM_UNIT_TEXT_FILL_FORE_SCHEMECOLOR_INDEX" val="2"/>
  <p:tag name="KSO_WM_UNIT_TEXT_FILL_TYPE" val="1"/>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19397_7*l_h_i*1_2_3"/>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8"/>
  <p:tag name="KSO_WM_UNIT_LINE_FORE_SCHEMECOLOR_INDEX" val="14"/>
  <p:tag name="KSO_WM_UNIT_LINE_FILL_TYPE" val="2"/>
  <p:tag name="KSO_WM_UNIT_TEXT_FILL_FORE_SCHEMECOLOR_INDEX" val="2"/>
  <p:tag name="KSO_WM_UNIT_TEXT_FILL_TYPE" val="1"/>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19397_7*l_h_i*1_2_1"/>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1"/>
  <p:tag name="KSO_WM_UNIT_TEXT_FILL_FORE_SCHEMECOLOR_INDEX" val="6"/>
  <p:tag name="KSO_WM_UNIT_TEXT_FILL_TYPE" val="1"/>
</p:tagLst>
</file>

<file path=ppt/tags/tag183.xml><?xml version="1.0" encoding="utf-8"?>
<p:tagLst xmlns:p="http://schemas.openxmlformats.org/presentationml/2006/main">
  <p:tag name="KSO_WM_UNIT_SUBTYPE" val="a"/>
  <p:tag name="KSO_WM_UNIT_PRESET_TEXT" val="单击此处添加&#10;文本具体内容"/>
  <p:tag name="KSO_WM_UNIT_NOCLEAR" val="0"/>
  <p:tag name="KSO_WM_UNIT_VALUE" val="36"/>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19397_7*l_h_f*1_2_1"/>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TEXT_FILL_FORE_SCHEMECOLOR_INDEX" val="13"/>
  <p:tag name="KSO_WM_UNIT_TEXT_FILL_TYPE" val="1"/>
</p:tagLst>
</file>

<file path=ppt/tags/tag184.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19397_7*l_h_i*1_2_2"/>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8"/>
  <p:tag name="KSO_WM_UNIT_LINE_FORE_SCHEMECOLOR_INDEX" val="6"/>
  <p:tag name="KSO_WM_UNIT_LINE_FILL_TYPE" val="2"/>
  <p:tag name="KSO_WM_UNIT_TEXT_FILL_FORE_SCHEMECOLOR_INDEX" val="2"/>
  <p:tag name="KSO_WM_UNIT_TEXT_FILL_TYPE" val="1"/>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19397_7*l_h_i*1_2_3"/>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8"/>
  <p:tag name="KSO_WM_UNIT_LINE_FORE_SCHEMECOLOR_INDEX" val="14"/>
  <p:tag name="KSO_WM_UNIT_LINE_FILL_TYPE" val="2"/>
  <p:tag name="KSO_WM_UNIT_TEXT_FILL_FORE_SCHEMECOLOR_INDEX" val="2"/>
  <p:tag name="KSO_WM_UNIT_TEXT_FILL_TYPE" val="1"/>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19397_7*l_h_i*1_2_1"/>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1"/>
  <p:tag name="KSO_WM_UNIT_TEXT_FILL_FORE_SCHEMECOLOR_INDEX" val="6"/>
  <p:tag name="KSO_WM_UNIT_TEXT_FILL_TYPE" val="1"/>
</p:tagLst>
</file>

<file path=ppt/tags/tag188.xml><?xml version="1.0" encoding="utf-8"?>
<p:tagLst xmlns:p="http://schemas.openxmlformats.org/presentationml/2006/main">
  <p:tag name="KSO_WM_UNIT_SUBTYPE" val="a"/>
  <p:tag name="KSO_WM_UNIT_PRESET_TEXT" val="单击此处添加&#10;文本具体内容"/>
  <p:tag name="KSO_WM_UNIT_NOCLEAR" val="0"/>
  <p:tag name="KSO_WM_UNIT_VALUE" val="36"/>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19397_7*l_h_f*1_2_1"/>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TEXT_FILL_FORE_SCHEMECOLOR_INDEX" val="13"/>
  <p:tag name="KSO_WM_UNIT_TEXT_FILL_TYPE" val="1"/>
</p:tagLst>
</file>

<file path=ppt/tags/tag189.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9.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UNIT_TYPE" val="b"/>
  <p:tag name="KSO_WM_UNIT_INDEX" val="2"/>
  <p:tag name="KSO_WM_UNIT_ID" val="custom20202594_1*b*2"/>
  <p:tag name="KSO_WM_TEMPLATE_CATEGORY" val="custom"/>
  <p:tag name="KSO_WM_TEMPLATE_INDEX" val="20202594"/>
  <p:tag name="KSO_WM_UNIT_LAYERLEVEL" val="1"/>
  <p:tag name="KSO_WM_TAG_VERSION" val="1.0"/>
  <p:tag name="KSO_WM_BEAUTIFY_FLAG" val="#wm#"/>
  <p:tag name="KSO_WM_UNIT_PRESET_TEXT" val="2019.03.03"/>
  <p:tag name="KSO_WM_UNIT_VALUE" val="7"/>
  <p:tag name="KSO_WM_UNIT_TEXT_FILL_FORE_SCHEMECOLOR_INDEX_BRIGHTNESS" val="0.15"/>
  <p:tag name="KSO_WM_UNIT_TEXT_FILL_FORE_SCHEMECOLOR_INDEX" val="13"/>
  <p:tag name="KSO_WM_UNIT_TEXT_FILL_TYPE" val="1"/>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19397_7*l_h_i*1_3_2"/>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8"/>
  <p:tag name="KSO_WM_UNIT_LINE_FORE_SCHEMECOLOR_INDEX" val="7"/>
  <p:tag name="KSO_WM_UNIT_LINE_FILL_TYPE" val="2"/>
  <p:tag name="KSO_WM_UNIT_TEXT_FILL_FORE_SCHEMECOLOR_INDEX" val="2"/>
  <p:tag name="KSO_WM_UNIT_TEXT_FILL_TYPE" val="1"/>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19397_7*l_h_i*1_3_3"/>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8"/>
  <p:tag name="KSO_WM_UNIT_LINE_FORE_SCHEMECOLOR_INDEX" val="14"/>
  <p:tag name="KSO_WM_UNIT_LINE_FILL_TYPE" val="2"/>
  <p:tag name="KSO_WM_UNIT_TEXT_FILL_FORE_SCHEMECOLOR_INDEX" val="2"/>
  <p:tag name="KSO_WM_UNIT_TEXT_FILL_TYPE" val="1"/>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19397_7*l_h_i*1_3_1"/>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1"/>
  <p:tag name="KSO_WM_UNIT_TEXT_FILL_FORE_SCHEMECOLOR_INDEX" val="7"/>
  <p:tag name="KSO_WM_UNIT_TEXT_FILL_TYPE" val="1"/>
</p:tagLst>
</file>

<file path=ppt/tags/tag193.xml><?xml version="1.0" encoding="utf-8"?>
<p:tagLst xmlns:p="http://schemas.openxmlformats.org/presentationml/2006/main">
  <p:tag name="KSO_WM_UNIT_SUBTYPE" val="a"/>
  <p:tag name="KSO_WM_UNIT_PRESET_TEXT" val="单击此处添加&#10;文本具体内容"/>
  <p:tag name="KSO_WM_UNIT_NOCLEAR" val="0"/>
  <p:tag name="KSO_WM_UNIT_VALUE" val="36"/>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19397_7*l_h_f*1_3_1"/>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TEXT_FILL_FORE_SCHEMECOLOR_INDEX" val="13"/>
  <p:tag name="KSO_WM_UNIT_TEXT_FILL_TYPE" val="1"/>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19397_7*l_h_i*1_4_2"/>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8"/>
  <p:tag name="KSO_WM_UNIT_LINE_FORE_SCHEMECOLOR_INDEX" val="8"/>
  <p:tag name="KSO_WM_UNIT_LINE_FILL_TYPE" val="2"/>
  <p:tag name="KSO_WM_UNIT_TEXT_FILL_FORE_SCHEMECOLOR_INDEX" val="2"/>
  <p:tag name="KSO_WM_UNIT_TEXT_FILL_TYPE" val="1"/>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219397_7*l_h_i*1_4_1"/>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1"/>
  <p:tag name="KSO_WM_UNIT_TEXT_FILL_FORE_SCHEMECOLOR_INDEX" val="8"/>
  <p:tag name="KSO_WM_UNIT_TEXT_FILL_TYPE" val="1"/>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0219397_7*l_h_i*1_4_3"/>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8"/>
  <p:tag name="KSO_WM_UNIT_LINE_FORE_SCHEMECOLOR_INDEX" val="14"/>
  <p:tag name="KSO_WM_UNIT_LINE_FILL_TYPE" val="2"/>
  <p:tag name="KSO_WM_UNIT_TEXT_FILL_FORE_SCHEMECOLOR_INDEX" val="2"/>
  <p:tag name="KSO_WM_UNIT_TEXT_FILL_TYPE" val="1"/>
</p:tagLst>
</file>

<file path=ppt/tags/tag197.xml><?xml version="1.0" encoding="utf-8"?>
<p:tagLst xmlns:p="http://schemas.openxmlformats.org/presentationml/2006/main">
  <p:tag name="KSO_WM_UNIT_SUBTYPE" val="a"/>
  <p:tag name="KSO_WM_UNIT_PRESET_TEXT" val="单击此处添加&#10;文本具体内容"/>
  <p:tag name="KSO_WM_UNIT_NOCLEAR" val="0"/>
  <p:tag name="KSO_WM_UNIT_VALUE" val="36"/>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19397_7*l_h_f*1_4_1"/>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TEXT_FILL_FORE_SCHEMECOLOR_INDEX" val="13"/>
  <p:tag name="KSO_WM_UNIT_TEXT_FILL_TYPE" val="1"/>
</p:tagLst>
</file>

<file path=ppt/tags/tag198.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20219397_7*l_h_i*1_5_2"/>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8"/>
  <p:tag name="KSO_WM_UNIT_LINE_FORE_SCHEMECOLOR_INDEX" val="9"/>
  <p:tag name="KSO_WM_UNIT_LINE_FILL_TYPE" val="2"/>
  <p:tag name="KSO_WM_UNIT_TEXT_FILL_FORE_SCHEMECOLOR_INDEX" val="2"/>
  <p:tag name="KSO_WM_UNIT_TEXT_FILL_TYPE" val="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0.xml><?xml version="1.0" encoding="utf-8"?>
<p:tagLst xmlns:p="http://schemas.openxmlformats.org/presentationml/2006/main">
  <p:tag name="KSO_WM_UNIT_PLACING_PICTURE_USER_VIEWPORT" val="{&quot;height&quot;:10800,&quot;width&quot;:19200}"/>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3"/>
  <p:tag name="KSO_WM_UNIT_ID" val="diagram20219397_7*l_h_i*1_5_3"/>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8"/>
  <p:tag name="KSO_WM_UNIT_LINE_FORE_SCHEMECOLOR_INDEX" val="14"/>
  <p:tag name="KSO_WM_UNIT_LINE_FILL_TYPE" val="2"/>
  <p:tag name="KSO_WM_UNIT_TEXT_FILL_FORE_SCHEMECOLOR_INDEX" val="2"/>
  <p:tag name="KSO_WM_UNIT_TEXT_FILL_TYPE" val="1"/>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1"/>
  <p:tag name="KSO_WM_UNIT_ID" val="diagram20219397_7*l_h_i*1_5_1"/>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1"/>
  <p:tag name="KSO_WM_UNIT_TEXT_FILL_FORE_SCHEMECOLOR_INDEX" val="9"/>
  <p:tag name="KSO_WM_UNIT_TEXT_FILL_TYPE" val="1"/>
</p:tagLst>
</file>

<file path=ppt/tags/tag202.xml><?xml version="1.0" encoding="utf-8"?>
<p:tagLst xmlns:p="http://schemas.openxmlformats.org/presentationml/2006/main">
  <p:tag name="KSO_WM_UNIT_SUBTYPE" val="a"/>
  <p:tag name="KSO_WM_UNIT_PRESET_TEXT" val="单击此处添加&#10;文本具体内容"/>
  <p:tag name="KSO_WM_UNIT_NOCLEAR" val="0"/>
  <p:tag name="KSO_WM_UNIT_VALUE" val="36"/>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0219397_7*l_h_f*1_5_1"/>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TEXT_FILL_FORE_SCHEMECOLOR_INDEX" val="13"/>
  <p:tag name="KSO_WM_UNIT_TEXT_FILL_TYPE" val="1"/>
</p:tagLst>
</file>

<file path=ppt/tags/tag203.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20219397_7*l_h_i*1_5_2"/>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8"/>
  <p:tag name="KSO_WM_UNIT_LINE_FORE_SCHEMECOLOR_INDEX" val="9"/>
  <p:tag name="KSO_WM_UNIT_LINE_FILL_TYPE" val="2"/>
  <p:tag name="KSO_WM_UNIT_TEXT_FILL_FORE_SCHEMECOLOR_INDEX" val="2"/>
  <p:tag name="KSO_WM_UNIT_TEXT_FILL_TYPE" val="1"/>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3"/>
  <p:tag name="KSO_WM_UNIT_ID" val="diagram20219397_7*l_h_i*1_5_3"/>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8"/>
  <p:tag name="KSO_WM_UNIT_LINE_FORE_SCHEMECOLOR_INDEX" val="14"/>
  <p:tag name="KSO_WM_UNIT_LINE_FILL_TYPE" val="2"/>
  <p:tag name="KSO_WM_UNIT_TEXT_FILL_FORE_SCHEMECOLOR_INDEX" val="2"/>
  <p:tag name="KSO_WM_UNIT_TEXT_FILL_TYPE" val="1"/>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1"/>
  <p:tag name="KSO_WM_UNIT_ID" val="diagram20219397_7*l_h_i*1_5_1"/>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1"/>
  <p:tag name="KSO_WM_UNIT_TEXT_FILL_FORE_SCHEMECOLOR_INDEX" val="9"/>
  <p:tag name="KSO_WM_UNIT_TEXT_FILL_TYPE" val="1"/>
</p:tagLst>
</file>

<file path=ppt/tags/tag207.xml><?xml version="1.0" encoding="utf-8"?>
<p:tagLst xmlns:p="http://schemas.openxmlformats.org/presentationml/2006/main">
  <p:tag name="KSO_WM_UNIT_SUBTYPE" val="a"/>
  <p:tag name="KSO_WM_UNIT_PRESET_TEXT" val="单击此处添加&#10;文本具体内容"/>
  <p:tag name="KSO_WM_UNIT_NOCLEAR" val="0"/>
  <p:tag name="KSO_WM_UNIT_VALUE" val="36"/>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0219397_7*l_h_f*1_5_1"/>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TEXT_FILL_FORE_SCHEMECOLOR_INDEX" val="13"/>
  <p:tag name="KSO_WM_UNIT_TEXT_FILL_TYPE" val="1"/>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2"/>
  <p:tag name="KSO_WM_UNIT_ID" val="diagram20219397_7*l_h_i*1_6_2"/>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8"/>
  <p:tag name="KSO_WM_UNIT_LINE_FORE_SCHEMECOLOR_INDEX" val="10"/>
  <p:tag name="KSO_WM_UNIT_LINE_FILL_TYPE" val="2"/>
  <p:tag name="KSO_WM_UNIT_TEXT_FILL_FORE_SCHEMECOLOR_INDEX" val="2"/>
  <p:tag name="KSO_WM_UNIT_TEXT_FILL_TYPE" val="1"/>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3"/>
  <p:tag name="KSO_WM_UNIT_ID" val="diagram20219397_7*l_h_i*1_6_3"/>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8"/>
  <p:tag name="KSO_WM_UNIT_LINE_FORE_SCHEMECOLOR_INDEX" val="14"/>
  <p:tag name="KSO_WM_UNIT_LINE_FILL_TYPE" val="2"/>
  <p:tag name="KSO_WM_UNIT_TEXT_FILL_FORE_SCHEMECOLOR_INDEX" val="2"/>
  <p:tag name="KSO_WM_UNIT_TEXT_FILL_TYPE" val="1"/>
</p:tagLst>
</file>

<file path=ppt/tags/tag21.xml><?xml version="1.0" encoding="utf-8"?>
<p:tagLst xmlns:p="http://schemas.openxmlformats.org/presentationml/2006/main">
  <p:tag name="KSO_WM_UNIT_TABLE_BEAUTIFY" val="smartTable{b2a577c0-628b-49a6-9208-6297bf2da5d2}"/>
  <p:tag name="TABLE_ENDDRAG_ORIGIN_RECT" val="857*420"/>
  <p:tag name="TABLE_ENDDRAG_RECT" val="62*107*857*420"/>
  <p:tag name="TABLE_EMPHASIZE_COLOR" val="12113594"/>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6_1"/>
  <p:tag name="KSO_WM_UNIT_ID" val="diagram20219397_7*l_h_i*1_6_1"/>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1"/>
  <p:tag name="KSO_WM_UNIT_TEXT_FILL_FORE_SCHEMECOLOR_INDEX" val="10"/>
  <p:tag name="KSO_WM_UNIT_TEXT_FILL_TYPE" val="1"/>
</p:tagLst>
</file>

<file path=ppt/tags/tag211.xml><?xml version="1.0" encoding="utf-8"?>
<p:tagLst xmlns:p="http://schemas.openxmlformats.org/presentationml/2006/main">
  <p:tag name="KSO_WM_UNIT_SUBTYPE" val="a"/>
  <p:tag name="KSO_WM_UNIT_PRESET_TEXT" val="单击此处添加&#10;文本具体内容"/>
  <p:tag name="KSO_WM_UNIT_NOCLEAR" val="0"/>
  <p:tag name="KSO_WM_UNIT_VALUE" val="36"/>
  <p:tag name="KSO_WM_UNIT_HIGHLIGHT" val="0"/>
  <p:tag name="KSO_WM_UNIT_COMPATIBLE" val="0"/>
  <p:tag name="KSO_WM_UNIT_DIAGRAM_ISNUMVISUAL" val="0"/>
  <p:tag name="KSO_WM_UNIT_DIAGRAM_ISREFERUNIT" val="0"/>
  <p:tag name="KSO_WM_DIAGRAM_GROUP_CODE" val="l1-1"/>
  <p:tag name="KSO_WM_UNIT_TYPE" val="l_h_f"/>
  <p:tag name="KSO_WM_UNIT_INDEX" val="1_6_1"/>
  <p:tag name="KSO_WM_UNIT_ID" val="diagram20219397_7*l_h_f*1_6_1"/>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TEXT_FILL_FORE_SCHEMECOLOR_INDEX" val="13"/>
  <p:tag name="KSO_WM_UNIT_TEXT_FILL_TYPE" val="1"/>
</p:tagLst>
</file>

<file path=ppt/tags/tag212.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2"/>
  <p:tag name="KSO_WM_UNIT_ID" val="diagram20219397_7*l_h_i*1_6_2"/>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8"/>
  <p:tag name="KSO_WM_UNIT_LINE_FORE_SCHEMECOLOR_INDEX" val="10"/>
  <p:tag name="KSO_WM_UNIT_LINE_FILL_TYPE" val="2"/>
  <p:tag name="KSO_WM_UNIT_TEXT_FILL_FORE_SCHEMECOLOR_INDEX" val="2"/>
  <p:tag name="KSO_WM_UNIT_TEXT_FILL_TYPE" val="1"/>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3"/>
  <p:tag name="KSO_WM_UNIT_ID" val="diagram20219397_7*l_h_i*1_6_3"/>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8"/>
  <p:tag name="KSO_WM_UNIT_LINE_FORE_SCHEMECOLOR_INDEX" val="14"/>
  <p:tag name="KSO_WM_UNIT_LINE_FILL_TYPE" val="2"/>
  <p:tag name="KSO_WM_UNIT_TEXT_FILL_FORE_SCHEMECOLOR_INDEX" val="2"/>
  <p:tag name="KSO_WM_UNIT_TEXT_FILL_TYPE" val="1"/>
</p:tagLst>
</file>

<file path=ppt/tags/tag2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6_1"/>
  <p:tag name="KSO_WM_UNIT_ID" val="diagram20219397_7*l_h_i*1_6_1"/>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1"/>
  <p:tag name="KSO_WM_UNIT_TEXT_FILL_FORE_SCHEMECOLOR_INDEX" val="10"/>
  <p:tag name="KSO_WM_UNIT_TEXT_FILL_TYPE" val="1"/>
</p:tagLst>
</file>

<file path=ppt/tags/tag216.xml><?xml version="1.0" encoding="utf-8"?>
<p:tagLst xmlns:p="http://schemas.openxmlformats.org/presentationml/2006/main">
  <p:tag name="KSO_WM_UNIT_SUBTYPE" val="a"/>
  <p:tag name="KSO_WM_UNIT_PRESET_TEXT" val="单击此处添加&#10;文本具体内容"/>
  <p:tag name="KSO_WM_UNIT_NOCLEAR" val="0"/>
  <p:tag name="KSO_WM_UNIT_VALUE" val="36"/>
  <p:tag name="KSO_WM_UNIT_HIGHLIGHT" val="0"/>
  <p:tag name="KSO_WM_UNIT_COMPATIBLE" val="0"/>
  <p:tag name="KSO_WM_UNIT_DIAGRAM_ISNUMVISUAL" val="0"/>
  <p:tag name="KSO_WM_UNIT_DIAGRAM_ISREFERUNIT" val="0"/>
  <p:tag name="KSO_WM_DIAGRAM_GROUP_CODE" val="l1-1"/>
  <p:tag name="KSO_WM_UNIT_TYPE" val="l_h_f"/>
  <p:tag name="KSO_WM_UNIT_INDEX" val="1_6_1"/>
  <p:tag name="KSO_WM_UNIT_ID" val="diagram20219397_7*l_h_f*1_6_1"/>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TEXT_FILL_FORE_SCHEMECOLOR_INDEX" val="13"/>
  <p:tag name="KSO_WM_UNIT_TEXT_FILL_TYPE" val="1"/>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7_2"/>
  <p:tag name="KSO_WM_UNIT_ID" val="diagram20219397_7*l_h_i*1_7_2"/>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8"/>
  <p:tag name="KSO_WM_UNIT_LINE_FORE_SCHEMECOLOR_INDEX" val="5"/>
  <p:tag name="KSO_WM_UNIT_LINE_FILL_TYPE" val="2"/>
  <p:tag name="KSO_WM_UNIT_TEXT_FILL_FORE_SCHEMECOLOR_INDEX" val="2"/>
  <p:tag name="KSO_WM_UNIT_TEXT_FILL_TYPE" val="1"/>
</p:tagLst>
</file>

<file path=ppt/tags/tag2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7_3"/>
  <p:tag name="KSO_WM_UNIT_ID" val="diagram20219397_7*l_h_i*1_7_3"/>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8"/>
  <p:tag name="KSO_WM_UNIT_LINE_FORE_SCHEMECOLOR_INDEX" val="14"/>
  <p:tag name="KSO_WM_UNIT_LINE_FILL_TYPE" val="2"/>
  <p:tag name="KSO_WM_UNIT_TEXT_FILL_FORE_SCHEMECOLOR_INDEX" val="2"/>
  <p:tag name="KSO_WM_UNIT_TEXT_FILL_TYPE" val="1"/>
</p:tagLst>
</file>

<file path=ppt/tags/tag2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7_1"/>
  <p:tag name="KSO_WM_UNIT_ID" val="diagram20219397_7*l_h_i*1_7_1"/>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1"/>
  <p:tag name="KSO_WM_UNIT_TEXT_FILL_FORE_SCHEMECOLOR_INDEX" val="5"/>
  <p:tag name="KSO_WM_UNIT_TEXT_FILL_TYPE" val="1"/>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8103_5*l_h_i*1_1_4"/>
  <p:tag name="KSO_WM_TEMPLATE_CATEGORY" val="diagram"/>
  <p:tag name="KSO_WM_TEMPLATE_INDEX" val="20228103"/>
  <p:tag name="KSO_WM_UNIT_LAYERLEVEL" val="1_1_1"/>
  <p:tag name="KSO_WM_TAG_VERSION" val="1.0"/>
  <p:tag name="KSO_WM_BEAUTIFY_FLAG" val="#wm#"/>
  <p:tag name="KSO_WM_DIAGRAM_GROUP_CODE" val="l1-1"/>
  <p:tag name="KSO_WM_UNIT_TYPE" val="l_h_i"/>
  <p:tag name="KSO_WM_UNIT_INDEX" val="1_1_4"/>
</p:tagLst>
</file>

<file path=ppt/tags/tag220.xml><?xml version="1.0" encoding="utf-8"?>
<p:tagLst xmlns:p="http://schemas.openxmlformats.org/presentationml/2006/main">
  <p:tag name="KSO_WM_UNIT_SUBTYPE" val="a"/>
  <p:tag name="KSO_WM_UNIT_PRESET_TEXT" val="单击此处添加&#10;文本具体内容"/>
  <p:tag name="KSO_WM_UNIT_NOCLEAR" val="0"/>
  <p:tag name="KSO_WM_UNIT_VALUE" val="36"/>
  <p:tag name="KSO_WM_UNIT_HIGHLIGHT" val="0"/>
  <p:tag name="KSO_WM_UNIT_COMPATIBLE" val="0"/>
  <p:tag name="KSO_WM_UNIT_DIAGRAM_ISNUMVISUAL" val="0"/>
  <p:tag name="KSO_WM_UNIT_DIAGRAM_ISREFERUNIT" val="0"/>
  <p:tag name="KSO_WM_DIAGRAM_GROUP_CODE" val="l1-1"/>
  <p:tag name="KSO_WM_UNIT_TYPE" val="l_h_f"/>
  <p:tag name="KSO_WM_UNIT_INDEX" val="1_7_1"/>
  <p:tag name="KSO_WM_UNIT_ID" val="diagram20219397_7*l_h_f*1_7_1"/>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TEXT_FILL_FORE_SCHEMECOLOR_INDEX" val="13"/>
  <p:tag name="KSO_WM_UNIT_TEXT_FILL_TYPE" val="1"/>
</p:tagLst>
</file>

<file path=ppt/tags/tag221.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8_2"/>
  <p:tag name="KSO_WM_UNIT_ID" val="diagram20219397_7*l_h_i*1_8_2"/>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8"/>
  <p:tag name="KSO_WM_UNIT_LINE_FORE_SCHEMECOLOR_INDEX" val="6"/>
  <p:tag name="KSO_WM_UNIT_LINE_FILL_TYPE" val="2"/>
  <p:tag name="KSO_WM_UNIT_TEXT_FILL_FORE_SCHEMECOLOR_INDEX" val="2"/>
  <p:tag name="KSO_WM_UNIT_TEXT_FILL_TYPE" val="1"/>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8_3"/>
  <p:tag name="KSO_WM_UNIT_ID" val="diagram20219397_7*l_h_i*1_8_3"/>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8"/>
  <p:tag name="KSO_WM_UNIT_LINE_FORE_SCHEMECOLOR_INDEX" val="14"/>
  <p:tag name="KSO_WM_UNIT_LINE_FILL_TYPE" val="2"/>
  <p:tag name="KSO_WM_UNIT_TEXT_FILL_FORE_SCHEMECOLOR_INDEX" val="2"/>
  <p:tag name="KSO_WM_UNIT_TEXT_FILL_TYPE" val="1"/>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8_1"/>
  <p:tag name="KSO_WM_UNIT_ID" val="diagram20219397_7*l_h_i*1_8_1"/>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1"/>
  <p:tag name="KSO_WM_UNIT_TEXT_FILL_FORE_SCHEMECOLOR_INDEX" val="6"/>
  <p:tag name="KSO_WM_UNIT_TEXT_FILL_TYPE" val="1"/>
</p:tagLst>
</file>

<file path=ppt/tags/tag225.xml><?xml version="1.0" encoding="utf-8"?>
<p:tagLst xmlns:p="http://schemas.openxmlformats.org/presentationml/2006/main">
  <p:tag name="KSO_WM_UNIT_SUBTYPE" val="a"/>
  <p:tag name="KSO_WM_UNIT_PRESET_TEXT" val="单击此处添加&#10;文本具体内容"/>
  <p:tag name="KSO_WM_UNIT_NOCLEAR" val="0"/>
  <p:tag name="KSO_WM_UNIT_VALUE" val="36"/>
  <p:tag name="KSO_WM_UNIT_HIGHLIGHT" val="0"/>
  <p:tag name="KSO_WM_UNIT_COMPATIBLE" val="0"/>
  <p:tag name="KSO_WM_UNIT_DIAGRAM_ISNUMVISUAL" val="0"/>
  <p:tag name="KSO_WM_UNIT_DIAGRAM_ISREFERUNIT" val="0"/>
  <p:tag name="KSO_WM_DIAGRAM_GROUP_CODE" val="l1-1"/>
  <p:tag name="KSO_WM_UNIT_TYPE" val="l_h_f"/>
  <p:tag name="KSO_WM_UNIT_INDEX" val="1_8_1"/>
  <p:tag name="KSO_WM_UNIT_ID" val="diagram20219397_7*l_h_f*1_8_1"/>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TEXT_FILL_FORE_SCHEMECOLOR_INDEX" val="13"/>
  <p:tag name="KSO_WM_UNIT_TEXT_FILL_TYPE" val="1"/>
</p:tagLst>
</file>

<file path=ppt/tags/tag226.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8_2"/>
  <p:tag name="KSO_WM_UNIT_ID" val="diagram20219397_7*l_h_i*1_8_2"/>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8"/>
  <p:tag name="KSO_WM_UNIT_LINE_FORE_SCHEMECOLOR_INDEX" val="6"/>
  <p:tag name="KSO_WM_UNIT_LINE_FILL_TYPE" val="2"/>
  <p:tag name="KSO_WM_UNIT_TEXT_FILL_FORE_SCHEMECOLOR_INDEX" val="2"/>
  <p:tag name="KSO_WM_UNIT_TEXT_FILL_TYPE" val="1"/>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8_3"/>
  <p:tag name="KSO_WM_UNIT_ID" val="diagram20219397_7*l_h_i*1_8_3"/>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8"/>
  <p:tag name="KSO_WM_UNIT_LINE_FORE_SCHEMECOLOR_INDEX" val="14"/>
  <p:tag name="KSO_WM_UNIT_LINE_FILL_TYPE" val="2"/>
  <p:tag name="KSO_WM_UNIT_TEXT_FILL_FORE_SCHEMECOLOR_INDEX" val="2"/>
  <p:tag name="KSO_WM_UNIT_TEXT_FILL_TYPE" val="1"/>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8_1"/>
  <p:tag name="KSO_WM_UNIT_ID" val="diagram20219397_7*l_h_i*1_8_1"/>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VALUE" val="1"/>
  <p:tag name="KSO_WM_UNIT_TEXT_FILL_FORE_SCHEMECOLOR_INDEX" val="6"/>
  <p:tag name="KSO_WM_UNIT_TEXT_FILL_TYPE" val="1"/>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8103_5*l_h_i*1_1_1"/>
  <p:tag name="KSO_WM_TEMPLATE_CATEGORY" val="diagram"/>
  <p:tag name="KSO_WM_TEMPLATE_INDEX" val="20228103"/>
  <p:tag name="KSO_WM_UNIT_LAYERLEVEL" val="1_1_1"/>
  <p:tag name="KSO_WM_TAG_VERSION" val="1.0"/>
  <p:tag name="KSO_WM_BEAUTIFY_FLAG" val="#wm#"/>
  <p:tag name="KSO_WM_DIAGRAM_GROUP_CODE" val="l1-1"/>
  <p:tag name="KSO_WM_UNIT_TYPE" val="l_h_i"/>
  <p:tag name="KSO_WM_UNIT_INDEX" val="1_1_1"/>
</p:tagLst>
</file>

<file path=ppt/tags/tag230.xml><?xml version="1.0" encoding="utf-8"?>
<p:tagLst xmlns:p="http://schemas.openxmlformats.org/presentationml/2006/main">
  <p:tag name="KSO_WM_UNIT_SUBTYPE" val="a"/>
  <p:tag name="KSO_WM_UNIT_PRESET_TEXT" val="单击此处添加&#10;文本具体内容"/>
  <p:tag name="KSO_WM_UNIT_NOCLEAR" val="0"/>
  <p:tag name="KSO_WM_UNIT_VALUE" val="36"/>
  <p:tag name="KSO_WM_UNIT_HIGHLIGHT" val="0"/>
  <p:tag name="KSO_WM_UNIT_COMPATIBLE" val="0"/>
  <p:tag name="KSO_WM_UNIT_DIAGRAM_ISNUMVISUAL" val="0"/>
  <p:tag name="KSO_WM_UNIT_DIAGRAM_ISREFERUNIT" val="0"/>
  <p:tag name="KSO_WM_DIAGRAM_GROUP_CODE" val="l1-1"/>
  <p:tag name="KSO_WM_UNIT_TYPE" val="l_h_f"/>
  <p:tag name="KSO_WM_UNIT_INDEX" val="1_8_1"/>
  <p:tag name="KSO_WM_UNIT_ID" val="diagram20219397_7*l_h_f*1_8_1"/>
  <p:tag name="KSO_WM_TEMPLATE_CATEGORY" val="diagram"/>
  <p:tag name="KSO_WM_TEMPLATE_INDEX" val="20219397"/>
  <p:tag name="KSO_WM_UNIT_LAYERLEVEL" val="1_1_1"/>
  <p:tag name="KSO_WM_TAG_VERSION" val="1.0"/>
  <p:tag name="KSO_WM_BEAUTIFY_FLAG" val="#wm#"/>
  <p:tag name="KSO_WM_CHIP_GROUPID" val="60bed2524737e0f4c1ebe88a"/>
  <p:tag name="KSO_WM_CHIP_XID" val="60bed2524737e0f4c1ebe88b"/>
  <p:tag name="KSO_WM_ASSEMBLE_CHIP_INDEX" val="fc6842b9944949c5a961b646670e7b44"/>
  <p:tag name="KSO_WM_UNIT_TEXT_FILL_FORE_SCHEMECOLOR_INDEX" val="13"/>
  <p:tag name="KSO_WM_UNIT_TEXT_FILL_TYPE" val="1"/>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35.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3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3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38.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8103_5*l_h_i*1_1_2"/>
  <p:tag name="KSO_WM_TEMPLATE_CATEGORY" val="diagram"/>
  <p:tag name="KSO_WM_TEMPLATE_INDEX" val="20228103"/>
  <p:tag name="KSO_WM_UNIT_LAYERLEVEL" val="1_1_1"/>
  <p:tag name="KSO_WM_TAG_VERSION" val="1.0"/>
  <p:tag name="KSO_WM_BEAUTIFY_FLAG" val="#wm#"/>
  <p:tag name="KSO_WM_DIAGRAM_GROUP_CODE" val="l1-1"/>
  <p:tag name="KSO_WM_UNIT_TYPE" val="l_h_i"/>
  <p:tag name="KSO_WM_UNIT_INDEX" val="1_1_2"/>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43.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44.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8103_5*l_h_i*1_1_3"/>
  <p:tag name="KSO_WM_TEMPLATE_CATEGORY" val="diagram"/>
  <p:tag name="KSO_WM_TEMPLATE_INDEX" val="20228103"/>
  <p:tag name="KSO_WM_UNIT_LAYERLEVEL" val="1_1_1"/>
  <p:tag name="KSO_WM_TAG_VERSION" val="1.0"/>
  <p:tag name="KSO_WM_BEAUTIFY_FLAG" val="#wm#"/>
  <p:tag name="KSO_WM_DIAGRAM_GROUP_CODE" val="l1-1"/>
  <p:tag name="KSO_WM_UNIT_TYPE" val="l_h_i"/>
  <p:tag name="KSO_WM_UNIT_INDEX" val="1_1_3"/>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250.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53.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54.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55.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56.xml><?xml version="1.0" encoding="utf-8"?>
<p:tagLst xmlns:p="http://schemas.openxmlformats.org/presentationml/2006/main">
  <p:tag name="ISLIDE.GUIDESSETTING" val="{&quot;Id&quot;:null,&quot;Name&quot;:&quot;宽&quot;,&quot;HeaderHeight&quot;:12.877551020408191,&quot;FooterHeight&quot;:9.0,&quot;SideMargin&quot;:4.9,&quot;TopMargin&quot;:0.0,&quot;BottomMargin&quot;:0.0,&quot;IntervalMargin&quot;:1.0,&quot;SettingType&quot;:&quot;System&quot;}"/>
  <p:tag name="KSO_WPP_MARK_KEY" val="d8aee470-1ef7-45f5-a188-4c558c5fe8d3"/>
  <p:tag name="COMMONDATA" val="eyJjb3VudCI6NDksImhkaWQiOiI2OGQ5ZWM3YmQyZjNjMDdiMjI5ZDYwZmZlYTIwMjlkOSIsInVzZXJDb3VudCI6M30="/>
  <p:tag name="commondata" val="eyJjb3VudCI6NTAsImhkaWQiOiI2OGQ5ZWM3YmQyZjNjMDdiMjI5ZDYwZmZlYTIwMjlkOSIsInVzZXJDb3VudCI6NH0="/>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8103_5*l_h_x*1_1_1"/>
  <p:tag name="KSO_WM_TEMPLATE_CATEGORY" val="diagram"/>
  <p:tag name="KSO_WM_TEMPLATE_INDEX" val="20228103"/>
  <p:tag name="KSO_WM_UNIT_LAYERLEVEL" val="1_1_1"/>
  <p:tag name="KSO_WM_TAG_VERSION" val="1.0"/>
  <p:tag name="KSO_WM_BEAUTIFY_FLAG" val="#wm#"/>
  <p:tag name="KSO_WM_UNIT_VALUE" val="132*132"/>
  <p:tag name="KSO_WM_DIAGRAM_GROUP_CODE" val="l1-1"/>
  <p:tag name="KSO_WM_UNIT_TYPE" val="l_h_x"/>
  <p:tag name="KSO_WM_UNIT_INDEX" val="1_1_1"/>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8103_5*l_h_a*1_1_1"/>
  <p:tag name="KSO_WM_TEMPLATE_CATEGORY" val="diagram"/>
  <p:tag name="KSO_WM_TEMPLATE_INDEX" val="20228103"/>
  <p:tag name="KSO_WM_UNIT_LAYERLEVEL" val="1_1_1"/>
  <p:tag name="KSO_WM_TAG_VERSION" val="1.0"/>
  <p:tag name="KSO_WM_BEAUTIFY_FLAG" val="#wm#"/>
  <p:tag name="KSO_WM_UNIT_ISCONTENTSTITLE" val="0"/>
  <p:tag name="KSO_WM_UNIT_ISNUMDGMTITLE" val="0"/>
  <p:tag name="KSO_WM_UNIT_PRESET_TEXT" val="添加标题"/>
  <p:tag name="KSO_WM_UNIT_NOCLEAR" val="0"/>
  <p:tag name="KSO_WM_DIAGRAM_GROUP_CODE" val="l1-1"/>
  <p:tag name="KSO_WM_UNIT_TYPE" val="l_h_a"/>
  <p:tag name="KSO_WM_UNIT_INDEX" val="1_1_1"/>
  <p:tag name="KSO_WM_UNIT_TEXT_FILL_FORE_SCHEMECOLOR_INDEX" val="5"/>
  <p:tag name="KSO_WM_UNIT_TEXT_FILL_TYPE" val="1"/>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8103_5*l_h_i*1_2_1"/>
  <p:tag name="KSO_WM_TEMPLATE_CATEGORY" val="diagram"/>
  <p:tag name="KSO_WM_TEMPLATE_INDEX" val="20228103"/>
  <p:tag name="KSO_WM_UNIT_LAYERLEVEL" val="1_1_1"/>
  <p:tag name="KSO_WM_TAG_VERSION" val="1.0"/>
  <p:tag name="KSO_WM_BEAUTIFY_FLAG" val="#wm#"/>
  <p:tag name="KSO_WM_DIAGRAM_GROUP_CODE" val="l1-1"/>
  <p:tag name="KSO_WM_UNIT_TYPE" val="l_h_i"/>
  <p:tag name="KSO_WM_UNIT_INDEX" val="1_2_1"/>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8103_5*l_h_i*1_2_2"/>
  <p:tag name="KSO_WM_TEMPLATE_CATEGORY" val="diagram"/>
  <p:tag name="KSO_WM_TEMPLATE_INDEX" val="20228103"/>
  <p:tag name="KSO_WM_UNIT_LAYERLEVEL" val="1_1_1"/>
  <p:tag name="KSO_WM_TAG_VERSION" val="1.0"/>
  <p:tag name="KSO_WM_BEAUTIFY_FLAG" val="#wm#"/>
  <p:tag name="KSO_WM_DIAGRAM_GROUP_CODE" val="l1-1"/>
  <p:tag name="KSO_WM_UNIT_TYPE" val="l_h_i"/>
  <p:tag name="KSO_WM_UNIT_INDEX" val="1_2_2"/>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8103_5*l_h_i*1_2_3"/>
  <p:tag name="KSO_WM_TEMPLATE_CATEGORY" val="diagram"/>
  <p:tag name="KSO_WM_TEMPLATE_INDEX" val="20228103"/>
  <p:tag name="KSO_WM_UNIT_LAYERLEVEL" val="1_1_1"/>
  <p:tag name="KSO_WM_TAG_VERSION" val="1.0"/>
  <p:tag name="KSO_WM_BEAUTIFY_FLAG" val="#wm#"/>
  <p:tag name="KSO_WM_DIAGRAM_GROUP_CODE" val="l1-1"/>
  <p:tag name="KSO_WM_UNIT_TYPE" val="l_h_i"/>
  <p:tag name="KSO_WM_UNIT_INDEX" val="1_2_3"/>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8103_5*l_h_i*1_2_4"/>
  <p:tag name="KSO_WM_TEMPLATE_CATEGORY" val="diagram"/>
  <p:tag name="KSO_WM_TEMPLATE_INDEX" val="20228103"/>
  <p:tag name="KSO_WM_UNIT_LAYERLEVEL" val="1_1_1"/>
  <p:tag name="KSO_WM_TAG_VERSION" val="1.0"/>
  <p:tag name="KSO_WM_BEAUTIFY_FLAG" val="#wm#"/>
  <p:tag name="KSO_WM_DIAGRAM_GROUP_CODE" val="l1-1"/>
  <p:tag name="KSO_WM_UNIT_TYPE" val="l_h_i"/>
  <p:tag name="KSO_WM_UNIT_INDEX" val="1_2_4"/>
  <p:tag name="KSO_WM_UNIT_FILL_FORE_SCHEMECOLOR_INDEX" val="14"/>
  <p:tag name="KSO_WM_UNIT_FILL_TYPE" val="1"/>
  <p:tag name="KSO_WM_UNIT_LINE_FORE_SCHEMECOLOR_INDEX" val="6"/>
  <p:tag name="KSO_WM_UNIT_LINE_FILL_TYPE" val="2"/>
  <p:tag name="KSO_WM_UNIT_TEXT_FILL_FORE_SCHEMECOLOR_INDEX" val="2"/>
  <p:tag name="KSO_WM_UNIT_TEXT_FILL_TYPE" val="1"/>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8103_5*l_h_x*1_2_1"/>
  <p:tag name="KSO_WM_TEMPLATE_CATEGORY" val="diagram"/>
  <p:tag name="KSO_WM_TEMPLATE_INDEX" val="20228103"/>
  <p:tag name="KSO_WM_UNIT_LAYERLEVEL" val="1_1_1"/>
  <p:tag name="KSO_WM_TAG_VERSION" val="1.0"/>
  <p:tag name="KSO_WM_BEAUTIFY_FLAG" val="#wm#"/>
  <p:tag name="KSO_WM_UNIT_VALUE" val="132*132"/>
  <p:tag name="KSO_WM_DIAGRAM_GROUP_CODE" val="l1-1"/>
  <p:tag name="KSO_WM_UNIT_TYPE" val="l_h_x"/>
  <p:tag name="KSO_WM_UNIT_INDEX" val="1_2_1"/>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8103_5*l_h_a*1_2_1"/>
  <p:tag name="KSO_WM_TEMPLATE_CATEGORY" val="diagram"/>
  <p:tag name="KSO_WM_TEMPLATE_INDEX" val="20228103"/>
  <p:tag name="KSO_WM_UNIT_LAYERLEVEL" val="1_1_1"/>
  <p:tag name="KSO_WM_TAG_VERSION" val="1.0"/>
  <p:tag name="KSO_WM_BEAUTIFY_FLAG" val="#wm#"/>
  <p:tag name="KSO_WM_UNIT_ISCONTENTSTITLE" val="0"/>
  <p:tag name="KSO_WM_UNIT_ISNUMDGMTITLE" val="0"/>
  <p:tag name="KSO_WM_UNIT_PRESET_TEXT" val="添加标题"/>
  <p:tag name="KSO_WM_UNIT_NOCLEAR" val="0"/>
  <p:tag name="KSO_WM_DIAGRAM_GROUP_CODE" val="l1-1"/>
  <p:tag name="KSO_WM_UNIT_TYPE" val="l_h_a"/>
  <p:tag name="KSO_WM_UNIT_INDEX" val="1_2_1"/>
  <p:tag name="KSO_WM_UNIT_TEXT_FILL_FORE_SCHEMECOLOR_INDEX" val="6"/>
  <p:tag name="KSO_WM_UNIT_TEXT_FILL_TYPE" val="1"/>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8103_5*l_h_i*1_3_1"/>
  <p:tag name="KSO_WM_TEMPLATE_CATEGORY" val="diagram"/>
  <p:tag name="KSO_WM_TEMPLATE_INDEX" val="20228103"/>
  <p:tag name="KSO_WM_UNIT_LAYERLEVEL" val="1_1_1"/>
  <p:tag name="KSO_WM_TAG_VERSION" val="1.0"/>
  <p:tag name="KSO_WM_BEAUTIFY_FLAG" val="#wm#"/>
  <p:tag name="KSO_WM_DIAGRAM_GROUP_CODE" val="l1-1"/>
  <p:tag name="KSO_WM_UNIT_TYPE" val="l_h_i"/>
  <p:tag name="KSO_WM_UNIT_INDEX" val="1_3_1"/>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8103_5*l_h_i*1_3_2"/>
  <p:tag name="KSO_WM_TEMPLATE_CATEGORY" val="diagram"/>
  <p:tag name="KSO_WM_TEMPLATE_INDEX" val="20228103"/>
  <p:tag name="KSO_WM_UNIT_LAYERLEVEL" val="1_1_1"/>
  <p:tag name="KSO_WM_TAG_VERSION" val="1.0"/>
  <p:tag name="KSO_WM_BEAUTIFY_FLAG" val="#wm#"/>
  <p:tag name="KSO_WM_DIAGRAM_GROUP_CODE" val="l1-1"/>
  <p:tag name="KSO_WM_UNIT_TYPE" val="l_h_i"/>
  <p:tag name="KSO_WM_UNIT_INDEX" val="1_3_2"/>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8103_5*l_h_i*1_3_3"/>
  <p:tag name="KSO_WM_TEMPLATE_CATEGORY" val="diagram"/>
  <p:tag name="KSO_WM_TEMPLATE_INDEX" val="20228103"/>
  <p:tag name="KSO_WM_UNIT_LAYERLEVEL" val="1_1_1"/>
  <p:tag name="KSO_WM_TAG_VERSION" val="1.0"/>
  <p:tag name="KSO_WM_BEAUTIFY_FLAG" val="#wm#"/>
  <p:tag name="KSO_WM_DIAGRAM_GROUP_CODE" val="l1-1"/>
  <p:tag name="KSO_WM_UNIT_TYPE" val="l_h_i"/>
  <p:tag name="KSO_WM_UNIT_INDEX" val="1_3_3"/>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8103_5*l_h_i*1_3_4"/>
  <p:tag name="KSO_WM_TEMPLATE_CATEGORY" val="diagram"/>
  <p:tag name="KSO_WM_TEMPLATE_INDEX" val="20228103"/>
  <p:tag name="KSO_WM_UNIT_LAYERLEVEL" val="1_1_1"/>
  <p:tag name="KSO_WM_TAG_VERSION" val="1.0"/>
  <p:tag name="KSO_WM_BEAUTIFY_FLAG" val="#wm#"/>
  <p:tag name="KSO_WM_DIAGRAM_GROUP_CODE" val="l1-1"/>
  <p:tag name="KSO_WM_UNIT_TYPE" val="l_h_i"/>
  <p:tag name="KSO_WM_UNIT_INDEX" val="1_3_4"/>
  <p:tag name="KSO_WM_UNIT_FILL_FORE_SCHEMECOLOR_INDEX" val="14"/>
  <p:tag name="KSO_WM_UNIT_FILL_TYPE" val="1"/>
  <p:tag name="KSO_WM_UNIT_LINE_FORE_SCHEMECOLOR_INDEX" val="7"/>
  <p:tag name="KSO_WM_UNIT_LINE_FILL_TYPE" val="2"/>
  <p:tag name="KSO_WM_UNIT_TEXT_FILL_FORE_SCHEMECOLOR_INDEX" val="2"/>
  <p:tag name="KSO_WM_UNIT_TEXT_FILL_TYPE" val="1"/>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8103_5*l_h_x*1_3_1"/>
  <p:tag name="KSO_WM_TEMPLATE_CATEGORY" val="diagram"/>
  <p:tag name="KSO_WM_TEMPLATE_INDEX" val="20228103"/>
  <p:tag name="KSO_WM_UNIT_LAYERLEVEL" val="1_1_1"/>
  <p:tag name="KSO_WM_TAG_VERSION" val="1.0"/>
  <p:tag name="KSO_WM_BEAUTIFY_FLAG" val="#wm#"/>
  <p:tag name="KSO_WM_UNIT_VALUE" val="132*132"/>
  <p:tag name="KSO_WM_DIAGRAM_GROUP_CODE" val="l1-1"/>
  <p:tag name="KSO_WM_UNIT_TYPE" val="l_h_x"/>
  <p:tag name="KSO_WM_UNIT_INDEX" val="1_3_1"/>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8103_5*l_h_a*1_3_1"/>
  <p:tag name="KSO_WM_TEMPLATE_CATEGORY" val="diagram"/>
  <p:tag name="KSO_WM_TEMPLATE_INDEX" val="20228103"/>
  <p:tag name="KSO_WM_UNIT_LAYERLEVEL" val="1_1_1"/>
  <p:tag name="KSO_WM_TAG_VERSION" val="1.0"/>
  <p:tag name="KSO_WM_BEAUTIFY_FLAG" val="#wm#"/>
  <p:tag name="KSO_WM_UNIT_ISCONTENTSTITLE" val="0"/>
  <p:tag name="KSO_WM_UNIT_ISNUMDGMTITLE" val="0"/>
  <p:tag name="KSO_WM_UNIT_PRESET_TEXT" val="添加标题"/>
  <p:tag name="KSO_WM_UNIT_NOCLEAR" val="0"/>
  <p:tag name="KSO_WM_DIAGRAM_GROUP_CODE" val="l1-1"/>
  <p:tag name="KSO_WM_UNIT_TYPE" val="l_h_a"/>
  <p:tag name="KSO_WM_UNIT_INDEX" val="1_3_1"/>
  <p:tag name="KSO_WM_UNIT_TEXT_FILL_FORE_SCHEMECOLOR_INDEX" val="7"/>
  <p:tag name="KSO_WM_UNIT_TEXT_FILL_TYPE" val="1"/>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8103_5*l_h_i*1_4_1"/>
  <p:tag name="KSO_WM_TEMPLATE_CATEGORY" val="diagram"/>
  <p:tag name="KSO_WM_TEMPLATE_INDEX" val="20228103"/>
  <p:tag name="KSO_WM_UNIT_LAYERLEVEL" val="1_1_1"/>
  <p:tag name="KSO_WM_TAG_VERSION" val="1.0"/>
  <p:tag name="KSO_WM_BEAUTIFY_FLAG" val="#wm#"/>
  <p:tag name="KSO_WM_DIAGRAM_GROUP_CODE" val="l1-1"/>
  <p:tag name="KSO_WM_UNIT_TYPE" val="l_h_i"/>
  <p:tag name="KSO_WM_UNIT_INDEX" val="1_4_1"/>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8103_5*l_h_i*1_4_2"/>
  <p:tag name="KSO_WM_TEMPLATE_CATEGORY" val="diagram"/>
  <p:tag name="KSO_WM_TEMPLATE_INDEX" val="20228103"/>
  <p:tag name="KSO_WM_UNIT_LAYERLEVEL" val="1_1_1"/>
  <p:tag name="KSO_WM_TAG_VERSION" val="1.0"/>
  <p:tag name="KSO_WM_BEAUTIFY_FLAG" val="#wm#"/>
  <p:tag name="KSO_WM_DIAGRAM_GROUP_CODE" val="l1-1"/>
  <p:tag name="KSO_WM_UNIT_TYPE" val="l_h_i"/>
  <p:tag name="KSO_WM_UNIT_INDEX" val="1_4_2"/>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8103_5*l_h_i*1_4_3"/>
  <p:tag name="KSO_WM_TEMPLATE_CATEGORY" val="diagram"/>
  <p:tag name="KSO_WM_TEMPLATE_INDEX" val="20228103"/>
  <p:tag name="KSO_WM_UNIT_LAYERLEVEL" val="1_1_1"/>
  <p:tag name="KSO_WM_TAG_VERSION" val="1.0"/>
  <p:tag name="KSO_WM_BEAUTIFY_FLAG" val="#wm#"/>
  <p:tag name="KSO_WM_DIAGRAM_GROUP_CODE" val="l1-1"/>
  <p:tag name="KSO_WM_UNIT_TYPE" val="l_h_i"/>
  <p:tag name="KSO_WM_UNIT_INDEX" val="1_4_3"/>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8103_5*l_h_i*1_4_4"/>
  <p:tag name="KSO_WM_TEMPLATE_CATEGORY" val="diagram"/>
  <p:tag name="KSO_WM_TEMPLATE_INDEX" val="20228103"/>
  <p:tag name="KSO_WM_UNIT_LAYERLEVEL" val="1_1_1"/>
  <p:tag name="KSO_WM_TAG_VERSION" val="1.0"/>
  <p:tag name="KSO_WM_BEAUTIFY_FLAG" val="#wm#"/>
  <p:tag name="KSO_WM_DIAGRAM_GROUP_CODE" val="l1-1"/>
  <p:tag name="KSO_WM_UNIT_TYPE" val="l_h_i"/>
  <p:tag name="KSO_WM_UNIT_INDEX" val="1_4_4"/>
  <p:tag name="KSO_WM_UNIT_FILL_FORE_SCHEMECOLOR_INDEX" val="14"/>
  <p:tag name="KSO_WM_UNIT_FILL_TYPE" val="1"/>
  <p:tag name="KSO_WM_UNIT_LINE_FORE_SCHEMECOLOR_INDEX" val="8"/>
  <p:tag name="KSO_WM_UNIT_LINE_FILL_TYPE" val="2"/>
  <p:tag name="KSO_WM_UNIT_TEXT_FILL_FORE_SCHEMECOLOR_INDEX" val="2"/>
  <p:tag name="KSO_WM_UNIT_TEXT_FILL_TYPE" val="1"/>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8103_5*l_h_x*1_4_1"/>
  <p:tag name="KSO_WM_TEMPLATE_CATEGORY" val="diagram"/>
  <p:tag name="KSO_WM_TEMPLATE_INDEX" val="20228103"/>
  <p:tag name="KSO_WM_UNIT_LAYERLEVEL" val="1_1_1"/>
  <p:tag name="KSO_WM_TAG_VERSION" val="1.0"/>
  <p:tag name="KSO_WM_BEAUTIFY_FLAG" val="#wm#"/>
  <p:tag name="KSO_WM_UNIT_VALUE" val="132*132"/>
  <p:tag name="KSO_WM_DIAGRAM_GROUP_CODE" val="l1-1"/>
  <p:tag name="KSO_WM_UNIT_TYPE" val="l_h_x"/>
  <p:tag name="KSO_WM_UNIT_INDEX" val="1_4_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8103_5*l_h_a*1_4_1"/>
  <p:tag name="KSO_WM_TEMPLATE_CATEGORY" val="diagram"/>
  <p:tag name="KSO_WM_TEMPLATE_INDEX" val="20228103"/>
  <p:tag name="KSO_WM_UNIT_LAYERLEVEL" val="1_1_1"/>
  <p:tag name="KSO_WM_TAG_VERSION" val="1.0"/>
  <p:tag name="KSO_WM_BEAUTIFY_FLAG" val="#wm#"/>
  <p:tag name="KSO_WM_UNIT_ISCONTENTSTITLE" val="0"/>
  <p:tag name="KSO_WM_UNIT_ISNUMDGMTITLE" val="0"/>
  <p:tag name="KSO_WM_UNIT_PRESET_TEXT" val="添加标题"/>
  <p:tag name="KSO_WM_UNIT_NOCLEAR" val="0"/>
  <p:tag name="KSO_WM_DIAGRAM_GROUP_CODE" val="l1-1"/>
  <p:tag name="KSO_WM_UNIT_TYPE" val="l_h_a"/>
  <p:tag name="KSO_WM_UNIT_INDEX" val="1_4_1"/>
  <p:tag name="KSO_WM_UNIT_TEXT_FILL_FORE_SCHEMECOLOR_INDEX" val="8"/>
  <p:tag name="KSO_WM_UNIT_TEXT_FILL_TYPE" val="1"/>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8103_5*l_h_i*1_5_1"/>
  <p:tag name="KSO_WM_TEMPLATE_CATEGORY" val="diagram"/>
  <p:tag name="KSO_WM_TEMPLATE_INDEX" val="20228103"/>
  <p:tag name="KSO_WM_UNIT_LAYERLEVEL" val="1_1_1"/>
  <p:tag name="KSO_WM_TAG_VERSION" val="1.0"/>
  <p:tag name="KSO_WM_BEAUTIFY_FLAG" val="#wm#"/>
  <p:tag name="KSO_WM_DIAGRAM_GROUP_CODE" val="l1-1"/>
  <p:tag name="KSO_WM_UNIT_TYPE" val="l_h_i"/>
  <p:tag name="KSO_WM_UNIT_INDEX" val="1_5_1"/>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8103_5*l_h_i*1_5_2"/>
  <p:tag name="KSO_WM_TEMPLATE_CATEGORY" val="diagram"/>
  <p:tag name="KSO_WM_TEMPLATE_INDEX" val="20228103"/>
  <p:tag name="KSO_WM_UNIT_LAYERLEVEL" val="1_1_1"/>
  <p:tag name="KSO_WM_TAG_VERSION" val="1.0"/>
  <p:tag name="KSO_WM_BEAUTIFY_FLAG" val="#wm#"/>
  <p:tag name="KSO_WM_DIAGRAM_GROUP_CODE" val="l1-1"/>
  <p:tag name="KSO_WM_UNIT_TYPE" val="l_h_i"/>
  <p:tag name="KSO_WM_UNIT_INDEX" val="1_5_2"/>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8103_5*l_h_i*1_5_3"/>
  <p:tag name="KSO_WM_TEMPLATE_CATEGORY" val="diagram"/>
  <p:tag name="KSO_WM_TEMPLATE_INDEX" val="20228103"/>
  <p:tag name="KSO_WM_UNIT_LAYERLEVEL" val="1_1_1"/>
  <p:tag name="KSO_WM_TAG_VERSION" val="1.0"/>
  <p:tag name="KSO_WM_BEAUTIFY_FLAG" val="#wm#"/>
  <p:tag name="KSO_WM_DIAGRAM_GROUP_CODE" val="l1-1"/>
  <p:tag name="KSO_WM_UNIT_TYPE" val="l_h_i"/>
  <p:tag name="KSO_WM_UNIT_INDEX" val="1_5_3"/>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8103_5*l_h_i*1_5_4"/>
  <p:tag name="KSO_WM_TEMPLATE_CATEGORY" val="diagram"/>
  <p:tag name="KSO_WM_TEMPLATE_INDEX" val="20228103"/>
  <p:tag name="KSO_WM_UNIT_LAYERLEVEL" val="1_1_1"/>
  <p:tag name="KSO_WM_TAG_VERSION" val="1.0"/>
  <p:tag name="KSO_WM_BEAUTIFY_FLAG" val="#wm#"/>
  <p:tag name="KSO_WM_DIAGRAM_GROUP_CODE" val="l1-1"/>
  <p:tag name="KSO_WM_UNIT_TYPE" val="l_h_i"/>
  <p:tag name="KSO_WM_UNIT_INDEX" val="1_5_4"/>
  <p:tag name="KSO_WM_UNIT_FILL_FORE_SCHEMECOLOR_INDEX" val="14"/>
  <p:tag name="KSO_WM_UNIT_FILL_TYPE" val="1"/>
  <p:tag name="KSO_WM_UNIT_LINE_FORE_SCHEMECOLOR_INDEX" val="9"/>
  <p:tag name="KSO_WM_UNIT_LINE_FILL_TYPE" val="2"/>
  <p:tag name="KSO_WM_UNIT_TEXT_FILL_FORE_SCHEMECOLOR_INDEX" val="2"/>
  <p:tag name="KSO_WM_UNIT_TEXT_FILL_TYPE" val="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8103_5*l_h_x*1_5_1"/>
  <p:tag name="KSO_WM_TEMPLATE_CATEGORY" val="diagram"/>
  <p:tag name="KSO_WM_TEMPLATE_INDEX" val="20228103"/>
  <p:tag name="KSO_WM_UNIT_LAYERLEVEL" val="1_1_1"/>
  <p:tag name="KSO_WM_TAG_VERSION" val="1.0"/>
  <p:tag name="KSO_WM_BEAUTIFY_FLAG" val="#wm#"/>
  <p:tag name="KSO_WM_UNIT_VALUE" val="132*132"/>
  <p:tag name="KSO_WM_DIAGRAM_GROUP_CODE" val="l1-1"/>
  <p:tag name="KSO_WM_UNIT_TYPE" val="l_h_x"/>
  <p:tag name="KSO_WM_UNIT_INDEX" val="1_5_1"/>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8103_5*l_h_a*1_5_1"/>
  <p:tag name="KSO_WM_TEMPLATE_CATEGORY" val="diagram"/>
  <p:tag name="KSO_WM_TEMPLATE_INDEX" val="20228103"/>
  <p:tag name="KSO_WM_UNIT_LAYERLEVEL" val="1_1_1"/>
  <p:tag name="KSO_WM_TAG_VERSION" val="1.0"/>
  <p:tag name="KSO_WM_BEAUTIFY_FLAG" val="#wm#"/>
  <p:tag name="KSO_WM_UNIT_ISCONTENTSTITLE" val="0"/>
  <p:tag name="KSO_WM_UNIT_ISNUMDGMTITLE" val="0"/>
  <p:tag name="KSO_WM_UNIT_PRESET_TEXT" val="添加标题"/>
  <p:tag name="KSO_WM_UNIT_NOCLEAR" val="0"/>
  <p:tag name="KSO_WM_DIAGRAM_GROUP_CODE" val="l1-1"/>
  <p:tag name="KSO_WM_UNIT_TYPE" val="l_h_a"/>
  <p:tag name="KSO_WM_UNIT_INDEX" val="1_5_1"/>
  <p:tag name="KSO_WM_UNIT_TEXT_FILL_FORE_SCHEMECOLOR_INDEX" val="9"/>
  <p:tag name="KSO_WM_UNIT_TEXT_FILL_TYPE" val="1"/>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8103_5*a*1"/>
  <p:tag name="KSO_WM_TEMPLATE_CATEGORY" val="diagram"/>
  <p:tag name="KSO_WM_TEMPLATE_INDEX" val="20228103"/>
  <p:tag name="KSO_WM_UNIT_LAYERLEVEL" val="1"/>
  <p:tag name="KSO_WM_TAG_VERSION" val="1.0"/>
  <p:tag name="KSO_WM_BEAUTIFY_FLAG" val="#wm#"/>
  <p:tag name="KSO_WM_UNIT_ISCONTENTSTITLE" val="0"/>
  <p:tag name="KSO_WM_UNIT_ISNUMDGMTITLE" val="0"/>
  <p:tag name="KSO_WM_UNIT_PRESET_TEXT" val="单击此处添加大标题内容"/>
  <p:tag name="KSO_WM_UNIT_NOCLEAR" val="0"/>
  <p:tag name="KSO_WM_UNIT_VALUE" val="13"/>
  <p:tag name="KSO_WM_DIAGRAM_GROUP_CODE" val="l1-1"/>
  <p:tag name="KSO_WM_UNIT_TYPE" val="a"/>
  <p:tag name="KSO_WM_UNIT_INDEX" val="1"/>
  <p:tag name="KSO_WM_UNIT_TEXT_FILL_FORE_SCHEMECOLOR_INDEX" val="15"/>
  <p:tag name="KSO_WM_UNIT_TEXT_FILL_TYPE" val="1"/>
</p:tagLst>
</file>

<file path=ppt/tags/tag53.xml><?xml version="1.0" encoding="utf-8"?>
<p:tagLst xmlns:p="http://schemas.openxmlformats.org/presentationml/2006/main">
  <p:tag name="KSO_WM_UNIT_FILL_FORE_SCHEMECOLOR_INDEX_BRIGHTNESS" val="0"/>
  <p:tag name="KSO_WM_UNIT_FILL_FORE_SCHEMECOLOR_INDEX" val="13"/>
  <p:tag name="KSO_WM_UNIT_FILL_TYPE" val="1"/>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13"/>
  <p:tag name="KSO_WM_UNIT_TEXT_FILL_TYPE" val="1"/>
</p:tagLst>
</file>

<file path=ppt/tags/tag54.xml><?xml version="1.0" encoding="utf-8"?>
<p:tagLst xmlns:p="http://schemas.openxmlformats.org/presentationml/2006/main">
  <p:tag name="KSO_WM_SLIDE_BK_DARK_LIGHT" val="2"/>
  <p:tag name="KSO_WM_SLIDE_BACKGROUND_TYPE" val="general"/>
  <p:tag name="KSO_WM_SPECIAL_SOURCE" val="bdnul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1.xml><?xml version="1.0" encoding="utf-8"?>
<p:tagLst xmlns:p="http://schemas.openxmlformats.org/presentationml/2006/main">
  <p:tag name="TABLE_ENDDRAG_ORIGIN_RECT" val="846*298"/>
  <p:tag name="TABLE_ENDDRAG_RECT" val="43*117*846*298"/>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4.xml><?xml version="1.0" encoding="utf-8"?>
<p:tagLst xmlns:p="http://schemas.openxmlformats.org/presentationml/2006/main">
  <p:tag name="TABLE_ENDDRAG_ORIGIN_RECT" val="240*289"/>
  <p:tag name="TABLE_ENDDRAG_RECT" val="382*80*240*289"/>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7.xml><?xml version="1.0" encoding="utf-8"?>
<p:tagLst xmlns:p="http://schemas.openxmlformats.org/presentationml/2006/main">
  <p:tag name="TABLE_ENDDRAG_ORIGIN_RECT" val="352*279"/>
  <p:tag name="TABLE_ENDDRAG_RECT" val="493*90*352*279"/>
  <p:tag name="KSO_WM_UNIT_TABLE_BEAUTIFY" val="smartTable{120cdaa1-4b36-478a-a12e-b79ffa141f49}"/>
</p:tagLst>
</file>

<file path=ppt/tags/tag78.xml><?xml version="1.0" encoding="utf-8"?>
<p:tagLst xmlns:p="http://schemas.openxmlformats.org/presentationml/2006/main">
  <p:tag name="TABLE_ENDDRAG_ORIGIN_RECT" val="352*279"/>
  <p:tag name="TABLE_ENDDRAG_RECT" val="493*90*352*279"/>
  <p:tag name="KSO_WM_UNIT_TABLE_BEAUTIFY" val="smartTable{f263867b-778d-4445-8ac3-396c614716c8}"/>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2"/>
  <p:tag name="KSO_WM_UNIT_ID" val="diagram20218968_7*l_h_i*1_1_2"/>
  <p:tag name="KSO_WM_TEMPLATE_CATEGORY" val="diagram"/>
  <p:tag name="KSO_WM_TEMPLATE_INDEX" val="20218968"/>
  <p:tag name="KSO_WM_UNIT_LAYERLEVEL" val="1_1_1"/>
  <p:tag name="KSO_WM_TAG_VERSION" val="1.0"/>
  <p:tag name="KSO_WM_BEAUTIFY_FLAG" val="#wm#"/>
  <p:tag name="KSO_WM_DIAGRAM_GROUP_CODE" val="l1-1"/>
  <p:tag name="KSO_WM_CHIP_GROUPID" val="60a387d0e61189fbc45e1e39"/>
  <p:tag name="KSO_WM_CHIP_XID" val="60a387d0e61189fbc45e1e3a"/>
  <p:tag name="KSO_WM_ASSEMBLE_CHIP_INDEX" val="ef7d4dfaa98c4d95bad762cba730e71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51"/>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3"/>
  <p:tag name="KSO_WM_UNIT_ID" val="diagram20218968_7*l_h_i*1_1_3"/>
  <p:tag name="KSO_WM_TEMPLATE_CATEGORY" val="diagram"/>
  <p:tag name="KSO_WM_TEMPLATE_INDEX" val="20218968"/>
  <p:tag name="KSO_WM_UNIT_LAYERLEVEL" val="1_1_1"/>
  <p:tag name="KSO_WM_TAG_VERSION" val="1.0"/>
  <p:tag name="KSO_WM_BEAUTIFY_FLAG" val="#wm#"/>
  <p:tag name="KSO_WM_DIAGRAM_GROUP_CODE" val="l1-1"/>
  <p:tag name="KSO_WM_CHIP_GROUPID" val="60a387d0e61189fbc45e1e39"/>
  <p:tag name="KSO_WM_CHIP_XID" val="60a387d0e61189fbc45e1e3a"/>
  <p:tag name="KSO_WM_ASSEMBLE_CHIP_INDEX" val="ef7d4dfaa98c4d95bad762cba730e71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4"/>
  <p:tag name="KSO_WM_UNIT_ID" val="diagram20218968_7*l_h_i*1_1_4"/>
  <p:tag name="KSO_WM_TEMPLATE_CATEGORY" val="diagram"/>
  <p:tag name="KSO_WM_TEMPLATE_INDEX" val="20218968"/>
  <p:tag name="KSO_WM_UNIT_LAYERLEVEL" val="1_1_1"/>
  <p:tag name="KSO_WM_TAG_VERSION" val="1.0"/>
  <p:tag name="KSO_WM_BEAUTIFY_FLAG" val="#wm#"/>
  <p:tag name="KSO_WM_DIAGRAM_GROUP_CODE" val="l1-1"/>
  <p:tag name="KSO_WM_CHIP_GROUPID" val="60a387d0e61189fbc45e1e39"/>
  <p:tag name="KSO_WM_CHIP_XID" val="60a387d0e61189fbc45e1e3a"/>
  <p:tag name="KSO_WM_ASSEMBLE_CHIP_INDEX" val="ef7d4dfaa98c4d95bad762cba730e71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1_5"/>
  <p:tag name="KSO_WM_UNIT_ID" val="diagram20218968_7*l_h_i*1_1_5"/>
  <p:tag name="KSO_WM_TEMPLATE_CATEGORY" val="diagram"/>
  <p:tag name="KSO_WM_TEMPLATE_INDEX" val="20218968"/>
  <p:tag name="KSO_WM_UNIT_LAYERLEVEL" val="1_1_1"/>
  <p:tag name="KSO_WM_TAG_VERSION" val="1.0"/>
  <p:tag name="KSO_WM_BEAUTIFY_FLAG" val="#wm#"/>
  <p:tag name="KSO_WM_DIAGRAM_GROUP_CODE" val="l1-1"/>
  <p:tag name="KSO_WM_CHIP_GROUPID" val="60a387d0e61189fbc45e1e39"/>
  <p:tag name="KSO_WM_CHIP_XID" val="60a387d0e61189fbc45e1e3a"/>
  <p:tag name="KSO_WM_ASSEMBLE_CHIP_INDEX" val="ef7d4dfaa98c4d95bad762cba730e71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2"/>
</p:tagLst>
</file>

<file path=ppt/tags/tag92.xml><?xml version="1.0" encoding="utf-8"?>
<p:tagLst xmlns:p="http://schemas.openxmlformats.org/presentationml/2006/main">
  <p:tag name="KSO_WM_UNIT_SUBTYPE" val="a"/>
  <p:tag name="KSO_WM_UNIT_PRESET_TEXT" val="单击此处输入你的正文，文字是您思想的提炼。"/>
  <p:tag name="KSO_WM_UNIT_NOCLEAR" val="0"/>
  <p:tag name="KSO_WM_UNIT_HIGHLIGHT" val="0"/>
  <p:tag name="KSO_WM_UNIT_COMPATIBLE" val="0"/>
  <p:tag name="KSO_WM_UNIT_DIAGRAM_ISNUMVISUAL" val="0"/>
  <p:tag name="KSO_WM_UNIT_DIAGRAM_ISREFERUNIT" val="0"/>
  <p:tag name="KSO_WM_UNIT_TYPE" val="l_h_f"/>
  <p:tag name="KSO_WM_UNIT_INDEX" val="1_1_1"/>
  <p:tag name="KSO_WM_UNIT_ID" val="diagram20218968_7*l_h_f*1_1_1"/>
  <p:tag name="KSO_WM_TEMPLATE_CATEGORY" val="diagram"/>
  <p:tag name="KSO_WM_TEMPLATE_INDEX" val="20218968"/>
  <p:tag name="KSO_WM_UNIT_LAYERLEVEL" val="1_1_1"/>
  <p:tag name="KSO_WM_TAG_VERSION" val="1.0"/>
  <p:tag name="KSO_WM_BEAUTIFY_FLAG" val="#wm#"/>
  <p:tag name="KSO_WM_DIAGRAM_GROUP_CODE" val="l1-1"/>
  <p:tag name="KSO_WM_CHIP_GROUPID" val="60a387d0e61189fbc45e1e39"/>
  <p:tag name="KSO_WM_CHIP_XID" val="60a387d0e61189fbc45e1e3a"/>
  <p:tag name="KSO_WM_ASSEMBLE_CHIP_INDEX" val="ef7d4dfaa98c4d95bad762cba730e713"/>
  <p:tag name="KSO_WM_UNIT_TEXT_FILL_FORE_SCHEMECOLOR_INDEX_BRIGHTNESS" val="0.25"/>
  <p:tag name="KSO_WM_UNIT_TEXT_FILL_FORE_SCHEMECOLOR_INDEX" val="13"/>
  <p:tag name="KSO_WM_UNIT_TEXT_FILL_TYPE" val="1"/>
  <p:tag name="KSO_WM_UNIT_VALUE" val="42"/>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18968_7*l_h_i*1_1_1"/>
  <p:tag name="KSO_WM_TEMPLATE_CATEGORY" val="diagram"/>
  <p:tag name="KSO_WM_TEMPLATE_INDEX" val="20218968"/>
  <p:tag name="KSO_WM_UNIT_LAYERLEVEL" val="1_1_1"/>
  <p:tag name="KSO_WM_TAG_VERSION" val="1.0"/>
  <p:tag name="KSO_WM_BEAUTIFY_FLAG" val="#wm#"/>
  <p:tag name="KSO_WM_DIAGRAM_GROUP_CODE" val="l1-1"/>
  <p:tag name="KSO_WM_CHIP_GROUPID" val="60a387d0e61189fbc45e1e39"/>
  <p:tag name="KSO_WM_CHIP_XID" val="60a387d0e61189fbc45e1e3a"/>
  <p:tag name="KSO_WM_ASSEMBLE_CHIP_INDEX" val="ef7d4dfaa98c4d95bad762cba730e713"/>
  <p:tag name="KSO_WM_UNIT_TEXT_FILL_FORE_SCHEMECOLOR_INDEX_BRIGHTNESS" val="0"/>
  <p:tag name="KSO_WM_UNIT_TEXT_FILL_FORE_SCHEMECOLOR_INDEX" val="14"/>
  <p:tag name="KSO_WM_UNIT_TEXT_FILL_TYPE" val="1"/>
  <p:tag name="KSO_WM_UNIT_VALUE" val="1"/>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2"/>
  <p:tag name="KSO_WM_UNIT_ID" val="diagram20218968_7*l_h_i*1_2_2"/>
  <p:tag name="KSO_WM_TEMPLATE_CATEGORY" val="diagram"/>
  <p:tag name="KSO_WM_TEMPLATE_INDEX" val="20218968"/>
  <p:tag name="KSO_WM_UNIT_LAYERLEVEL" val="1_1_1"/>
  <p:tag name="KSO_WM_TAG_VERSION" val="1.0"/>
  <p:tag name="KSO_WM_BEAUTIFY_FLAG" val="#wm#"/>
  <p:tag name="KSO_WM_DIAGRAM_GROUP_CODE" val="l1-1"/>
  <p:tag name="KSO_WM_CHIP_GROUPID" val="60a387d0e61189fbc45e1e39"/>
  <p:tag name="KSO_WM_CHIP_XID" val="60a387d0e61189fbc45e1e3a"/>
  <p:tag name="KSO_WM_ASSEMBLE_CHIP_INDEX" val="ef7d4dfaa98c4d95bad762cba730e71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51"/>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3"/>
  <p:tag name="KSO_WM_UNIT_ID" val="diagram20218968_7*l_h_i*1_2_3"/>
  <p:tag name="KSO_WM_TEMPLATE_CATEGORY" val="diagram"/>
  <p:tag name="KSO_WM_TEMPLATE_INDEX" val="20218968"/>
  <p:tag name="KSO_WM_UNIT_LAYERLEVEL" val="1_1_1"/>
  <p:tag name="KSO_WM_TAG_VERSION" val="1.0"/>
  <p:tag name="KSO_WM_BEAUTIFY_FLAG" val="#wm#"/>
  <p:tag name="KSO_WM_DIAGRAM_GROUP_CODE" val="l1-1"/>
  <p:tag name="KSO_WM_CHIP_GROUPID" val="60a387d0e61189fbc45e1e39"/>
  <p:tag name="KSO_WM_CHIP_XID" val="60a387d0e61189fbc45e1e3a"/>
  <p:tag name="KSO_WM_ASSEMBLE_CHIP_INDEX" val="ef7d4dfaa98c4d95bad762cba730e71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2"/>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4"/>
  <p:tag name="KSO_WM_UNIT_ID" val="diagram20218968_7*l_h_i*1_2_4"/>
  <p:tag name="KSO_WM_TEMPLATE_CATEGORY" val="diagram"/>
  <p:tag name="KSO_WM_TEMPLATE_INDEX" val="20218968"/>
  <p:tag name="KSO_WM_UNIT_LAYERLEVEL" val="1_1_1"/>
  <p:tag name="KSO_WM_TAG_VERSION" val="1.0"/>
  <p:tag name="KSO_WM_BEAUTIFY_FLAG" val="#wm#"/>
  <p:tag name="KSO_WM_DIAGRAM_GROUP_CODE" val="l1-1"/>
  <p:tag name="KSO_WM_CHIP_GROUPID" val="60a387d0e61189fbc45e1e39"/>
  <p:tag name="KSO_WM_CHIP_XID" val="60a387d0e61189fbc45e1e3a"/>
  <p:tag name="KSO_WM_ASSEMBLE_CHIP_INDEX" val="ef7d4dfaa98c4d95bad762cba730e71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i"/>
  <p:tag name="KSO_WM_UNIT_INDEX" val="1_2_5"/>
  <p:tag name="KSO_WM_UNIT_ID" val="diagram20218968_7*l_h_i*1_2_5"/>
  <p:tag name="KSO_WM_TEMPLATE_CATEGORY" val="diagram"/>
  <p:tag name="KSO_WM_TEMPLATE_INDEX" val="20218968"/>
  <p:tag name="KSO_WM_UNIT_LAYERLEVEL" val="1_1_1"/>
  <p:tag name="KSO_WM_TAG_VERSION" val="1.0"/>
  <p:tag name="KSO_WM_BEAUTIFY_FLAG" val="#wm#"/>
  <p:tag name="KSO_WM_DIAGRAM_GROUP_CODE" val="l1-1"/>
  <p:tag name="KSO_WM_CHIP_GROUPID" val="60a387d0e61189fbc45e1e39"/>
  <p:tag name="KSO_WM_CHIP_XID" val="60a387d0e61189fbc45e1e3a"/>
  <p:tag name="KSO_WM_ASSEMBLE_CHIP_INDEX" val="ef7d4dfaa98c4d95bad762cba730e71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2"/>
</p:tagLst>
</file>

<file path=ppt/tags/tag98.xml><?xml version="1.0" encoding="utf-8"?>
<p:tagLst xmlns:p="http://schemas.openxmlformats.org/presentationml/2006/main">
  <p:tag name="KSO_WM_UNIT_SUBTYPE" val="a"/>
  <p:tag name="KSO_WM_UNIT_PRESET_TEXT" val="单击此处输入你的正文，文字是您思想的提炼。"/>
  <p:tag name="KSO_WM_UNIT_NOCLEAR" val="0"/>
  <p:tag name="KSO_WM_UNIT_HIGHLIGHT" val="0"/>
  <p:tag name="KSO_WM_UNIT_COMPATIBLE" val="0"/>
  <p:tag name="KSO_WM_UNIT_DIAGRAM_ISNUMVISUAL" val="0"/>
  <p:tag name="KSO_WM_UNIT_DIAGRAM_ISREFERUNIT" val="0"/>
  <p:tag name="KSO_WM_UNIT_TYPE" val="l_h_f"/>
  <p:tag name="KSO_WM_UNIT_INDEX" val="1_2_1"/>
  <p:tag name="KSO_WM_UNIT_ID" val="diagram20218968_7*l_h_f*1_2_1"/>
  <p:tag name="KSO_WM_TEMPLATE_CATEGORY" val="diagram"/>
  <p:tag name="KSO_WM_TEMPLATE_INDEX" val="20218968"/>
  <p:tag name="KSO_WM_UNIT_LAYERLEVEL" val="1_1_1"/>
  <p:tag name="KSO_WM_TAG_VERSION" val="1.0"/>
  <p:tag name="KSO_WM_BEAUTIFY_FLAG" val="#wm#"/>
  <p:tag name="KSO_WM_DIAGRAM_GROUP_CODE" val="l1-1"/>
  <p:tag name="KSO_WM_CHIP_GROUPID" val="60a387d0e61189fbc45e1e39"/>
  <p:tag name="KSO_WM_CHIP_XID" val="60a387d0e61189fbc45e1e3a"/>
  <p:tag name="KSO_WM_ASSEMBLE_CHIP_INDEX" val="ef7d4dfaa98c4d95bad762cba730e713"/>
  <p:tag name="KSO_WM_UNIT_TEXT_FILL_FORE_SCHEMECOLOR_INDEX_BRIGHTNESS" val="0.25"/>
  <p:tag name="KSO_WM_UNIT_TEXT_FILL_FORE_SCHEMECOLOR_INDEX" val="13"/>
  <p:tag name="KSO_WM_UNIT_TEXT_FILL_TYPE" val="1"/>
  <p:tag name="KSO_WM_UNIT_VALUE" val="42"/>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18968_7*l_h_i*1_2_1"/>
  <p:tag name="KSO_WM_TEMPLATE_CATEGORY" val="diagram"/>
  <p:tag name="KSO_WM_TEMPLATE_INDEX" val="20218968"/>
  <p:tag name="KSO_WM_UNIT_LAYERLEVEL" val="1_1_1"/>
  <p:tag name="KSO_WM_TAG_VERSION" val="1.0"/>
  <p:tag name="KSO_WM_BEAUTIFY_FLAG" val="#wm#"/>
  <p:tag name="KSO_WM_DIAGRAM_GROUP_CODE" val="l1-1"/>
  <p:tag name="KSO_WM_CHIP_GROUPID" val="60a387d0e61189fbc45e1e39"/>
  <p:tag name="KSO_WM_CHIP_XID" val="60a387d0e61189fbc45e1e3a"/>
  <p:tag name="KSO_WM_ASSEMBLE_CHIP_INDEX" val="ef7d4dfaa98c4d95bad762cba730e713"/>
  <p:tag name="KSO_WM_UNIT_TEXT_FILL_FORE_SCHEMECOLOR_INDEX_BRIGHTNESS" val="0"/>
  <p:tag name="KSO_WM_UNIT_TEXT_FILL_FORE_SCHEMECOLOR_INDEX" val="14"/>
  <p:tag name="KSO_WM_UNIT_TEXT_FILL_TYPE" val="1"/>
  <p:tag name="KSO_WM_UNIT_VALUE" val="1"/>
</p:tagLst>
</file>

<file path=ppt/theme/theme1.xml><?xml version="1.0" encoding="utf-8"?>
<a:theme xmlns:a="http://schemas.openxmlformats.org/drawingml/2006/main" name="Office Theme">
  <a:themeElements>
    <a:clrScheme name="自定义 46">
      <a:dk1>
        <a:srgbClr val="000000"/>
      </a:dk1>
      <a:lt1>
        <a:srgbClr val="FFFFFF"/>
      </a:lt1>
      <a:dk2>
        <a:srgbClr val="768395"/>
      </a:dk2>
      <a:lt2>
        <a:srgbClr val="F0F0F0"/>
      </a:lt2>
      <a:accent1>
        <a:srgbClr val="2E4E82"/>
      </a:accent1>
      <a:accent2>
        <a:srgbClr val="989074"/>
      </a:accent2>
      <a:accent3>
        <a:srgbClr val="EB7267"/>
      </a:accent3>
      <a:accent4>
        <a:srgbClr val="C59C66"/>
      </a:accent4>
      <a:accent5>
        <a:srgbClr val="A5A5A5"/>
      </a:accent5>
      <a:accent6>
        <a:srgbClr val="C9C9C9"/>
      </a:accent6>
      <a:hlink>
        <a:srgbClr val="0F73EE"/>
      </a:hlink>
      <a:folHlink>
        <a:srgbClr val="BFBFBF"/>
      </a:folHlink>
    </a:clrScheme>
    <a:fontScheme name="常规1">
      <a:majorFont>
        <a:latin typeface="Arial Black"/>
        <a:ea typeface="微软雅黑"/>
        <a:cs typeface=""/>
      </a:majorFont>
      <a:minorFont>
        <a:latin typeface="Arial"/>
        <a:ea typeface="微软雅黑 Light"/>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8702</Words>
  <Application>WPS 演示</Application>
  <PresentationFormat>自定义</PresentationFormat>
  <Paragraphs>845</Paragraphs>
  <Slides>82</Slides>
  <Notes>1</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82</vt:i4>
      </vt:variant>
    </vt:vector>
  </HeadingPairs>
  <TitlesOfParts>
    <vt:vector size="101" baseType="lpstr">
      <vt:lpstr>Arial</vt:lpstr>
      <vt:lpstr>宋体</vt:lpstr>
      <vt:lpstr>Wingdings</vt:lpstr>
      <vt:lpstr>汉仪程行简</vt:lpstr>
      <vt:lpstr>华文中宋</vt:lpstr>
      <vt:lpstr>汉仪尚巍手书W</vt:lpstr>
      <vt:lpstr>汉仪雪君体简</vt:lpstr>
      <vt:lpstr>隶书</vt:lpstr>
      <vt:lpstr>Wingdings</vt:lpstr>
      <vt:lpstr>汉仪瘦金书简</vt:lpstr>
      <vt:lpstr>Calibri</vt:lpstr>
      <vt:lpstr>微软雅黑</vt:lpstr>
      <vt:lpstr>Arial Unicode MS</vt:lpstr>
      <vt:lpstr>Cooper Black</vt:lpstr>
      <vt:lpstr>楷体</vt:lpstr>
      <vt:lpstr>华文新魏</vt:lpstr>
      <vt:lpstr>方正白舟魂心体</vt:lpstr>
      <vt:lpstr>微软雅黑 Light</vt:lpstr>
      <vt:lpstr>Office Theme</vt:lpstr>
      <vt:lpstr>PowerPoint 演示文稿</vt:lpstr>
      <vt:lpstr>PowerPoint 演示文稿</vt:lpstr>
      <vt:lpstr>PowerPoint 演示文稿</vt:lpstr>
      <vt:lpstr>壹 | 报表基本情况-调查对象</vt:lpstr>
      <vt:lpstr>壹 | 报表基本情况-研究开发定义</vt:lpstr>
      <vt:lpstr>壹 | 报表基本情况-填报依据</vt:lpstr>
      <vt:lpstr>壹 | 报表基本情况-调查内容</vt:lpstr>
      <vt:lpstr>PowerPoint 演示文稿</vt:lpstr>
      <vt:lpstr>壹 | 报表基本情况-《企业研究开发项目情况》（107-1）</vt:lpstr>
      <vt:lpstr>壹 | 报表基本情况-《企业研究开发项目情况》（107-1）</vt:lpstr>
      <vt:lpstr>壹 | 报表基本情况-《企业研究开发项目情况》（107-1）</vt:lpstr>
      <vt:lpstr>壹 | 报表基本情况-《企业研究开发项目情况》（107-1）</vt:lpstr>
      <vt:lpstr>壹 | 报表基本情况-《企业研究开发项目情况》（107-1）</vt:lpstr>
      <vt:lpstr>壹 | 报表基本情况-《企业研究开发项目情况》（107-1）</vt:lpstr>
      <vt:lpstr>壹 | 报表基本情况-《企业研究开发项目情况》（107-1）</vt:lpstr>
      <vt:lpstr>壹 | 报表基本情况-《企业研究开发项目情况》（107-1）</vt:lpstr>
      <vt:lpstr>壹 | 报表基本情况-《企业研究开发项目情况》（107-1）</vt:lpstr>
      <vt:lpstr>壹 | 报表基本情况-《企业研究开发项目情况》（107-1）</vt:lpstr>
      <vt:lpstr>壹 | 报表基本情况-《企业研究开发项目情况》（107-1）</vt:lpstr>
      <vt:lpstr>壹 | 报表基本情况-《企业研究开发项目情况》（107-1）</vt:lpstr>
      <vt:lpstr>壹 | 报表基本情况-《企业研究开发项目情况》（107-1）</vt:lpstr>
      <vt:lpstr>壹 | 报表基本情况-《企业研究开发项目情况》（107-1）</vt:lpstr>
      <vt:lpstr>壹 | 报表基本情况-《企业研究开发项目情况》（107-1）</vt:lpstr>
      <vt:lpstr>壹 | 报表基本情况-《企业研究开发项目情况》（107-1）</vt:lpstr>
      <vt:lpstr>壹 | 报表基本情况-《企业研究开发项目情况》（107-1）</vt:lpstr>
      <vt:lpstr>壹 | 报表基本情况-《企业研究开发项目情况》（107-1）</vt:lpstr>
      <vt:lpstr>壹 | 报表基本情况-《企业研究开发项目情况》（107-1）</vt:lpstr>
      <vt:lpstr>壹 | 报表基本情况-《企业研究开发项目情况》（107-1）</vt:lpstr>
      <vt:lpstr>壹 | 报表基本情况-《企业研究开发项目情况》（107-1）</vt:lpstr>
      <vt:lpstr>壹 | 报表基本情况-《企业研究开发项目情况》（107-1）</vt:lpstr>
      <vt:lpstr>壹 | 报表基本情况-《企业研究开发活动及相关情况》（107-2）</vt:lpstr>
      <vt:lpstr>PowerPoint 演示文稿</vt:lpstr>
      <vt:lpstr>壹 | 报表基本情况-《企业研究开发活动及相关情况》（107-2）</vt:lpstr>
      <vt:lpstr>壹 | 报表基本情况-《企业研究开发活动及相关情况》（107-2）</vt:lpstr>
      <vt:lpstr>壹 | 报表基本情况-《企业研究开发活动及相关情况》（607-2）</vt:lpstr>
      <vt:lpstr>壹 | 报表基本情况-《企业研究开发活动及相关情况》（607-2）</vt:lpstr>
      <vt:lpstr>壹 | 报表基本情况-《企业研究开发活动及相关情况》（107-2）</vt:lpstr>
      <vt:lpstr>壹 | 报表基本情况-《企业研究开发活动及相关情况》（107-2）</vt:lpstr>
      <vt:lpstr>壹 | 报表基本情况-《企业研究开发活动及相关情况》（107-2）</vt:lpstr>
      <vt:lpstr>壹 | 报表基本情况-《企业研究开发活动及相关情况》（107-2）</vt:lpstr>
      <vt:lpstr>壹 | 报表基本情况-《企业研究开发活动及相关情况》（107-2）</vt:lpstr>
      <vt:lpstr>壹 | 报表基本情况-《企业研究开发活动及相关情况》（107-2）</vt:lpstr>
      <vt:lpstr>壹 | 报表基本情况-《企业研究开发活动及相关情况》（107-2）</vt:lpstr>
      <vt:lpstr>壹 | 报表基本情况-《企业研究开发活动及相关情况》（107-2）</vt:lpstr>
      <vt:lpstr>壹 | 报表基本情况-《企业研究开发活动及相关情况》（107-2）</vt:lpstr>
      <vt:lpstr>壹 | 报表基本情况-《企业研究开发活动及相关情况》（107-2）</vt:lpstr>
      <vt:lpstr>壹 | 报表基本情况-《企业研究开发活动及相关情况》（107-2）</vt:lpstr>
      <vt:lpstr>壹 | 报表基本情况-《企业研究开发活动及相关情况》（107-2）</vt:lpstr>
      <vt:lpstr>壹 | 报表基本情况-《企业研究开发活动及相关情况》（107-2）</vt:lpstr>
      <vt:lpstr>壹 | 报表基本情况-《企业研究开发活动及相关情况》（107-2）</vt:lpstr>
      <vt:lpstr>壹 | 报表基本情况-《企业研究开发活动及相关情况》（107-2）</vt:lpstr>
      <vt:lpstr>壹 | 报表基本情况-《企业研究开发活动及相关情况》（107-2）</vt:lpstr>
      <vt:lpstr>壹 | 报表基本情况-《企业研究开发活动及相关情况》（107-2）</vt:lpstr>
      <vt:lpstr>壹 | 报表基本情况-《企业研究开发活动及相关情况》（107-2）</vt:lpstr>
      <vt:lpstr>壹 | 报表基本情况-《企业研究开发活动及相关情况》（107-2）</vt:lpstr>
      <vt:lpstr>壹 | 报表基本情况-《企业研究开发活动及相关情况》（107-2）</vt:lpstr>
      <vt:lpstr>壹 | 报表基本情况-《企业研究开发活动及相关情况》（107-2）</vt:lpstr>
      <vt:lpstr>壹 | 报表基本情况-《企业研究开发活动及相关情况》（107-2）</vt:lpstr>
      <vt:lpstr>壹 | 报表基本情况-《企业研究开发活动及相关情况》（107-2）</vt:lpstr>
      <vt:lpstr>壹 | 报表基本情况-《企业研究开发活动及相关情况》（107-2）</vt:lpstr>
      <vt:lpstr>壹 | 报表基本情况-《企业研究开发活动及相关情况》（107-2）</vt:lpstr>
      <vt:lpstr>壹 | 报表基本情况-《企业研究开发活动及相关情况》（107-2）</vt:lpstr>
      <vt:lpstr>壹 | 报表基本情况-《企业研究开发活动及相关情况》（107-2）</vt:lpstr>
      <vt:lpstr>壹 | 报表基本情况-《企业研究开发活动及相关情况》（107-2）</vt:lpstr>
      <vt:lpstr>壹 | 报表基本情况-《企业研究开发活动及相关情况》（107-2）</vt:lpstr>
      <vt:lpstr>壹 | 报表基本情况-《企业研究开发活动及相关情况》（107-2）</vt:lpstr>
      <vt:lpstr>壹 | 报表基本情况-《企业研究开发活动及相关情况》（107-2）</vt:lpstr>
      <vt:lpstr>壹 | 报表基本情况-《企业研究开发活动及相关情况》（107-2）</vt:lpstr>
      <vt:lpstr>壹 | 报表基本情况-《企业研究开发活动及相关情况》（107-2）</vt:lpstr>
      <vt:lpstr>壹 | 报表基本情况-《企业研究开发活动及相关情况》（107-2）</vt:lpstr>
      <vt:lpstr>壹 | 报表基本情况-《企业研究开发活动及相关情况》（107-2）</vt:lpstr>
      <vt:lpstr>壹 | 报表基本情况-《企业研究开发活动及相关情况》（107-2）</vt:lpstr>
      <vt:lpstr>壹 | 报表基本情况-《企业研究开发活动及相关情况》（107-2）</vt:lpstr>
      <vt:lpstr>壹 | 报表基本情况-《企业研究开发活动及相关情况》（107-2）</vt:lpstr>
      <vt:lpstr>壹 | 报表基本情况-《企业研究开发活动及相关情况》（107-2）</vt:lpstr>
      <vt:lpstr>壹 | 报表基本情况-《企业研究开发活动及相关情况》（107-2）</vt:lpstr>
      <vt:lpstr>PowerPoint 演示文稿</vt:lpstr>
      <vt:lpstr>贰 | 填报须知</vt:lpstr>
      <vt:lpstr>贰 | 填报须知</vt:lpstr>
      <vt:lpstr>贰 | 填报须知</vt:lpstr>
      <vt:lpstr>贰 | 填报须知</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
  <cp:lastModifiedBy>KumaDa</cp:lastModifiedBy>
  <cp:revision>79</cp:revision>
  <dcterms:created xsi:type="dcterms:W3CDTF">2023-07-17T01:36:00Z</dcterms:created>
  <dcterms:modified xsi:type="dcterms:W3CDTF">2024-11-21T00:39:28Z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2052-12.1.0.17857</vt:lpwstr>
  </property>
  <property fmtid="{D5CDD505-2E9C-101B-9397-08002B2CF9AE}" pid="3" name="KSOTemplateUUID">
    <vt:lpwstr>v1.0_mb_Fy1P3dfzwiyHvSIrHZMilg==</vt:lpwstr>
  </property>
  <property fmtid="{D5CDD505-2E9C-101B-9397-08002B2CF9AE}" pid="4" name="ICV">
    <vt:lpwstr>C226E51577214A64AD07AEBE6637A770</vt:lpwstr>
  </property>
</Properties>
</file>