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9" r:id="rId4"/>
    <p:sldMasterId id="2147483698" r:id="rId5"/>
  </p:sldMasterIdLst>
  <p:notesMasterIdLst>
    <p:notesMasterId r:id="rId7"/>
  </p:notesMasterIdLst>
  <p:handoutMasterIdLst>
    <p:handoutMasterId r:id="rId79"/>
  </p:handoutMasterIdLst>
  <p:sldIdLst>
    <p:sldId id="549" r:id="rId6"/>
    <p:sldId id="489" r:id="rId8"/>
    <p:sldId id="490" r:id="rId9"/>
    <p:sldId id="491" r:id="rId10"/>
    <p:sldId id="492" r:id="rId11"/>
    <p:sldId id="493" r:id="rId12"/>
    <p:sldId id="494" r:id="rId13"/>
    <p:sldId id="495" r:id="rId14"/>
    <p:sldId id="496" r:id="rId15"/>
    <p:sldId id="497" r:id="rId16"/>
    <p:sldId id="498" r:id="rId17"/>
    <p:sldId id="499" r:id="rId18"/>
    <p:sldId id="667" r:id="rId19"/>
    <p:sldId id="668" r:id="rId20"/>
    <p:sldId id="612" r:id="rId21"/>
    <p:sldId id="550" r:id="rId22"/>
    <p:sldId id="501" r:id="rId23"/>
    <p:sldId id="552" r:id="rId24"/>
    <p:sldId id="503" r:id="rId25"/>
    <p:sldId id="669" r:id="rId26"/>
    <p:sldId id="553" r:id="rId27"/>
    <p:sldId id="505" r:id="rId28"/>
    <p:sldId id="506" r:id="rId29"/>
    <p:sldId id="554" r:id="rId30"/>
    <p:sldId id="555" r:id="rId31"/>
    <p:sldId id="507" r:id="rId32"/>
    <p:sldId id="556" r:id="rId33"/>
    <p:sldId id="557" r:id="rId34"/>
    <p:sldId id="509" r:id="rId35"/>
    <p:sldId id="510" r:id="rId36"/>
    <p:sldId id="558" r:id="rId37"/>
    <p:sldId id="512" r:id="rId38"/>
    <p:sldId id="613" r:id="rId39"/>
    <p:sldId id="513" r:id="rId40"/>
    <p:sldId id="670" r:id="rId41"/>
    <p:sldId id="671" r:id="rId42"/>
    <p:sldId id="614" r:id="rId43"/>
    <p:sldId id="515" r:id="rId44"/>
    <p:sldId id="516" r:id="rId45"/>
    <p:sldId id="517" r:id="rId46"/>
    <p:sldId id="518" r:id="rId47"/>
    <p:sldId id="519" r:id="rId48"/>
    <p:sldId id="520" r:id="rId49"/>
    <p:sldId id="521" r:id="rId50"/>
    <p:sldId id="522" r:id="rId51"/>
    <p:sldId id="523" r:id="rId52"/>
    <p:sldId id="524" r:id="rId53"/>
    <p:sldId id="616" r:id="rId54"/>
    <p:sldId id="525" r:id="rId55"/>
    <p:sldId id="526" r:id="rId56"/>
    <p:sldId id="527" r:id="rId57"/>
    <p:sldId id="528" r:id="rId58"/>
    <p:sldId id="529" r:id="rId59"/>
    <p:sldId id="530" r:id="rId60"/>
    <p:sldId id="531" r:id="rId61"/>
    <p:sldId id="532" r:id="rId62"/>
    <p:sldId id="559" r:id="rId63"/>
    <p:sldId id="533" r:id="rId64"/>
    <p:sldId id="534" r:id="rId65"/>
    <p:sldId id="535" r:id="rId66"/>
    <p:sldId id="536" r:id="rId67"/>
    <p:sldId id="537" r:id="rId68"/>
    <p:sldId id="538" r:id="rId69"/>
    <p:sldId id="539" r:id="rId70"/>
    <p:sldId id="540" r:id="rId71"/>
    <p:sldId id="560" r:id="rId72"/>
    <p:sldId id="561" r:id="rId73"/>
    <p:sldId id="544" r:id="rId74"/>
    <p:sldId id="545" r:id="rId75"/>
    <p:sldId id="546" r:id="rId76"/>
    <p:sldId id="547" r:id="rId77"/>
    <p:sldId id="548" r:id="rId78"/>
  </p:sldIdLst>
  <p:sldSz cx="12192000" cy="6858000"/>
  <p:notesSz cx="6784975" cy="9906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EC4"/>
    <a:srgbClr val="2D2DB9"/>
    <a:srgbClr val="0099CC"/>
    <a:srgbClr val="336699"/>
    <a:srgbClr val="3333FF"/>
    <a:srgbClr val="33CCFF"/>
    <a:srgbClr val="66CCFF"/>
    <a:srgbClr val="00CC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76426" autoAdjust="0"/>
  </p:normalViewPr>
  <p:slideViewPr>
    <p:cSldViewPr snapToGrid="0">
      <p:cViewPr varScale="1">
        <p:scale>
          <a:sx n="68" d="100"/>
          <a:sy n="68" d="100"/>
        </p:scale>
        <p:origin x="88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3" Type="http://schemas.openxmlformats.org/officeDocument/2006/relationships/commentAuthors" Target="commentAuthors.xml"/><Relationship Id="rId82" Type="http://schemas.openxmlformats.org/officeDocument/2006/relationships/tableStyles" Target="tableStyles.xml"/><Relationship Id="rId81" Type="http://schemas.openxmlformats.org/officeDocument/2006/relationships/viewProps" Target="viewProps.xml"/><Relationship Id="rId80" Type="http://schemas.openxmlformats.org/officeDocument/2006/relationships/presProps" Target="presProps.xml"/><Relationship Id="rId8" Type="http://schemas.openxmlformats.org/officeDocument/2006/relationships/slide" Target="slides/slide2.xml"/><Relationship Id="rId79" Type="http://schemas.openxmlformats.org/officeDocument/2006/relationships/handoutMaster" Target="handoutMasters/handoutMaster1.xml"/><Relationship Id="rId78" Type="http://schemas.openxmlformats.org/officeDocument/2006/relationships/slide" Target="slides/slide72.xml"/><Relationship Id="rId77" Type="http://schemas.openxmlformats.org/officeDocument/2006/relationships/slide" Target="slides/slide71.xml"/><Relationship Id="rId76" Type="http://schemas.openxmlformats.org/officeDocument/2006/relationships/slide" Target="slides/slide70.xml"/><Relationship Id="rId75" Type="http://schemas.openxmlformats.org/officeDocument/2006/relationships/slide" Target="slides/slide69.xml"/><Relationship Id="rId74" Type="http://schemas.openxmlformats.org/officeDocument/2006/relationships/slide" Target="slides/slide68.xml"/><Relationship Id="rId73" Type="http://schemas.openxmlformats.org/officeDocument/2006/relationships/slide" Target="slides/slide67.xml"/><Relationship Id="rId72" Type="http://schemas.openxmlformats.org/officeDocument/2006/relationships/slide" Target="slides/slide66.xml"/><Relationship Id="rId71" Type="http://schemas.openxmlformats.org/officeDocument/2006/relationships/slide" Target="slides/slide65.xml"/><Relationship Id="rId70" Type="http://schemas.openxmlformats.org/officeDocument/2006/relationships/slide" Target="slides/slide64.xml"/><Relationship Id="rId7" Type="http://schemas.openxmlformats.org/officeDocument/2006/relationships/notesMaster" Target="notesMasters/notesMaster1.xml"/><Relationship Id="rId69" Type="http://schemas.openxmlformats.org/officeDocument/2006/relationships/slide" Target="slides/slide63.xml"/><Relationship Id="rId68" Type="http://schemas.openxmlformats.org/officeDocument/2006/relationships/slide" Target="slides/slide62.xml"/><Relationship Id="rId67" Type="http://schemas.openxmlformats.org/officeDocument/2006/relationships/slide" Target="slides/slide61.xml"/><Relationship Id="rId66" Type="http://schemas.openxmlformats.org/officeDocument/2006/relationships/slide" Target="slides/slide60.xml"/><Relationship Id="rId65" Type="http://schemas.openxmlformats.org/officeDocument/2006/relationships/slide" Target="slides/slide59.xml"/><Relationship Id="rId64" Type="http://schemas.openxmlformats.org/officeDocument/2006/relationships/slide" Target="slides/slide58.xml"/><Relationship Id="rId63" Type="http://schemas.openxmlformats.org/officeDocument/2006/relationships/slide" Target="slides/slide57.xml"/><Relationship Id="rId62" Type="http://schemas.openxmlformats.org/officeDocument/2006/relationships/slide" Target="slides/slide56.xml"/><Relationship Id="rId61" Type="http://schemas.openxmlformats.org/officeDocument/2006/relationships/slide" Target="slides/slide55.xml"/><Relationship Id="rId60" Type="http://schemas.openxmlformats.org/officeDocument/2006/relationships/slide" Target="slides/slide54.xml"/><Relationship Id="rId6" Type="http://schemas.openxmlformats.org/officeDocument/2006/relationships/slide" Target="slides/slide1.xml"/><Relationship Id="rId59" Type="http://schemas.openxmlformats.org/officeDocument/2006/relationships/slide" Target="slides/slide53.xml"/><Relationship Id="rId58" Type="http://schemas.openxmlformats.org/officeDocument/2006/relationships/slide" Target="slides/slide52.xml"/><Relationship Id="rId57" Type="http://schemas.openxmlformats.org/officeDocument/2006/relationships/slide" Target="slides/slide51.xml"/><Relationship Id="rId56" Type="http://schemas.openxmlformats.org/officeDocument/2006/relationships/slide" Target="slides/slide50.xml"/><Relationship Id="rId55" Type="http://schemas.openxmlformats.org/officeDocument/2006/relationships/slide" Target="slides/slide49.xml"/><Relationship Id="rId54" Type="http://schemas.openxmlformats.org/officeDocument/2006/relationships/slide" Target="slides/slide48.xml"/><Relationship Id="rId53" Type="http://schemas.openxmlformats.org/officeDocument/2006/relationships/slide" Target="slides/slide47.xml"/><Relationship Id="rId52" Type="http://schemas.openxmlformats.org/officeDocument/2006/relationships/slide" Target="slides/slide46.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9A05A80-1567-4F6A-BF47-171F772B375E}"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zh-CN" altLang="en-US"/>
        </a:p>
      </dgm:t>
    </dgm:pt>
    <dgm:pt modelId="{0CDD3FA0-6BF1-4676-ADE4-677D6D1981DD}">
      <dgm:prSet phldrT="[文本]" custT="1"/>
      <dgm:spPr/>
      <dgm:t>
        <a:bodyPr/>
        <a:lstStyle/>
        <a:p>
          <a:pPr rtl="0"/>
          <a:r>
            <a:rPr kumimoji="1" lang="zh-CN" altLang="en-US" sz="2000" b="1" i="0" u="none" strike="noStrike" cap="none" normalizeH="0" baseline="0" dirty="0" smtClean="0">
              <a:ln>
                <a:noFill/>
              </a:ln>
              <a:solidFill>
                <a:schemeClr val="tx1"/>
              </a:solidFill>
              <a:effectLst/>
              <a:latin typeface="+mn-ea"/>
              <a:ea typeface="+mn-ea"/>
            </a:rPr>
            <a:t>资产类研发支出</a:t>
          </a:r>
          <a:endParaRPr lang="zh-CN" altLang="en-US" sz="2000" b="1" dirty="0">
            <a:latin typeface="+mn-ea"/>
            <a:ea typeface="+mn-ea"/>
          </a:endParaRPr>
        </a:p>
      </dgm:t>
    </dgm:pt>
    <dgm:pt modelId="{8E5C545B-2B9D-4AEC-B533-9895D19A4A43}" cxnId="{E5323DB5-4543-4166-BD6C-85C0EC12FF81}" type="parTrans">
      <dgm:prSet/>
      <dgm:spPr/>
      <dgm:t>
        <a:bodyPr/>
        <a:lstStyle/>
        <a:p>
          <a:endParaRPr lang="zh-CN" altLang="en-US"/>
        </a:p>
      </dgm:t>
    </dgm:pt>
    <dgm:pt modelId="{ADB6CD43-7BDB-4055-9AD5-8EEDA0747E9E}" cxnId="{E5323DB5-4543-4166-BD6C-85C0EC12FF81}" type="sibTrans">
      <dgm:prSet/>
      <dgm:spPr/>
      <dgm:t>
        <a:bodyPr/>
        <a:lstStyle/>
        <a:p>
          <a:endParaRPr lang="zh-CN" altLang="en-US"/>
        </a:p>
      </dgm:t>
    </dgm:pt>
    <dgm:pt modelId="{8D09996F-6D11-493C-BFBB-6010143ECEFF}">
      <dgm:prSet phldrT="[文本]" phldr="0" custT="1"/>
      <dgm:spPr/>
      <dgm:t>
        <a:bodyPr vert="horz" wrap="square"/>
        <a:p>
          <a:pPr>
            <a:lnSpc>
              <a:spcPct val="100000"/>
            </a:lnSpc>
            <a:spcBef>
              <a:spcPct val="0"/>
            </a:spcBef>
            <a:spcAft>
              <a:spcPct val="35000"/>
            </a:spcAft>
          </a:pPr>
          <a:r>
            <a:rPr lang="zh-CN" altLang="en-US" sz="2000" b="1" dirty="0" smtClean="0"/>
            <a:t>业务活动费用中</a:t>
          </a:r>
          <a:r>
            <a:rPr lang="zh-CN" altLang="en-US" sz="2000" b="1" dirty="0" smtClean="0">
              <a:solidFill>
                <a:schemeClr val="tx1"/>
              </a:solidFill>
            </a:rPr>
            <a:t>的</a:t>
          </a:r>
          <a:r>
            <a:rPr lang="zh-CN" altLang="en-US" sz="2000" b="1" dirty="0" smtClean="0">
              <a:solidFill>
                <a:srgbClr val="7030A0"/>
              </a:solidFill>
            </a:rPr>
            <a:t>研发费用</a:t>
          </a:r>
          <a:r>
            <a:rPr lang="en-US" altLang="zh-CN" sz="2000" b="1" dirty="0" smtClean="0">
              <a:solidFill>
                <a:srgbClr val="7030A0"/>
              </a:solidFill>
            </a:rPr>
            <a:t/>
          </a:r>
          <a:endParaRPr lang="en-US" altLang="zh-CN" sz="2000" b="1" dirty="0" smtClean="0">
            <a:solidFill>
              <a:srgbClr val="7030A0"/>
            </a:solidFill>
          </a:endParaRPr>
        </a:p>
        <a:p>
          <a:pPr>
            <a:lnSpc>
              <a:spcPct val="100000"/>
            </a:lnSpc>
            <a:spcBef>
              <a:spcPct val="0"/>
            </a:spcBef>
            <a:spcAft>
              <a:spcPct val="35000"/>
            </a:spcAft>
          </a:pPr>
          <a:r>
            <a:rPr lang="zh-CN" altLang="en-US" sz="2000" b="1" dirty="0" smtClean="0">
              <a:solidFill>
                <a:srgbClr val="FF0000"/>
              </a:solidFill>
            </a:rPr>
            <a:t>（分劈）</a:t>
          </a:r>
          <a:r>
            <a:rPr lang="zh-CN" altLang="en-US" sz="2000" b="1" dirty="0" smtClean="0">
              <a:solidFill>
                <a:srgbClr val="FF0000"/>
              </a:solidFill>
            </a:rPr>
            <a:t/>
          </a:r>
          <a:endParaRPr lang="zh-CN" altLang="en-US" sz="2000" b="1" dirty="0" smtClean="0">
            <a:solidFill>
              <a:srgbClr val="FF0000"/>
            </a:solidFill>
          </a:endParaRPr>
        </a:p>
      </dgm:t>
    </dgm:pt>
    <dgm:pt modelId="{AB22EF97-D102-4F44-9080-6A0D1880E196}" cxnId="{C1400ED9-59EC-4AB0-BF05-7281E62BA0C1}" type="parTrans">
      <dgm:prSet/>
      <dgm:spPr/>
      <dgm:t>
        <a:bodyPr/>
        <a:lstStyle/>
        <a:p>
          <a:endParaRPr lang="zh-CN" altLang="en-US"/>
        </a:p>
      </dgm:t>
    </dgm:pt>
    <dgm:pt modelId="{39CD1076-4563-4AB9-9E4D-AC59F6E00B93}" cxnId="{C1400ED9-59EC-4AB0-BF05-7281E62BA0C1}" type="sibTrans">
      <dgm:prSet/>
      <dgm:spPr/>
      <dgm:t>
        <a:bodyPr/>
        <a:lstStyle/>
        <a:p>
          <a:endParaRPr lang="zh-CN" altLang="en-US"/>
        </a:p>
      </dgm:t>
    </dgm:pt>
    <dgm:pt modelId="{3EB51FB8-2F7F-4FC8-B22A-4E0009F659BF}">
      <dgm:prSet phldrT="[文本]" custT="1"/>
      <dgm:spPr/>
      <dgm:t>
        <a:bodyPr/>
        <a:lstStyle/>
        <a:p>
          <a:pPr algn="l">
            <a:lnSpc>
              <a:spcPct val="100000"/>
            </a:lnSpc>
            <a:spcAft>
              <a:spcPts val="0"/>
            </a:spcAft>
          </a:pPr>
          <a:r>
            <a:rPr lang="zh-CN" altLang="en-US" sz="1800" b="1" dirty="0" smtClean="0">
              <a:solidFill>
                <a:srgbClr val="7030A0"/>
              </a:solidFill>
              <a:latin typeface="+mn-ea"/>
              <a:ea typeface="+mn-ea"/>
            </a:rPr>
            <a:t>财政基本拨款经费</a:t>
          </a:r>
          <a:endParaRPr lang="en-US" altLang="zh-CN" sz="1800" b="1" dirty="0" smtClean="0">
            <a:solidFill>
              <a:srgbClr val="7030A0"/>
            </a:solidFill>
            <a:latin typeface="+mn-ea"/>
            <a:ea typeface="+mn-ea"/>
          </a:endParaRPr>
        </a:p>
        <a:p>
          <a:pPr algn="l">
            <a:lnSpc>
              <a:spcPct val="100000"/>
            </a:lnSpc>
            <a:spcAft>
              <a:spcPts val="0"/>
            </a:spcAft>
          </a:pPr>
          <a:r>
            <a:rPr lang="zh-CN" altLang="en-US" sz="1800" b="1" dirty="0" smtClean="0">
              <a:solidFill>
                <a:srgbClr val="7030A0"/>
              </a:solidFill>
              <a:latin typeface="+mn-ea"/>
              <a:ea typeface="+mn-ea"/>
            </a:rPr>
            <a:t>财政项目拨款经费</a:t>
          </a:r>
          <a:endParaRPr lang="en-US" altLang="zh-CN" sz="1800" b="1" dirty="0" smtClean="0">
            <a:solidFill>
              <a:srgbClr val="7030A0"/>
            </a:solidFill>
            <a:latin typeface="+mn-ea"/>
            <a:ea typeface="+mn-ea"/>
          </a:endParaRPr>
        </a:p>
        <a:p>
          <a:pPr algn="l">
            <a:lnSpc>
              <a:spcPct val="100000"/>
            </a:lnSpc>
            <a:spcAft>
              <a:spcPts val="0"/>
            </a:spcAft>
          </a:pPr>
          <a:r>
            <a:rPr lang="zh-CN" altLang="en-US" sz="1800" b="1" dirty="0" smtClean="0">
              <a:solidFill>
                <a:srgbClr val="7030A0"/>
              </a:solidFill>
              <a:latin typeface="+mn-ea"/>
              <a:ea typeface="+mn-ea"/>
            </a:rPr>
            <a:t>科教经费</a:t>
          </a:r>
          <a:endParaRPr lang="en-US" altLang="zh-CN" sz="1800" b="1" dirty="0" smtClean="0">
            <a:solidFill>
              <a:srgbClr val="7030A0"/>
            </a:solidFill>
            <a:latin typeface="+mn-ea"/>
            <a:ea typeface="+mn-ea"/>
          </a:endParaRPr>
        </a:p>
        <a:p>
          <a:pPr algn="l">
            <a:lnSpc>
              <a:spcPct val="100000"/>
            </a:lnSpc>
            <a:spcAft>
              <a:spcPts val="0"/>
            </a:spcAft>
          </a:pPr>
          <a:r>
            <a:rPr lang="zh-CN" altLang="en-US" sz="1800" b="1" dirty="0" smtClean="0">
              <a:solidFill>
                <a:srgbClr val="7030A0"/>
              </a:solidFill>
              <a:latin typeface="+mn-ea"/>
              <a:ea typeface="+mn-ea"/>
            </a:rPr>
            <a:t>其他经费</a:t>
          </a:r>
          <a:endParaRPr lang="en-US" altLang="zh-CN" sz="1800" b="1" dirty="0" smtClean="0">
            <a:latin typeface="+mn-ea"/>
            <a:ea typeface="+mn-ea"/>
          </a:endParaRPr>
        </a:p>
      </dgm:t>
    </dgm:pt>
    <dgm:pt modelId="{F52616BB-39AA-4B70-8675-4F9D6836CBAF}" cxnId="{B227DDDE-45DC-4D57-9E3F-779848870B1E}" type="parTrans">
      <dgm:prSet/>
      <dgm:spPr/>
      <dgm:t>
        <a:bodyPr/>
        <a:lstStyle/>
        <a:p>
          <a:endParaRPr lang="zh-CN" altLang="en-US"/>
        </a:p>
      </dgm:t>
    </dgm:pt>
    <dgm:pt modelId="{C0D7128E-C2FC-4A78-9C0E-3D598D3B5A5E}" cxnId="{B227DDDE-45DC-4D57-9E3F-779848870B1E}" type="sibTrans">
      <dgm:prSet/>
      <dgm:spPr/>
      <dgm:t>
        <a:bodyPr/>
        <a:lstStyle/>
        <a:p>
          <a:endParaRPr lang="zh-CN" altLang="en-US"/>
        </a:p>
      </dgm:t>
    </dgm:pt>
    <dgm:pt modelId="{888B90A5-84E5-4442-9DFF-3380151775F9}">
      <dgm:prSet custT="1"/>
      <dgm:spPr/>
      <dgm:t>
        <a:bodyPr/>
        <a:lstStyle/>
        <a:p>
          <a:r>
            <a:rPr lang="zh-CN" altLang="en-US" sz="1800" b="1" dirty="0" smtClean="0">
              <a:latin typeface="+mn-ea"/>
              <a:ea typeface="+mn-ea"/>
            </a:rPr>
            <a:t>再细分</a:t>
          </a:r>
          <a:endParaRPr lang="en-US" altLang="zh-CN" sz="1800" b="1" dirty="0" smtClean="0">
            <a:latin typeface="+mn-ea"/>
            <a:ea typeface="+mn-ea"/>
          </a:endParaRPr>
        </a:p>
        <a:p>
          <a:r>
            <a:rPr lang="zh-CN" altLang="en-US" sz="1800" b="1" dirty="0" smtClean="0">
              <a:latin typeface="+mn-ea"/>
              <a:ea typeface="+mn-ea"/>
            </a:rPr>
            <a:t>明细账</a:t>
          </a:r>
          <a:endParaRPr lang="zh-CN" altLang="en-US" sz="1800" b="1" dirty="0">
            <a:latin typeface="+mn-ea"/>
            <a:ea typeface="+mn-ea"/>
          </a:endParaRPr>
        </a:p>
      </dgm:t>
    </dgm:pt>
    <dgm:pt modelId="{4C9E366B-8E0F-484D-B56F-B4B8F3711CC2}" cxnId="{4F3CD8B7-35A2-4BDD-8977-368ABECB7272}" type="parTrans">
      <dgm:prSet/>
      <dgm:spPr/>
      <dgm:t>
        <a:bodyPr/>
        <a:lstStyle/>
        <a:p>
          <a:endParaRPr lang="zh-CN" altLang="en-US"/>
        </a:p>
      </dgm:t>
    </dgm:pt>
    <dgm:pt modelId="{0FBF062C-00EA-4B83-8163-CE95C7B16BD7}" cxnId="{4F3CD8B7-35A2-4BDD-8977-368ABECB7272}" type="sibTrans">
      <dgm:prSet/>
      <dgm:spPr/>
      <dgm:t>
        <a:bodyPr/>
        <a:lstStyle/>
        <a:p>
          <a:endParaRPr lang="zh-CN" altLang="en-US"/>
        </a:p>
      </dgm:t>
    </dgm:pt>
    <dgm:pt modelId="{31B60321-7E40-409F-8BD7-E149DD6B1579}">
      <dgm:prSet custT="1"/>
      <dgm:spPr/>
      <dgm:t>
        <a:bodyPr/>
        <a:lstStyle/>
        <a:p>
          <a:pPr algn="l">
            <a:lnSpc>
              <a:spcPct val="100000"/>
            </a:lnSpc>
            <a:spcAft>
              <a:spcPts val="0"/>
            </a:spcAft>
          </a:pPr>
          <a:r>
            <a:rPr lang="zh-CN" altLang="en-US" sz="1800" b="1" dirty="0" smtClean="0">
              <a:solidFill>
                <a:srgbClr val="7030A0"/>
              </a:solidFill>
              <a:latin typeface="+mn-ea"/>
              <a:ea typeface="+mn-ea"/>
            </a:rPr>
            <a:t>人员经费</a:t>
          </a:r>
          <a:endParaRPr lang="en-US" altLang="zh-CN" sz="1800" b="1" dirty="0" smtClean="0">
            <a:solidFill>
              <a:srgbClr val="7030A0"/>
            </a:solidFill>
            <a:latin typeface="+mn-ea"/>
            <a:ea typeface="+mn-ea"/>
          </a:endParaRPr>
        </a:p>
        <a:p>
          <a:pPr algn="l">
            <a:lnSpc>
              <a:spcPct val="100000"/>
            </a:lnSpc>
            <a:spcAft>
              <a:spcPts val="0"/>
            </a:spcAft>
          </a:pPr>
          <a:r>
            <a:rPr lang="zh-CN" altLang="en-US" sz="1800" b="1" dirty="0" smtClean="0">
              <a:solidFill>
                <a:srgbClr val="7030A0"/>
              </a:solidFill>
              <a:latin typeface="+mn-ea"/>
              <a:ea typeface="+mn-ea"/>
            </a:rPr>
            <a:t>卫生材料费</a:t>
          </a:r>
          <a:endParaRPr lang="en-US" altLang="zh-CN" sz="1800" b="1" dirty="0" smtClean="0">
            <a:solidFill>
              <a:srgbClr val="7030A0"/>
            </a:solidFill>
            <a:latin typeface="+mn-ea"/>
            <a:ea typeface="+mn-ea"/>
          </a:endParaRPr>
        </a:p>
        <a:p>
          <a:pPr algn="l">
            <a:lnSpc>
              <a:spcPct val="100000"/>
            </a:lnSpc>
            <a:spcAft>
              <a:spcPts val="0"/>
            </a:spcAft>
          </a:pPr>
          <a:r>
            <a:rPr lang="zh-CN" altLang="en-US" sz="1800" b="1" dirty="0" smtClean="0">
              <a:solidFill>
                <a:srgbClr val="7030A0"/>
              </a:solidFill>
              <a:latin typeface="+mn-ea"/>
              <a:ea typeface="+mn-ea"/>
            </a:rPr>
            <a:t>药品费</a:t>
          </a:r>
          <a:endParaRPr lang="en-US" altLang="zh-CN" sz="1800" b="1" dirty="0" smtClean="0">
            <a:solidFill>
              <a:srgbClr val="7030A0"/>
            </a:solidFill>
            <a:latin typeface="+mn-ea"/>
            <a:ea typeface="+mn-ea"/>
          </a:endParaRPr>
        </a:p>
        <a:p>
          <a:pPr algn="l">
            <a:lnSpc>
              <a:spcPct val="100000"/>
            </a:lnSpc>
            <a:spcAft>
              <a:spcPts val="0"/>
            </a:spcAft>
          </a:pPr>
          <a:r>
            <a:rPr lang="en-US" altLang="zh-CN" sz="1800" b="1" dirty="0" smtClean="0">
              <a:solidFill>
                <a:srgbClr val="7030A0"/>
              </a:solidFill>
              <a:latin typeface="+mn-ea"/>
              <a:ea typeface="+mn-ea"/>
            </a:rPr>
            <a:t>……</a:t>
          </a:r>
        </a:p>
      </dgm:t>
    </dgm:pt>
    <dgm:pt modelId="{5F5A1289-32FC-4EF4-BF8B-801350755DA0}" cxnId="{6BC91402-FF71-4A63-A3C7-57AC1BE8D9A5}" type="parTrans">
      <dgm:prSet/>
      <dgm:spPr/>
      <dgm:t>
        <a:bodyPr/>
        <a:lstStyle/>
        <a:p>
          <a:endParaRPr lang="zh-CN" altLang="en-US"/>
        </a:p>
      </dgm:t>
    </dgm:pt>
    <dgm:pt modelId="{DAE87D7E-BC6D-409F-9E9E-38B068E9066A}" cxnId="{6BC91402-FF71-4A63-A3C7-57AC1BE8D9A5}" type="sibTrans">
      <dgm:prSet/>
      <dgm:spPr/>
      <dgm:t>
        <a:bodyPr/>
        <a:lstStyle/>
        <a:p>
          <a:endParaRPr lang="zh-CN" altLang="en-US"/>
        </a:p>
      </dgm:t>
    </dgm:pt>
    <dgm:pt modelId="{6C96BAE5-318A-42F2-97CB-332959FF4A77}">
      <dgm:prSet custT="1"/>
      <dgm:spPr/>
      <dgm:t>
        <a:bodyPr/>
        <a:lstStyle/>
        <a:p>
          <a:r>
            <a:rPr lang="zh-CN" altLang="en-US" sz="1800" b="1" dirty="0" smtClean="0">
              <a:latin typeface="+mn-ea"/>
              <a:ea typeface="+mn-ea"/>
            </a:rPr>
            <a:t>再细分明细账</a:t>
          </a:r>
          <a:endParaRPr lang="zh-CN" altLang="en-US" sz="1800" b="1" dirty="0">
            <a:latin typeface="+mn-ea"/>
            <a:ea typeface="+mn-ea"/>
          </a:endParaRPr>
        </a:p>
      </dgm:t>
    </dgm:pt>
    <dgm:pt modelId="{22A3C852-0533-44F8-9F22-49FE449774EB}" cxnId="{5FC3632C-1FE9-4E95-B633-1FC334A1353B}" type="parTrans">
      <dgm:prSet/>
      <dgm:spPr/>
      <dgm:t>
        <a:bodyPr/>
        <a:lstStyle/>
        <a:p>
          <a:endParaRPr lang="zh-CN" altLang="en-US"/>
        </a:p>
      </dgm:t>
    </dgm:pt>
    <dgm:pt modelId="{BE4807DD-66EC-4450-AEF9-B7E5FF6FFC7F}" cxnId="{5FC3632C-1FE9-4E95-B633-1FC334A1353B}" type="sibTrans">
      <dgm:prSet/>
      <dgm:spPr/>
      <dgm:t>
        <a:bodyPr/>
        <a:lstStyle/>
        <a:p>
          <a:endParaRPr lang="zh-CN" altLang="en-US"/>
        </a:p>
      </dgm:t>
    </dgm:pt>
    <dgm:pt modelId="{75DA2DA8-FE88-4D0F-98B0-D7E7F030BDD5}">
      <dgm:prSet phldrT="[文本]" phldr="0" custT="1"/>
      <dgm:spPr/>
      <dgm:t>
        <a:bodyPr vert="horz" wrap="square"/>
        <a:p>
          <a:pPr>
            <a:lnSpc>
              <a:spcPct val="100000"/>
            </a:lnSpc>
            <a:spcBef>
              <a:spcPct val="0"/>
            </a:spcBef>
            <a:spcAft>
              <a:spcPct val="35000"/>
            </a:spcAft>
          </a:pPr>
          <a:r>
            <a:rPr lang="zh-CN" altLang="en-US" sz="2000" b="1" dirty="0" smtClean="0"/>
            <a:t>单位管理费用中</a:t>
          </a:r>
          <a:r>
            <a:rPr lang="zh-CN" altLang="en-US" sz="2000" b="1" dirty="0" smtClean="0">
              <a:solidFill>
                <a:schemeClr val="tx1"/>
              </a:solidFill>
            </a:rPr>
            <a:t>的</a:t>
          </a:r>
          <a:r>
            <a:rPr lang="zh-CN" altLang="en-US" sz="2000" b="1" dirty="0" smtClean="0">
              <a:solidFill>
                <a:srgbClr val="7030A0"/>
              </a:solidFill>
            </a:rPr>
            <a:t>研发费用</a:t>
          </a:r>
          <a:r>
            <a:rPr lang="en-US" altLang="zh-CN" sz="2000" b="1" dirty="0" smtClean="0">
              <a:solidFill>
                <a:srgbClr val="7030A0"/>
              </a:solidFill>
            </a:rPr>
            <a:t/>
          </a:r>
          <a:endParaRPr lang="en-US" altLang="zh-CN" sz="2000" b="1" dirty="0" smtClean="0">
            <a:solidFill>
              <a:srgbClr val="7030A0"/>
            </a:solidFill>
          </a:endParaRPr>
        </a:p>
        <a:p>
          <a:pPr>
            <a:lnSpc>
              <a:spcPct val="100000"/>
            </a:lnSpc>
            <a:spcBef>
              <a:spcPct val="0"/>
            </a:spcBef>
            <a:spcAft>
              <a:spcPct val="35000"/>
            </a:spcAft>
          </a:pPr>
          <a:r>
            <a:rPr lang="zh-CN" altLang="en-US" sz="2000" b="1" dirty="0" smtClean="0">
              <a:solidFill>
                <a:srgbClr val="FF0000"/>
              </a:solidFill>
            </a:rPr>
            <a:t>（分劈）</a:t>
          </a:r>
          <a:r>
            <a:rPr lang="zh-CN" altLang="en-US" sz="2000" b="1" dirty="0" smtClean="0">
              <a:solidFill>
                <a:srgbClr val="FF0000"/>
              </a:solidFill>
            </a:rPr>
            <a:t/>
          </a:r>
          <a:endParaRPr lang="zh-CN" altLang="en-US" sz="2000" b="1" dirty="0" smtClean="0">
            <a:solidFill>
              <a:srgbClr val="FF0000"/>
            </a:solidFill>
          </a:endParaRPr>
        </a:p>
      </dgm:t>
    </dgm:pt>
    <dgm:pt modelId="{4FCC1F3A-38A7-4695-AFD6-E78E3A8E4D48}" cxnId="{1CA222A9-D9CD-4F7E-AF81-8C3602215E88}" type="parTrans">
      <dgm:prSet/>
      <dgm:spPr/>
      <dgm:t>
        <a:bodyPr/>
        <a:lstStyle/>
        <a:p>
          <a:endParaRPr lang="zh-CN" altLang="en-US"/>
        </a:p>
      </dgm:t>
    </dgm:pt>
    <dgm:pt modelId="{B7AAD90D-076C-40FA-A21C-62880FDE1A4F}" cxnId="{1CA222A9-D9CD-4F7E-AF81-8C3602215E88}" type="sibTrans">
      <dgm:prSet/>
      <dgm:spPr/>
      <dgm:t>
        <a:bodyPr/>
        <a:lstStyle/>
        <a:p>
          <a:endParaRPr lang="zh-CN" altLang="en-US"/>
        </a:p>
      </dgm:t>
    </dgm:pt>
    <dgm:pt modelId="{DABD50BD-40F3-4635-AE5F-C70E654C0DD7}">
      <dgm:prSet phldrT="[文本]" custT="1"/>
      <dgm:spPr/>
      <dgm:t>
        <a:bodyPr/>
        <a:lstStyle/>
        <a:p>
          <a:r>
            <a:rPr lang="zh-CN" altLang="en-US" sz="1800" b="1" dirty="0" smtClean="0">
              <a:latin typeface="+mn-ea"/>
              <a:ea typeface="+mn-ea"/>
            </a:rPr>
            <a:t>参照上述分类</a:t>
          </a:r>
          <a:endParaRPr lang="zh-CN" altLang="en-US" sz="1800" b="1" dirty="0">
            <a:latin typeface="+mn-ea"/>
            <a:ea typeface="+mn-ea"/>
          </a:endParaRPr>
        </a:p>
      </dgm:t>
    </dgm:pt>
    <dgm:pt modelId="{E3779842-A781-4451-A1E3-FCF94DB2A8DC}" cxnId="{7CA5604B-DFE3-4002-AC92-28CAED302824}" type="parTrans">
      <dgm:prSet/>
      <dgm:spPr/>
      <dgm:t>
        <a:bodyPr/>
        <a:lstStyle/>
        <a:p>
          <a:endParaRPr lang="zh-CN" altLang="en-US"/>
        </a:p>
      </dgm:t>
    </dgm:pt>
    <dgm:pt modelId="{01D2AE03-ED74-4ECA-B70E-376A4CA98F62}" cxnId="{7CA5604B-DFE3-4002-AC92-28CAED302824}" type="sibTrans">
      <dgm:prSet/>
      <dgm:spPr/>
      <dgm:t>
        <a:bodyPr/>
        <a:lstStyle/>
        <a:p>
          <a:endParaRPr lang="zh-CN" altLang="en-US"/>
        </a:p>
      </dgm:t>
    </dgm:pt>
    <dgm:pt modelId="{6DD558AB-D67C-4AAC-A7CB-329D06E01370}" type="pres">
      <dgm:prSet presAssocID="{69A05A80-1567-4F6A-BF47-171F772B375E}" presName="diagram" presStyleCnt="0">
        <dgm:presLayoutVars>
          <dgm:chPref val="1"/>
          <dgm:dir/>
          <dgm:animOne val="branch"/>
          <dgm:animLvl val="lvl"/>
          <dgm:resizeHandles val="exact"/>
        </dgm:presLayoutVars>
      </dgm:prSet>
      <dgm:spPr/>
      <dgm:t>
        <a:bodyPr/>
        <a:lstStyle/>
        <a:p>
          <a:endParaRPr lang="zh-CN" altLang="en-US"/>
        </a:p>
      </dgm:t>
    </dgm:pt>
    <dgm:pt modelId="{23AE23EC-A654-4C7B-B222-049BD48E2403}" type="pres">
      <dgm:prSet presAssocID="{0CDD3FA0-6BF1-4676-ADE4-677D6D1981DD}" presName="root1" presStyleCnt="0"/>
      <dgm:spPr/>
    </dgm:pt>
    <dgm:pt modelId="{35D7B925-B9AB-41F8-AEA5-99AA30BACE45}" type="pres">
      <dgm:prSet presAssocID="{0CDD3FA0-6BF1-4676-ADE4-677D6D1981DD}" presName="LevelOneTextNode" presStyleLbl="node0" presStyleIdx="0" presStyleCnt="1" custScaleX="57882">
        <dgm:presLayoutVars>
          <dgm:chPref val="3"/>
        </dgm:presLayoutVars>
      </dgm:prSet>
      <dgm:spPr/>
      <dgm:t>
        <a:bodyPr/>
        <a:lstStyle/>
        <a:p>
          <a:endParaRPr lang="zh-CN" altLang="en-US"/>
        </a:p>
      </dgm:t>
    </dgm:pt>
    <dgm:pt modelId="{05AA0A93-63AA-44F0-897C-7464427FF729}" type="pres">
      <dgm:prSet presAssocID="{0CDD3FA0-6BF1-4676-ADE4-677D6D1981DD}" presName="level2hierChild" presStyleCnt="0"/>
      <dgm:spPr/>
    </dgm:pt>
    <dgm:pt modelId="{0D97427D-BB0A-4481-BDFF-2FA4556E66F3}" type="pres">
      <dgm:prSet presAssocID="{AB22EF97-D102-4F44-9080-6A0D1880E196}" presName="conn2-1" presStyleLbl="parChTrans1D2" presStyleIdx="0" presStyleCnt="2"/>
      <dgm:spPr/>
      <dgm:t>
        <a:bodyPr/>
        <a:lstStyle/>
        <a:p>
          <a:endParaRPr lang="zh-CN" altLang="en-US"/>
        </a:p>
      </dgm:t>
    </dgm:pt>
    <dgm:pt modelId="{40EA64C8-623D-4E20-A811-1E1EE4DBD06D}" type="pres">
      <dgm:prSet presAssocID="{AB22EF97-D102-4F44-9080-6A0D1880E196}" presName="connTx" presStyleCnt="0"/>
      <dgm:spPr/>
      <dgm:t>
        <a:bodyPr/>
        <a:lstStyle/>
        <a:p>
          <a:endParaRPr lang="zh-CN" altLang="en-US"/>
        </a:p>
      </dgm:t>
    </dgm:pt>
    <dgm:pt modelId="{114D99D6-CC9C-454E-BFAB-D86D410798AD}" type="pres">
      <dgm:prSet presAssocID="{8D09996F-6D11-493C-BFBB-6010143ECEFF}" presName="root2" presStyleCnt="0"/>
      <dgm:spPr/>
    </dgm:pt>
    <dgm:pt modelId="{0F52AA0F-CD6B-41C1-8275-94462D7C8743}" type="pres">
      <dgm:prSet presAssocID="{8D09996F-6D11-493C-BFBB-6010143ECEFF}" presName="LevelTwoTextNode" presStyleLbl="node2" presStyleIdx="0" presStyleCnt="2" custScaleX="67866" custScaleY="141373">
        <dgm:presLayoutVars>
          <dgm:chPref val="3"/>
        </dgm:presLayoutVars>
      </dgm:prSet>
      <dgm:spPr/>
      <dgm:t>
        <a:bodyPr/>
        <a:lstStyle/>
        <a:p>
          <a:endParaRPr lang="zh-CN" altLang="en-US"/>
        </a:p>
      </dgm:t>
    </dgm:pt>
    <dgm:pt modelId="{5F8A5439-7695-411A-A8AB-F0FD696E1243}" type="pres">
      <dgm:prSet presAssocID="{8D09996F-6D11-493C-BFBB-6010143ECEFF}" presName="level3hierChild" presStyleCnt="0"/>
      <dgm:spPr/>
    </dgm:pt>
    <dgm:pt modelId="{0561FC89-421A-4E1B-B201-A78E8720E06F}" type="pres">
      <dgm:prSet presAssocID="{F52616BB-39AA-4B70-8675-4F9D6836CBAF}" presName="conn2-1" presStyleLbl="parChTrans1D3" presStyleIdx="0" presStyleCnt="3"/>
      <dgm:spPr/>
      <dgm:t>
        <a:bodyPr/>
        <a:lstStyle/>
        <a:p>
          <a:endParaRPr lang="zh-CN" altLang="en-US"/>
        </a:p>
      </dgm:t>
    </dgm:pt>
    <dgm:pt modelId="{C2E6AD4C-D4F8-4F3B-B3D2-CBF30BA73445}" type="pres">
      <dgm:prSet presAssocID="{F52616BB-39AA-4B70-8675-4F9D6836CBAF}" presName="connTx" presStyleCnt="0"/>
      <dgm:spPr/>
      <dgm:t>
        <a:bodyPr/>
        <a:lstStyle/>
        <a:p>
          <a:endParaRPr lang="zh-CN" altLang="en-US"/>
        </a:p>
      </dgm:t>
    </dgm:pt>
    <dgm:pt modelId="{AA7595E9-64B8-4B7B-BB53-4A80EB577A29}" type="pres">
      <dgm:prSet presAssocID="{3EB51FB8-2F7F-4FC8-B22A-4E0009F659BF}" presName="root2" presStyleCnt="0"/>
      <dgm:spPr/>
    </dgm:pt>
    <dgm:pt modelId="{D7038D82-6F4E-45BE-ADF2-51E01E0EF0CC}" type="pres">
      <dgm:prSet presAssocID="{3EB51FB8-2F7F-4FC8-B22A-4E0009F659BF}" presName="LevelTwoTextNode" presStyleLbl="node3" presStyleIdx="0" presStyleCnt="3" custScaleY="118926">
        <dgm:presLayoutVars>
          <dgm:chPref val="3"/>
        </dgm:presLayoutVars>
      </dgm:prSet>
      <dgm:spPr/>
      <dgm:t>
        <a:bodyPr/>
        <a:lstStyle/>
        <a:p>
          <a:endParaRPr lang="zh-CN" altLang="en-US"/>
        </a:p>
      </dgm:t>
    </dgm:pt>
    <dgm:pt modelId="{99698F2B-57A8-4277-8684-A8390FEE1969}" type="pres">
      <dgm:prSet presAssocID="{3EB51FB8-2F7F-4FC8-B22A-4E0009F659BF}" presName="level3hierChild" presStyleCnt="0"/>
      <dgm:spPr/>
    </dgm:pt>
    <dgm:pt modelId="{E9DE5E1F-741B-4025-80FF-6E05E07E2ABC}" type="pres">
      <dgm:prSet presAssocID="{4C9E366B-8E0F-484D-B56F-B4B8F3711CC2}" presName="conn2-1" presStyleLbl="parChTrans1D4" presStyleIdx="0" presStyleCnt="2"/>
      <dgm:spPr/>
      <dgm:t>
        <a:bodyPr/>
        <a:lstStyle/>
        <a:p>
          <a:endParaRPr lang="zh-CN" altLang="en-US"/>
        </a:p>
      </dgm:t>
    </dgm:pt>
    <dgm:pt modelId="{D6F21C29-938D-481A-9437-497F4289FAAB}" type="pres">
      <dgm:prSet presAssocID="{4C9E366B-8E0F-484D-B56F-B4B8F3711CC2}" presName="connTx" presStyleCnt="0"/>
      <dgm:spPr/>
      <dgm:t>
        <a:bodyPr/>
        <a:lstStyle/>
        <a:p>
          <a:endParaRPr lang="zh-CN" altLang="en-US"/>
        </a:p>
      </dgm:t>
    </dgm:pt>
    <dgm:pt modelId="{236FE438-AEF0-49A1-8BAF-2A759364CB2D}" type="pres">
      <dgm:prSet presAssocID="{888B90A5-84E5-4442-9DFF-3380151775F9}" presName="root2" presStyleCnt="0"/>
      <dgm:spPr/>
    </dgm:pt>
    <dgm:pt modelId="{A08099AE-2C40-4DFA-89A0-BB378B136A0E}" type="pres">
      <dgm:prSet presAssocID="{888B90A5-84E5-4442-9DFF-3380151775F9}" presName="LevelTwoTextNode" presStyleLbl="node4" presStyleIdx="0" presStyleCnt="2" custScaleX="54532" custScaleY="86865" custLinFactNeighborX="2264" custLinFactNeighborY="238">
        <dgm:presLayoutVars>
          <dgm:chPref val="3"/>
        </dgm:presLayoutVars>
      </dgm:prSet>
      <dgm:spPr/>
      <dgm:t>
        <a:bodyPr/>
        <a:lstStyle/>
        <a:p>
          <a:endParaRPr lang="zh-CN" altLang="en-US"/>
        </a:p>
      </dgm:t>
    </dgm:pt>
    <dgm:pt modelId="{4E6AA2AE-C19E-46D1-AE47-16AFC54C912A}" type="pres">
      <dgm:prSet presAssocID="{888B90A5-84E5-4442-9DFF-3380151775F9}" presName="level3hierChild" presStyleCnt="0"/>
      <dgm:spPr/>
    </dgm:pt>
    <dgm:pt modelId="{3C6EF655-CEE1-473B-B9E4-82748C289C15}" type="pres">
      <dgm:prSet presAssocID="{5F5A1289-32FC-4EF4-BF8B-801350755DA0}" presName="conn2-1" presStyleLbl="parChTrans1D3" presStyleIdx="1" presStyleCnt="3"/>
      <dgm:spPr/>
      <dgm:t>
        <a:bodyPr/>
        <a:lstStyle/>
        <a:p>
          <a:endParaRPr lang="zh-CN" altLang="en-US"/>
        </a:p>
      </dgm:t>
    </dgm:pt>
    <dgm:pt modelId="{2F5D8C67-97E5-428A-99FC-3D15B665AAEF}" type="pres">
      <dgm:prSet presAssocID="{5F5A1289-32FC-4EF4-BF8B-801350755DA0}" presName="connTx" presStyleCnt="0"/>
      <dgm:spPr/>
      <dgm:t>
        <a:bodyPr/>
        <a:lstStyle/>
        <a:p>
          <a:endParaRPr lang="zh-CN" altLang="en-US"/>
        </a:p>
      </dgm:t>
    </dgm:pt>
    <dgm:pt modelId="{E688F041-0005-4556-9D6D-8EFAAFDEE066}" type="pres">
      <dgm:prSet presAssocID="{31B60321-7E40-409F-8BD7-E149DD6B1579}" presName="root2" presStyleCnt="0"/>
      <dgm:spPr/>
    </dgm:pt>
    <dgm:pt modelId="{2DF00E84-4170-491B-8C40-ACBB273FD04E}" type="pres">
      <dgm:prSet presAssocID="{31B60321-7E40-409F-8BD7-E149DD6B1579}" presName="LevelTwoTextNode" presStyleLbl="node3" presStyleIdx="1" presStyleCnt="3" custScaleY="115046">
        <dgm:presLayoutVars>
          <dgm:chPref val="3"/>
        </dgm:presLayoutVars>
      </dgm:prSet>
      <dgm:spPr/>
      <dgm:t>
        <a:bodyPr/>
        <a:lstStyle/>
        <a:p>
          <a:endParaRPr lang="zh-CN" altLang="en-US"/>
        </a:p>
      </dgm:t>
    </dgm:pt>
    <dgm:pt modelId="{F5CC68B0-268A-4E9B-ADDB-EFBF4368545F}" type="pres">
      <dgm:prSet presAssocID="{31B60321-7E40-409F-8BD7-E149DD6B1579}" presName="level3hierChild" presStyleCnt="0"/>
      <dgm:spPr/>
    </dgm:pt>
    <dgm:pt modelId="{85F64BF8-E90C-4C36-AA21-86825BE903AB}" type="pres">
      <dgm:prSet presAssocID="{22A3C852-0533-44F8-9F22-49FE449774EB}" presName="conn2-1" presStyleLbl="parChTrans1D4" presStyleIdx="1" presStyleCnt="2"/>
      <dgm:spPr/>
      <dgm:t>
        <a:bodyPr/>
        <a:lstStyle/>
        <a:p>
          <a:endParaRPr lang="zh-CN" altLang="en-US"/>
        </a:p>
      </dgm:t>
    </dgm:pt>
    <dgm:pt modelId="{C38C7EE4-8342-4081-BA12-D1D947FB048C}" type="pres">
      <dgm:prSet presAssocID="{22A3C852-0533-44F8-9F22-49FE449774EB}" presName="connTx" presStyleCnt="0"/>
      <dgm:spPr/>
      <dgm:t>
        <a:bodyPr/>
        <a:lstStyle/>
        <a:p>
          <a:endParaRPr lang="zh-CN" altLang="en-US"/>
        </a:p>
      </dgm:t>
    </dgm:pt>
    <dgm:pt modelId="{A3924C56-509E-42C3-9A09-DA8635349564}" type="pres">
      <dgm:prSet presAssocID="{6C96BAE5-318A-42F2-97CB-332959FF4A77}" presName="root2" presStyleCnt="0"/>
      <dgm:spPr/>
    </dgm:pt>
    <dgm:pt modelId="{2D067F99-4F7D-4D34-8773-A98E1A29CEDE}" type="pres">
      <dgm:prSet presAssocID="{6C96BAE5-318A-42F2-97CB-332959FF4A77}" presName="LevelTwoTextNode" presStyleLbl="node4" presStyleIdx="1" presStyleCnt="2" custScaleX="56489" custScaleY="85349">
        <dgm:presLayoutVars>
          <dgm:chPref val="3"/>
        </dgm:presLayoutVars>
      </dgm:prSet>
      <dgm:spPr/>
      <dgm:t>
        <a:bodyPr/>
        <a:lstStyle/>
        <a:p>
          <a:endParaRPr lang="zh-CN" altLang="en-US"/>
        </a:p>
      </dgm:t>
    </dgm:pt>
    <dgm:pt modelId="{89790FB2-51A4-4531-B794-86C2E0B8BD49}" type="pres">
      <dgm:prSet presAssocID="{6C96BAE5-318A-42F2-97CB-332959FF4A77}" presName="level3hierChild" presStyleCnt="0"/>
      <dgm:spPr/>
    </dgm:pt>
    <dgm:pt modelId="{3E7FED1E-7DEB-4E43-B71F-06F40A296598}" type="pres">
      <dgm:prSet presAssocID="{4FCC1F3A-38A7-4695-AFD6-E78E3A8E4D48}" presName="conn2-1" presStyleLbl="parChTrans1D2" presStyleIdx="1" presStyleCnt="2"/>
      <dgm:spPr/>
      <dgm:t>
        <a:bodyPr/>
        <a:lstStyle/>
        <a:p>
          <a:endParaRPr lang="zh-CN" altLang="en-US"/>
        </a:p>
      </dgm:t>
    </dgm:pt>
    <dgm:pt modelId="{3EC33E35-3C2A-4582-A848-6C7026334CEC}" type="pres">
      <dgm:prSet presAssocID="{4FCC1F3A-38A7-4695-AFD6-E78E3A8E4D48}" presName="connTx" presStyleCnt="0"/>
      <dgm:spPr/>
      <dgm:t>
        <a:bodyPr/>
        <a:lstStyle/>
        <a:p>
          <a:endParaRPr lang="zh-CN" altLang="en-US"/>
        </a:p>
      </dgm:t>
    </dgm:pt>
    <dgm:pt modelId="{78B11E28-C61E-4AB7-B4F1-14311CA1E8B2}" type="pres">
      <dgm:prSet presAssocID="{75DA2DA8-FE88-4D0F-98B0-D7E7F030BDD5}" presName="root2" presStyleCnt="0"/>
      <dgm:spPr/>
    </dgm:pt>
    <dgm:pt modelId="{62736CEA-17E0-4A1F-B068-08F5CE30E258}" type="pres">
      <dgm:prSet presAssocID="{75DA2DA8-FE88-4D0F-98B0-D7E7F030BDD5}" presName="LevelTwoTextNode" presStyleLbl="node2" presStyleIdx="1" presStyleCnt="2" custScaleX="65291" custScaleY="156067">
        <dgm:presLayoutVars>
          <dgm:chPref val="3"/>
        </dgm:presLayoutVars>
      </dgm:prSet>
      <dgm:spPr/>
      <dgm:t>
        <a:bodyPr/>
        <a:lstStyle/>
        <a:p>
          <a:endParaRPr lang="zh-CN" altLang="en-US"/>
        </a:p>
      </dgm:t>
    </dgm:pt>
    <dgm:pt modelId="{DEBC8D42-BB92-47A3-B811-C5B7C024CDA1}" type="pres">
      <dgm:prSet presAssocID="{75DA2DA8-FE88-4D0F-98B0-D7E7F030BDD5}" presName="level3hierChild" presStyleCnt="0"/>
      <dgm:spPr/>
    </dgm:pt>
    <dgm:pt modelId="{F0AD68FF-6639-484E-832F-C64DE1A7D0D4}" type="pres">
      <dgm:prSet presAssocID="{E3779842-A781-4451-A1E3-FCF94DB2A8DC}" presName="conn2-1" presStyleLbl="parChTrans1D3" presStyleIdx="2" presStyleCnt="3"/>
      <dgm:spPr/>
      <dgm:t>
        <a:bodyPr/>
        <a:lstStyle/>
        <a:p>
          <a:endParaRPr lang="zh-CN" altLang="en-US"/>
        </a:p>
      </dgm:t>
    </dgm:pt>
    <dgm:pt modelId="{EB39CBC7-1A00-4EB1-968B-0370C42A1B9A}" type="pres">
      <dgm:prSet presAssocID="{E3779842-A781-4451-A1E3-FCF94DB2A8DC}" presName="connTx" presStyleCnt="0"/>
      <dgm:spPr/>
      <dgm:t>
        <a:bodyPr/>
        <a:lstStyle/>
        <a:p>
          <a:endParaRPr lang="zh-CN" altLang="en-US"/>
        </a:p>
      </dgm:t>
    </dgm:pt>
    <dgm:pt modelId="{2F8564A6-27B3-4934-A01D-66E0BBD858FD}" type="pres">
      <dgm:prSet presAssocID="{DABD50BD-40F3-4635-AE5F-C70E654C0DD7}" presName="root2" presStyleCnt="0"/>
      <dgm:spPr/>
    </dgm:pt>
    <dgm:pt modelId="{9A7ED5CF-D9DE-462F-8935-6541429F5107}" type="pres">
      <dgm:prSet presAssocID="{DABD50BD-40F3-4635-AE5F-C70E654C0DD7}" presName="LevelTwoTextNode" presStyleLbl="node3" presStyleIdx="2" presStyleCnt="3" custScaleY="49665">
        <dgm:presLayoutVars>
          <dgm:chPref val="3"/>
        </dgm:presLayoutVars>
      </dgm:prSet>
      <dgm:spPr/>
      <dgm:t>
        <a:bodyPr/>
        <a:lstStyle/>
        <a:p>
          <a:endParaRPr lang="zh-CN" altLang="en-US"/>
        </a:p>
      </dgm:t>
    </dgm:pt>
    <dgm:pt modelId="{D1A0E496-C045-4332-8FCA-099CC55B8328}" type="pres">
      <dgm:prSet presAssocID="{DABD50BD-40F3-4635-AE5F-C70E654C0DD7}" presName="level3hierChild" presStyleCnt="0"/>
      <dgm:spPr/>
    </dgm:pt>
  </dgm:ptLst>
  <dgm:cxnLst>
    <dgm:cxn modelId="{E5323DB5-4543-4166-BD6C-85C0EC12FF81}" srcId="{69A05A80-1567-4F6A-BF47-171F772B375E}" destId="{0CDD3FA0-6BF1-4676-ADE4-677D6D1981DD}" srcOrd="0" destOrd="0" parTransId="{8E5C545B-2B9D-4AEC-B533-9895D19A4A43}" sibTransId="{ADB6CD43-7BDB-4055-9AD5-8EEDA0747E9E}"/>
    <dgm:cxn modelId="{C1400ED9-59EC-4AB0-BF05-7281E62BA0C1}" srcId="{0CDD3FA0-6BF1-4676-ADE4-677D6D1981DD}" destId="{8D09996F-6D11-493C-BFBB-6010143ECEFF}" srcOrd="0" destOrd="0" parTransId="{AB22EF97-D102-4F44-9080-6A0D1880E196}" sibTransId="{39CD1076-4563-4AB9-9E4D-AC59F6E00B93}"/>
    <dgm:cxn modelId="{B227DDDE-45DC-4D57-9E3F-779848870B1E}" srcId="{8D09996F-6D11-493C-BFBB-6010143ECEFF}" destId="{3EB51FB8-2F7F-4FC8-B22A-4E0009F659BF}" srcOrd="0" destOrd="0" parTransId="{F52616BB-39AA-4B70-8675-4F9D6836CBAF}" sibTransId="{C0D7128E-C2FC-4A78-9C0E-3D598D3B5A5E}"/>
    <dgm:cxn modelId="{4F3CD8B7-35A2-4BDD-8977-368ABECB7272}" srcId="{3EB51FB8-2F7F-4FC8-B22A-4E0009F659BF}" destId="{888B90A5-84E5-4442-9DFF-3380151775F9}" srcOrd="0" destOrd="0" parTransId="{4C9E366B-8E0F-484D-B56F-B4B8F3711CC2}" sibTransId="{0FBF062C-00EA-4B83-8163-CE95C7B16BD7}"/>
    <dgm:cxn modelId="{6BC91402-FF71-4A63-A3C7-57AC1BE8D9A5}" srcId="{8D09996F-6D11-493C-BFBB-6010143ECEFF}" destId="{31B60321-7E40-409F-8BD7-E149DD6B1579}" srcOrd="1" destOrd="0" parTransId="{5F5A1289-32FC-4EF4-BF8B-801350755DA0}" sibTransId="{DAE87D7E-BC6D-409F-9E9E-38B068E9066A}"/>
    <dgm:cxn modelId="{5FC3632C-1FE9-4E95-B633-1FC334A1353B}" srcId="{31B60321-7E40-409F-8BD7-E149DD6B1579}" destId="{6C96BAE5-318A-42F2-97CB-332959FF4A77}" srcOrd="0" destOrd="1" parTransId="{22A3C852-0533-44F8-9F22-49FE449774EB}" sibTransId="{BE4807DD-66EC-4450-AEF9-B7E5FF6FFC7F}"/>
    <dgm:cxn modelId="{1CA222A9-D9CD-4F7E-AF81-8C3602215E88}" srcId="{0CDD3FA0-6BF1-4676-ADE4-677D6D1981DD}" destId="{75DA2DA8-FE88-4D0F-98B0-D7E7F030BDD5}" srcOrd="1" destOrd="0" parTransId="{4FCC1F3A-38A7-4695-AFD6-E78E3A8E4D48}" sibTransId="{B7AAD90D-076C-40FA-A21C-62880FDE1A4F}"/>
    <dgm:cxn modelId="{7CA5604B-DFE3-4002-AC92-28CAED302824}" srcId="{75DA2DA8-FE88-4D0F-98B0-D7E7F030BDD5}" destId="{DABD50BD-40F3-4635-AE5F-C70E654C0DD7}" srcOrd="0" destOrd="1" parTransId="{E3779842-A781-4451-A1E3-FCF94DB2A8DC}" sibTransId="{01D2AE03-ED74-4ECA-B70E-376A4CA98F62}"/>
    <dgm:cxn modelId="{89518165-72CC-45A1-A9C7-FC53A81D0305}" type="presOf" srcId="{69A05A80-1567-4F6A-BF47-171F772B375E}" destId="{6DD558AB-D67C-4AAC-A7CB-329D06E01370}" srcOrd="0" destOrd="0" presId="urn:microsoft.com/office/officeart/2005/8/layout/hierarchy2"/>
    <dgm:cxn modelId="{8FD64E68-3CD8-4BC2-8C9D-2C8A2CD75047}" type="presParOf" srcId="{6DD558AB-D67C-4AAC-A7CB-329D06E01370}" destId="{23AE23EC-A654-4C7B-B222-049BD48E2403}" srcOrd="0" destOrd="0" presId="urn:microsoft.com/office/officeart/2005/8/layout/hierarchy2"/>
    <dgm:cxn modelId="{5C2A0404-3875-42B0-ABCA-D2F1CEEF0106}" type="presParOf" srcId="{23AE23EC-A654-4C7B-B222-049BD48E2403}" destId="{35D7B925-B9AB-41F8-AEA5-99AA30BACE45}" srcOrd="0" destOrd="0" presId="urn:microsoft.com/office/officeart/2005/8/layout/hierarchy2"/>
    <dgm:cxn modelId="{DCDB4207-BAAC-4017-B5A4-330979CBD981}" type="presOf" srcId="{0CDD3FA0-6BF1-4676-ADE4-677D6D1981DD}" destId="{35D7B925-B9AB-41F8-AEA5-99AA30BACE45}" srcOrd="0" destOrd="0" presId="urn:microsoft.com/office/officeart/2005/8/layout/hierarchy2"/>
    <dgm:cxn modelId="{08E01736-EC76-40F6-8D84-A0127E7930C3}" type="presParOf" srcId="{23AE23EC-A654-4C7B-B222-049BD48E2403}" destId="{05AA0A93-63AA-44F0-897C-7464427FF729}" srcOrd="1" destOrd="0" presId="urn:microsoft.com/office/officeart/2005/8/layout/hierarchy2"/>
    <dgm:cxn modelId="{C0A25B10-DF24-4CCA-BFB8-357800D20266}" type="presParOf" srcId="{05AA0A93-63AA-44F0-897C-7464427FF729}" destId="{0D97427D-BB0A-4481-BDFF-2FA4556E66F3}" srcOrd="0" destOrd="1" presId="urn:microsoft.com/office/officeart/2005/8/layout/hierarchy2"/>
    <dgm:cxn modelId="{29F2DC8C-34E7-417A-B49D-163F360B8B3C}" type="presOf" srcId="{AB22EF97-D102-4F44-9080-6A0D1880E196}" destId="{0D97427D-BB0A-4481-BDFF-2FA4556E66F3}" srcOrd="0" destOrd="0" presId="urn:microsoft.com/office/officeart/2005/8/layout/hierarchy2"/>
    <dgm:cxn modelId="{8D1A71ED-1561-4D81-AA33-B3F7048A6A44}" type="presParOf" srcId="{0D97427D-BB0A-4481-BDFF-2FA4556E66F3}" destId="{40EA64C8-623D-4E20-A811-1E1EE4DBD06D}" srcOrd="0" destOrd="0" presId="urn:microsoft.com/office/officeart/2005/8/layout/hierarchy2"/>
    <dgm:cxn modelId="{66B9C058-FBB3-488A-9186-0FAE9CC21252}" type="presOf" srcId="{AB22EF97-D102-4F44-9080-6A0D1880E196}" destId="{40EA64C8-623D-4E20-A811-1E1EE4DBD06D}" srcOrd="1" destOrd="0" presId="urn:microsoft.com/office/officeart/2005/8/layout/hierarchy2"/>
    <dgm:cxn modelId="{9BB586C7-7882-4A35-95C2-A8A1664BF41D}" type="presParOf" srcId="{05AA0A93-63AA-44F0-897C-7464427FF729}" destId="{114D99D6-CC9C-454E-BFAB-D86D410798AD}" srcOrd="1" destOrd="1" presId="urn:microsoft.com/office/officeart/2005/8/layout/hierarchy2"/>
    <dgm:cxn modelId="{80A6F580-EF64-427D-81CC-1A863381C67E}" type="presParOf" srcId="{114D99D6-CC9C-454E-BFAB-D86D410798AD}" destId="{0F52AA0F-CD6B-41C1-8275-94462D7C8743}" srcOrd="0" destOrd="1" presId="urn:microsoft.com/office/officeart/2005/8/layout/hierarchy2"/>
    <dgm:cxn modelId="{AEAB79CB-C3FD-49F9-83E2-6FB09A6790E4}" type="presOf" srcId="{8D09996F-6D11-493C-BFBB-6010143ECEFF}" destId="{0F52AA0F-CD6B-41C1-8275-94462D7C8743}" srcOrd="0" destOrd="0" presId="urn:microsoft.com/office/officeart/2005/8/layout/hierarchy2"/>
    <dgm:cxn modelId="{D47842C7-C8E8-485E-9C0C-EBA195B4E6C7}" type="presParOf" srcId="{114D99D6-CC9C-454E-BFAB-D86D410798AD}" destId="{5F8A5439-7695-411A-A8AB-F0FD696E1243}" srcOrd="1" destOrd="1" presId="urn:microsoft.com/office/officeart/2005/8/layout/hierarchy2"/>
    <dgm:cxn modelId="{ADA45182-8BD0-496E-8D5B-B867D1467B2F}" type="presParOf" srcId="{5F8A5439-7695-411A-A8AB-F0FD696E1243}" destId="{0561FC89-421A-4E1B-B201-A78E8720E06F}" srcOrd="0" destOrd="1" presId="urn:microsoft.com/office/officeart/2005/8/layout/hierarchy2"/>
    <dgm:cxn modelId="{E9478376-691F-406F-9113-3FA046BBE3D9}" type="presOf" srcId="{F52616BB-39AA-4B70-8675-4F9D6836CBAF}" destId="{0561FC89-421A-4E1B-B201-A78E8720E06F}" srcOrd="0" destOrd="0" presId="urn:microsoft.com/office/officeart/2005/8/layout/hierarchy2"/>
    <dgm:cxn modelId="{0FB08769-18E0-479C-8B89-2399E7FC0D1C}" type="presParOf" srcId="{0561FC89-421A-4E1B-B201-A78E8720E06F}" destId="{C2E6AD4C-D4F8-4F3B-B3D2-CBF30BA73445}" srcOrd="0" destOrd="0" presId="urn:microsoft.com/office/officeart/2005/8/layout/hierarchy2"/>
    <dgm:cxn modelId="{1769E52B-786B-4972-93F8-5B5E841BE51D}" type="presOf" srcId="{F52616BB-39AA-4B70-8675-4F9D6836CBAF}" destId="{C2E6AD4C-D4F8-4F3B-B3D2-CBF30BA73445}" srcOrd="1" destOrd="0" presId="urn:microsoft.com/office/officeart/2005/8/layout/hierarchy2"/>
    <dgm:cxn modelId="{809001B5-7B82-4031-9ED6-1F8B985B73C5}" type="presParOf" srcId="{5F8A5439-7695-411A-A8AB-F0FD696E1243}" destId="{AA7595E9-64B8-4B7B-BB53-4A80EB577A29}" srcOrd="1" destOrd="1" presId="urn:microsoft.com/office/officeart/2005/8/layout/hierarchy2"/>
    <dgm:cxn modelId="{326680E6-4E12-4DE9-AC48-4B8DB528B678}" type="presParOf" srcId="{AA7595E9-64B8-4B7B-BB53-4A80EB577A29}" destId="{D7038D82-6F4E-45BE-ADF2-51E01E0EF0CC}" srcOrd="0" destOrd="1" presId="urn:microsoft.com/office/officeart/2005/8/layout/hierarchy2"/>
    <dgm:cxn modelId="{8D1B330D-D156-427A-BAD0-96FFEE85BA47}" type="presOf" srcId="{3EB51FB8-2F7F-4FC8-B22A-4E0009F659BF}" destId="{D7038D82-6F4E-45BE-ADF2-51E01E0EF0CC}" srcOrd="0" destOrd="0" presId="urn:microsoft.com/office/officeart/2005/8/layout/hierarchy2"/>
    <dgm:cxn modelId="{F7FDC913-CDC1-451E-812B-9BAC87B6A3ED}" type="presParOf" srcId="{AA7595E9-64B8-4B7B-BB53-4A80EB577A29}" destId="{99698F2B-57A8-4277-8684-A8390FEE1969}" srcOrd="1" destOrd="1" presId="urn:microsoft.com/office/officeart/2005/8/layout/hierarchy2"/>
    <dgm:cxn modelId="{7A362906-A24D-460B-826F-9E7EC3A71ACF}" type="presParOf" srcId="{99698F2B-57A8-4277-8684-A8390FEE1969}" destId="{E9DE5E1F-741B-4025-80FF-6E05E07E2ABC}" srcOrd="0" destOrd="1" presId="urn:microsoft.com/office/officeart/2005/8/layout/hierarchy2"/>
    <dgm:cxn modelId="{BE436D3F-1B10-4EF4-B7CC-674C3582FB55}" type="presOf" srcId="{4C9E366B-8E0F-484D-B56F-B4B8F3711CC2}" destId="{E9DE5E1F-741B-4025-80FF-6E05E07E2ABC}" srcOrd="0" destOrd="0" presId="urn:microsoft.com/office/officeart/2005/8/layout/hierarchy2"/>
    <dgm:cxn modelId="{735A3A6E-3DAB-4048-8C4E-FDC2652CF17C}" type="presParOf" srcId="{E9DE5E1F-741B-4025-80FF-6E05E07E2ABC}" destId="{D6F21C29-938D-481A-9437-497F4289FAAB}" srcOrd="0" destOrd="0" presId="urn:microsoft.com/office/officeart/2005/8/layout/hierarchy2"/>
    <dgm:cxn modelId="{C37C4EB0-9181-43FF-8AB8-E3EB69313A22}" type="presOf" srcId="{4C9E366B-8E0F-484D-B56F-B4B8F3711CC2}" destId="{D6F21C29-938D-481A-9437-497F4289FAAB}" srcOrd="1" destOrd="0" presId="urn:microsoft.com/office/officeart/2005/8/layout/hierarchy2"/>
    <dgm:cxn modelId="{A8223EF7-404B-497D-90A2-4624D0620302}" type="presParOf" srcId="{99698F2B-57A8-4277-8684-A8390FEE1969}" destId="{236FE438-AEF0-49A1-8BAF-2A759364CB2D}" srcOrd="1" destOrd="1" presId="urn:microsoft.com/office/officeart/2005/8/layout/hierarchy2"/>
    <dgm:cxn modelId="{3A1F2735-E732-48A4-AA1B-224FF5BFA2D5}" type="presParOf" srcId="{236FE438-AEF0-49A1-8BAF-2A759364CB2D}" destId="{A08099AE-2C40-4DFA-89A0-BB378B136A0E}" srcOrd="0" destOrd="1" presId="urn:microsoft.com/office/officeart/2005/8/layout/hierarchy2"/>
    <dgm:cxn modelId="{6D8C6D51-1347-4D91-BF62-EDDFF98B4274}" type="presOf" srcId="{888B90A5-84E5-4442-9DFF-3380151775F9}" destId="{A08099AE-2C40-4DFA-89A0-BB378B136A0E}" srcOrd="0" destOrd="0" presId="urn:microsoft.com/office/officeart/2005/8/layout/hierarchy2"/>
    <dgm:cxn modelId="{7DC71F09-418B-44D3-AF30-EC581CF272E1}" type="presParOf" srcId="{236FE438-AEF0-49A1-8BAF-2A759364CB2D}" destId="{4E6AA2AE-C19E-46D1-AE47-16AFC54C912A}" srcOrd="1" destOrd="1" presId="urn:microsoft.com/office/officeart/2005/8/layout/hierarchy2"/>
    <dgm:cxn modelId="{183CD26B-B41F-44DF-847B-9141195BBEBF}" type="presParOf" srcId="{5F8A5439-7695-411A-A8AB-F0FD696E1243}" destId="{3C6EF655-CEE1-473B-B9E4-82748C289C15}" srcOrd="2" destOrd="1" presId="urn:microsoft.com/office/officeart/2005/8/layout/hierarchy2"/>
    <dgm:cxn modelId="{3DFBE72D-866A-4D18-9652-3E5D623A5B0D}" type="presOf" srcId="{5F5A1289-32FC-4EF4-BF8B-801350755DA0}" destId="{3C6EF655-CEE1-473B-B9E4-82748C289C15}" srcOrd="0" destOrd="0" presId="urn:microsoft.com/office/officeart/2005/8/layout/hierarchy2"/>
    <dgm:cxn modelId="{3B035C4C-E92C-45CB-B2A1-3A9F3A6FB204}" type="presParOf" srcId="{3C6EF655-CEE1-473B-B9E4-82748C289C15}" destId="{2F5D8C67-97E5-428A-99FC-3D15B665AAEF}" srcOrd="0" destOrd="2" presId="urn:microsoft.com/office/officeart/2005/8/layout/hierarchy2"/>
    <dgm:cxn modelId="{1E644FF6-A30E-499F-B702-0FA5E8274D96}" type="presOf" srcId="{5F5A1289-32FC-4EF4-BF8B-801350755DA0}" destId="{2F5D8C67-97E5-428A-99FC-3D15B665AAEF}" srcOrd="1" destOrd="0" presId="urn:microsoft.com/office/officeart/2005/8/layout/hierarchy2"/>
    <dgm:cxn modelId="{78B7A2A8-32A8-4A8C-B24B-0901C41BE412}" type="presParOf" srcId="{5F8A5439-7695-411A-A8AB-F0FD696E1243}" destId="{E688F041-0005-4556-9D6D-8EFAAFDEE066}" srcOrd="3" destOrd="1" presId="urn:microsoft.com/office/officeart/2005/8/layout/hierarchy2"/>
    <dgm:cxn modelId="{7E3D5695-467F-4E97-ABDD-40F9560DD342}" type="presParOf" srcId="{E688F041-0005-4556-9D6D-8EFAAFDEE066}" destId="{2DF00E84-4170-491B-8C40-ACBB273FD04E}" srcOrd="0" destOrd="3" presId="urn:microsoft.com/office/officeart/2005/8/layout/hierarchy2"/>
    <dgm:cxn modelId="{648186C3-3994-40F8-9E45-CC45D2BFDD6E}" type="presOf" srcId="{31B60321-7E40-409F-8BD7-E149DD6B1579}" destId="{2DF00E84-4170-491B-8C40-ACBB273FD04E}" srcOrd="0" destOrd="0" presId="urn:microsoft.com/office/officeart/2005/8/layout/hierarchy2"/>
    <dgm:cxn modelId="{63ACF97D-3582-4BC9-A106-CE3AC8DD037A}" type="presParOf" srcId="{E688F041-0005-4556-9D6D-8EFAAFDEE066}" destId="{F5CC68B0-268A-4E9B-ADDB-EFBF4368545F}" srcOrd="1" destOrd="3" presId="urn:microsoft.com/office/officeart/2005/8/layout/hierarchy2"/>
    <dgm:cxn modelId="{A7E599B9-FE6C-44B1-B763-A25F8F1D204C}" type="presParOf" srcId="{F5CC68B0-268A-4E9B-ADDB-EFBF4368545F}" destId="{85F64BF8-E90C-4C36-AA21-86825BE903AB}" srcOrd="0" destOrd="1" presId="urn:microsoft.com/office/officeart/2005/8/layout/hierarchy2"/>
    <dgm:cxn modelId="{091B6FD1-C9CB-42D7-8BD0-BDE880D01F64}" type="presOf" srcId="{22A3C852-0533-44F8-9F22-49FE449774EB}" destId="{85F64BF8-E90C-4C36-AA21-86825BE903AB}" srcOrd="0" destOrd="0" presId="urn:microsoft.com/office/officeart/2005/8/layout/hierarchy2"/>
    <dgm:cxn modelId="{92CF00A4-A320-437A-8514-DA4DBB0394E8}" type="presParOf" srcId="{85F64BF8-E90C-4C36-AA21-86825BE903AB}" destId="{C38C7EE4-8342-4081-BA12-D1D947FB048C}" srcOrd="0" destOrd="0" presId="urn:microsoft.com/office/officeart/2005/8/layout/hierarchy2"/>
    <dgm:cxn modelId="{DFF12FB2-703E-4289-A37D-A8A330F45C7C}" type="presOf" srcId="{22A3C852-0533-44F8-9F22-49FE449774EB}" destId="{C38C7EE4-8342-4081-BA12-D1D947FB048C}" srcOrd="1" destOrd="0" presId="urn:microsoft.com/office/officeart/2005/8/layout/hierarchy2"/>
    <dgm:cxn modelId="{4485836F-B7EF-4553-B7FF-7CF378CE1274}" type="presParOf" srcId="{F5CC68B0-268A-4E9B-ADDB-EFBF4368545F}" destId="{A3924C56-509E-42C3-9A09-DA8635349564}" srcOrd="1" destOrd="1" presId="urn:microsoft.com/office/officeart/2005/8/layout/hierarchy2"/>
    <dgm:cxn modelId="{E22A2B5B-776A-4EE2-B908-7C9EA39E1B1D}" type="presParOf" srcId="{A3924C56-509E-42C3-9A09-DA8635349564}" destId="{2D067F99-4F7D-4D34-8773-A98E1A29CEDE}" srcOrd="0" destOrd="1" presId="urn:microsoft.com/office/officeart/2005/8/layout/hierarchy2"/>
    <dgm:cxn modelId="{FBC183E1-A7A3-4094-A03B-9F511B025EDD}" type="presOf" srcId="{6C96BAE5-318A-42F2-97CB-332959FF4A77}" destId="{2D067F99-4F7D-4D34-8773-A98E1A29CEDE}" srcOrd="0" destOrd="0" presId="urn:microsoft.com/office/officeart/2005/8/layout/hierarchy2"/>
    <dgm:cxn modelId="{A8B914B8-DE71-4776-98F4-13C191A8A2D0}" type="presParOf" srcId="{A3924C56-509E-42C3-9A09-DA8635349564}" destId="{89790FB2-51A4-4531-B794-86C2E0B8BD49}" srcOrd="1" destOrd="1" presId="urn:microsoft.com/office/officeart/2005/8/layout/hierarchy2"/>
    <dgm:cxn modelId="{6DA3F35F-088A-4DC7-8099-046726B281D8}" type="presParOf" srcId="{05AA0A93-63AA-44F0-897C-7464427FF729}" destId="{3E7FED1E-7DEB-4E43-B71F-06F40A296598}" srcOrd="2" destOrd="1" presId="urn:microsoft.com/office/officeart/2005/8/layout/hierarchy2"/>
    <dgm:cxn modelId="{3C5FCFD5-E8D4-423D-9589-FD8DD2F8F99F}" type="presOf" srcId="{4FCC1F3A-38A7-4695-AFD6-E78E3A8E4D48}" destId="{3E7FED1E-7DEB-4E43-B71F-06F40A296598}" srcOrd="0" destOrd="0" presId="urn:microsoft.com/office/officeart/2005/8/layout/hierarchy2"/>
    <dgm:cxn modelId="{95B2AA23-57C5-4CBC-B247-028B20FA8457}" type="presParOf" srcId="{3E7FED1E-7DEB-4E43-B71F-06F40A296598}" destId="{3EC33E35-3C2A-4582-A848-6C7026334CEC}" srcOrd="0" destOrd="2" presId="urn:microsoft.com/office/officeart/2005/8/layout/hierarchy2"/>
    <dgm:cxn modelId="{FD647650-1555-4A85-8131-05665715161A}" type="presOf" srcId="{4FCC1F3A-38A7-4695-AFD6-E78E3A8E4D48}" destId="{3EC33E35-3C2A-4582-A848-6C7026334CEC}" srcOrd="1" destOrd="0" presId="urn:microsoft.com/office/officeart/2005/8/layout/hierarchy2"/>
    <dgm:cxn modelId="{C319A8C9-B65B-40AA-9BB4-DF9EBBDC77A0}" type="presParOf" srcId="{05AA0A93-63AA-44F0-897C-7464427FF729}" destId="{78B11E28-C61E-4AB7-B4F1-14311CA1E8B2}" srcOrd="3" destOrd="1" presId="urn:microsoft.com/office/officeart/2005/8/layout/hierarchy2"/>
    <dgm:cxn modelId="{9F0FE8CC-C2DF-4A90-A6EC-3F56A46B8CFB}" type="presParOf" srcId="{78B11E28-C61E-4AB7-B4F1-14311CA1E8B2}" destId="{62736CEA-17E0-4A1F-B068-08F5CE30E258}" srcOrd="0" destOrd="3" presId="urn:microsoft.com/office/officeart/2005/8/layout/hierarchy2"/>
    <dgm:cxn modelId="{3A40FDC6-6349-49A8-894E-C1E0C0791095}" type="presOf" srcId="{75DA2DA8-FE88-4D0F-98B0-D7E7F030BDD5}" destId="{62736CEA-17E0-4A1F-B068-08F5CE30E258}" srcOrd="0" destOrd="0" presId="urn:microsoft.com/office/officeart/2005/8/layout/hierarchy2"/>
    <dgm:cxn modelId="{13DA2AC4-44FE-4534-89B7-D0CAEAF92BD1}" type="presParOf" srcId="{78B11E28-C61E-4AB7-B4F1-14311CA1E8B2}" destId="{DEBC8D42-BB92-47A3-B811-C5B7C024CDA1}" srcOrd="1" destOrd="3" presId="urn:microsoft.com/office/officeart/2005/8/layout/hierarchy2"/>
    <dgm:cxn modelId="{C9FC2522-C7F2-4B14-AB4F-AC7725DACFFD}" type="presParOf" srcId="{DEBC8D42-BB92-47A3-B811-C5B7C024CDA1}" destId="{F0AD68FF-6639-484E-832F-C64DE1A7D0D4}" srcOrd="0" destOrd="1" presId="urn:microsoft.com/office/officeart/2005/8/layout/hierarchy2"/>
    <dgm:cxn modelId="{23BF0CD7-8E47-40AD-8A9A-B98EB2E22B52}" type="presOf" srcId="{E3779842-A781-4451-A1E3-FCF94DB2A8DC}" destId="{F0AD68FF-6639-484E-832F-C64DE1A7D0D4}" srcOrd="0" destOrd="0" presId="urn:microsoft.com/office/officeart/2005/8/layout/hierarchy2"/>
    <dgm:cxn modelId="{1955CDDE-3253-4A69-BD97-DFA4AD2DC138}" type="presParOf" srcId="{F0AD68FF-6639-484E-832F-C64DE1A7D0D4}" destId="{EB39CBC7-1A00-4EB1-968B-0370C42A1B9A}" srcOrd="0" destOrd="0" presId="urn:microsoft.com/office/officeart/2005/8/layout/hierarchy2"/>
    <dgm:cxn modelId="{98F69609-4DEA-4FA4-A758-3FFBAE69AD1D}" type="presOf" srcId="{E3779842-A781-4451-A1E3-FCF94DB2A8DC}" destId="{EB39CBC7-1A00-4EB1-968B-0370C42A1B9A}" srcOrd="1" destOrd="0" presId="urn:microsoft.com/office/officeart/2005/8/layout/hierarchy2"/>
    <dgm:cxn modelId="{2FEB314A-D6EF-493C-8389-193F9CC38904}" type="presParOf" srcId="{DEBC8D42-BB92-47A3-B811-C5B7C024CDA1}" destId="{2F8564A6-27B3-4934-A01D-66E0BBD858FD}" srcOrd="1" destOrd="1" presId="urn:microsoft.com/office/officeart/2005/8/layout/hierarchy2"/>
    <dgm:cxn modelId="{1E50D0A7-B678-4FD3-B835-ABF7A059F6D3}" type="presParOf" srcId="{2F8564A6-27B3-4934-A01D-66E0BBD858FD}" destId="{9A7ED5CF-D9DE-462F-8935-6541429F5107}" srcOrd="0" destOrd="1" presId="urn:microsoft.com/office/officeart/2005/8/layout/hierarchy2"/>
    <dgm:cxn modelId="{0753CED2-E7EB-40CC-A077-5C10D78D7C2E}" type="presOf" srcId="{DABD50BD-40F3-4635-AE5F-C70E654C0DD7}" destId="{9A7ED5CF-D9DE-462F-8935-6541429F5107}" srcOrd="0" destOrd="0" presId="urn:microsoft.com/office/officeart/2005/8/layout/hierarchy2"/>
    <dgm:cxn modelId="{E83DB496-98BB-4500-BEEB-A9BAF2AAE46E}" type="presParOf" srcId="{2F8564A6-27B3-4934-A01D-66E0BBD858FD}" destId="{D1A0E496-C045-4332-8FCA-099CC55B8328}" srcOrd="1" destOrd="1"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7B925-B9AB-41F8-AEA5-99AA30BACE45}">
      <dsp:nvSpPr>
        <dsp:cNvPr id="0" name=""/>
        <dsp:cNvSpPr/>
      </dsp:nvSpPr>
      <dsp:spPr>
        <a:xfrm>
          <a:off x="158928" y="1708537"/>
          <a:ext cx="1231636" cy="106390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kumimoji="1" lang="zh-CN" altLang="en-US" sz="2000" b="1" i="0" u="none" strike="noStrike" kern="1200" cap="none" normalizeH="0" baseline="0" dirty="0" smtClean="0">
              <a:ln>
                <a:noFill/>
              </a:ln>
              <a:solidFill>
                <a:schemeClr val="tx1"/>
              </a:solidFill>
              <a:effectLst/>
              <a:latin typeface="+mn-ea"/>
              <a:ea typeface="+mn-ea"/>
            </a:rPr>
            <a:t>资产类研发支出</a:t>
          </a:r>
          <a:endParaRPr lang="zh-CN" altLang="en-US" sz="2000" b="1" kern="1200" dirty="0">
            <a:latin typeface="+mn-ea"/>
            <a:ea typeface="+mn-ea"/>
          </a:endParaRPr>
        </a:p>
      </dsp:txBody>
      <dsp:txXfrm>
        <a:off x="190089" y="1739698"/>
        <a:ext cx="1169314" cy="1001579"/>
      </dsp:txXfrm>
    </dsp:sp>
    <dsp:sp modelId="{0D97427D-BB0A-4481-BDFF-2FA4556E66F3}">
      <dsp:nvSpPr>
        <dsp:cNvPr id="0" name=""/>
        <dsp:cNvSpPr/>
      </dsp:nvSpPr>
      <dsp:spPr>
        <a:xfrm rot="18779136">
          <a:off x="1191966" y="1759403"/>
          <a:ext cx="1248318" cy="48995"/>
        </a:xfrm>
        <a:custGeom>
          <a:avLst/>
          <a:gdLst/>
          <a:ahLst/>
          <a:cxnLst/>
          <a:rect l="0" t="0" r="0" b="0"/>
          <a:pathLst>
            <a:path>
              <a:moveTo>
                <a:pt x="0" y="24497"/>
              </a:moveTo>
              <a:lnTo>
                <a:pt x="1248318" y="2449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784918" y="1752692"/>
        <a:ext cx="62415" cy="62415"/>
      </dsp:txXfrm>
    </dsp:sp>
    <dsp:sp modelId="{0F52AA0F-CD6B-41C1-8275-94462D7C8743}">
      <dsp:nvSpPr>
        <dsp:cNvPr id="0" name=""/>
        <dsp:cNvSpPr/>
      </dsp:nvSpPr>
      <dsp:spPr>
        <a:xfrm>
          <a:off x="2241686" y="575277"/>
          <a:ext cx="1444055" cy="150407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smtClean="0"/>
            <a:t>业务活动费用中</a:t>
          </a:r>
          <a:r>
            <a:rPr lang="zh-CN" altLang="en-US" sz="2000" b="1" kern="1200" dirty="0" smtClean="0">
              <a:solidFill>
                <a:schemeClr val="tx1"/>
              </a:solidFill>
            </a:rPr>
            <a:t>的</a:t>
          </a:r>
          <a:r>
            <a:rPr lang="zh-CN" altLang="en-US" sz="2000" b="1" kern="1200" dirty="0" smtClean="0">
              <a:solidFill>
                <a:srgbClr val="7030A0"/>
              </a:solidFill>
            </a:rPr>
            <a:t>研发费用</a:t>
          </a:r>
          <a:endParaRPr lang="en-US" altLang="zh-CN" sz="2000" b="1" kern="1200" dirty="0" smtClean="0">
            <a:solidFill>
              <a:srgbClr val="7030A0"/>
            </a:solidFill>
          </a:endParaRPr>
        </a:p>
        <a:p>
          <a:pPr lvl="0" algn="ctr" defTabSz="889000">
            <a:lnSpc>
              <a:spcPct val="90000"/>
            </a:lnSpc>
            <a:spcBef>
              <a:spcPct val="0"/>
            </a:spcBef>
            <a:spcAft>
              <a:spcPct val="35000"/>
            </a:spcAft>
          </a:pPr>
          <a:r>
            <a:rPr lang="zh-CN" altLang="en-US" sz="2800" b="1" kern="1200" dirty="0" smtClean="0">
              <a:solidFill>
                <a:srgbClr val="7030A0"/>
              </a:solidFill>
            </a:rPr>
            <a:t>（分劈）</a:t>
          </a:r>
          <a:endParaRPr lang="zh-CN" altLang="en-US" sz="2800" b="1" kern="1200" dirty="0">
            <a:solidFill>
              <a:srgbClr val="7030A0"/>
            </a:solidFill>
          </a:endParaRPr>
        </a:p>
      </dsp:txBody>
      <dsp:txXfrm>
        <a:off x="2283981" y="617572"/>
        <a:ext cx="1359465" cy="1419480"/>
      </dsp:txXfrm>
    </dsp:sp>
    <dsp:sp modelId="{0561FC89-421A-4E1B-B201-A78E8720E06F}">
      <dsp:nvSpPr>
        <dsp:cNvPr id="0" name=""/>
        <dsp:cNvSpPr/>
      </dsp:nvSpPr>
      <dsp:spPr>
        <a:xfrm rot="19253773">
          <a:off x="3562903" y="956924"/>
          <a:ext cx="1096799" cy="48995"/>
        </a:xfrm>
        <a:custGeom>
          <a:avLst/>
          <a:gdLst/>
          <a:ahLst/>
          <a:cxnLst/>
          <a:rect l="0" t="0" r="0" b="0"/>
          <a:pathLst>
            <a:path>
              <a:moveTo>
                <a:pt x="0" y="24497"/>
              </a:moveTo>
              <a:lnTo>
                <a:pt x="1096799" y="2449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4083882" y="954002"/>
        <a:ext cx="54839" cy="54839"/>
      </dsp:txXfrm>
    </dsp:sp>
    <dsp:sp modelId="{D7038D82-6F4E-45BE-ADF2-51E01E0EF0CC}">
      <dsp:nvSpPr>
        <dsp:cNvPr id="0" name=""/>
        <dsp:cNvSpPr/>
      </dsp:nvSpPr>
      <dsp:spPr>
        <a:xfrm>
          <a:off x="4536863" y="2903"/>
          <a:ext cx="2127803" cy="126525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100000"/>
            </a:lnSpc>
            <a:spcBef>
              <a:spcPct val="0"/>
            </a:spcBef>
            <a:spcAft>
              <a:spcPts val="0"/>
            </a:spcAft>
          </a:pPr>
          <a:r>
            <a:rPr lang="zh-CN" altLang="en-US" sz="1800" b="1" kern="1200" dirty="0" smtClean="0">
              <a:solidFill>
                <a:srgbClr val="7030A0"/>
              </a:solidFill>
              <a:latin typeface="+mn-ea"/>
              <a:ea typeface="+mn-ea"/>
            </a:rPr>
            <a:t>财政基本拨款经费</a:t>
          </a:r>
          <a:endParaRPr lang="en-US" altLang="zh-CN" sz="1800" b="1" kern="1200" dirty="0" smtClean="0">
            <a:solidFill>
              <a:srgbClr val="7030A0"/>
            </a:solidFill>
            <a:latin typeface="+mn-ea"/>
            <a:ea typeface="+mn-ea"/>
          </a:endParaRPr>
        </a:p>
        <a:p>
          <a:pPr lvl="0" algn="l" defTabSz="800100">
            <a:lnSpc>
              <a:spcPct val="100000"/>
            </a:lnSpc>
            <a:spcBef>
              <a:spcPct val="0"/>
            </a:spcBef>
            <a:spcAft>
              <a:spcPts val="0"/>
            </a:spcAft>
          </a:pPr>
          <a:r>
            <a:rPr lang="zh-CN" altLang="en-US" sz="1800" b="1" kern="1200" dirty="0" smtClean="0">
              <a:solidFill>
                <a:srgbClr val="7030A0"/>
              </a:solidFill>
              <a:latin typeface="+mn-ea"/>
              <a:ea typeface="+mn-ea"/>
            </a:rPr>
            <a:t>财政项目拨款经费</a:t>
          </a:r>
          <a:endParaRPr lang="en-US" altLang="zh-CN" sz="1800" b="1" kern="1200" dirty="0" smtClean="0">
            <a:solidFill>
              <a:srgbClr val="7030A0"/>
            </a:solidFill>
            <a:latin typeface="+mn-ea"/>
            <a:ea typeface="+mn-ea"/>
          </a:endParaRPr>
        </a:p>
        <a:p>
          <a:pPr lvl="0" algn="l" defTabSz="800100">
            <a:lnSpc>
              <a:spcPct val="100000"/>
            </a:lnSpc>
            <a:spcBef>
              <a:spcPct val="0"/>
            </a:spcBef>
            <a:spcAft>
              <a:spcPts val="0"/>
            </a:spcAft>
          </a:pPr>
          <a:r>
            <a:rPr lang="zh-CN" altLang="en-US" sz="1800" b="1" kern="1200" dirty="0" smtClean="0">
              <a:solidFill>
                <a:srgbClr val="7030A0"/>
              </a:solidFill>
              <a:latin typeface="+mn-ea"/>
              <a:ea typeface="+mn-ea"/>
            </a:rPr>
            <a:t>科教经费</a:t>
          </a:r>
          <a:endParaRPr lang="en-US" altLang="zh-CN" sz="1800" b="1" kern="1200" dirty="0" smtClean="0">
            <a:solidFill>
              <a:srgbClr val="7030A0"/>
            </a:solidFill>
            <a:latin typeface="+mn-ea"/>
            <a:ea typeface="+mn-ea"/>
          </a:endParaRPr>
        </a:p>
        <a:p>
          <a:pPr lvl="0" algn="l" defTabSz="800100">
            <a:lnSpc>
              <a:spcPct val="100000"/>
            </a:lnSpc>
            <a:spcBef>
              <a:spcPct val="0"/>
            </a:spcBef>
            <a:spcAft>
              <a:spcPts val="0"/>
            </a:spcAft>
          </a:pPr>
          <a:r>
            <a:rPr lang="zh-CN" altLang="en-US" sz="1800" b="1" kern="1200" dirty="0" smtClean="0">
              <a:solidFill>
                <a:srgbClr val="7030A0"/>
              </a:solidFill>
              <a:latin typeface="+mn-ea"/>
              <a:ea typeface="+mn-ea"/>
            </a:rPr>
            <a:t>其他经费</a:t>
          </a:r>
          <a:endParaRPr lang="en-US" altLang="zh-CN" sz="1800" b="1" kern="1200" dirty="0" smtClean="0">
            <a:latin typeface="+mn-ea"/>
            <a:ea typeface="+mn-ea"/>
          </a:endParaRPr>
        </a:p>
      </dsp:txBody>
      <dsp:txXfrm>
        <a:off x="4573921" y="39961"/>
        <a:ext cx="2053687" cy="1191140"/>
      </dsp:txXfrm>
    </dsp:sp>
    <dsp:sp modelId="{E9DE5E1F-741B-4025-80FF-6E05E07E2ABC}">
      <dsp:nvSpPr>
        <dsp:cNvPr id="0" name=""/>
        <dsp:cNvSpPr/>
      </dsp:nvSpPr>
      <dsp:spPr>
        <a:xfrm>
          <a:off x="6664667" y="611034"/>
          <a:ext cx="851121" cy="48995"/>
        </a:xfrm>
        <a:custGeom>
          <a:avLst/>
          <a:gdLst/>
          <a:ahLst/>
          <a:cxnLst/>
          <a:rect l="0" t="0" r="0" b="0"/>
          <a:pathLst>
            <a:path>
              <a:moveTo>
                <a:pt x="0" y="24497"/>
              </a:moveTo>
              <a:lnTo>
                <a:pt x="851121" y="2449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7068950" y="614253"/>
        <a:ext cx="42556" cy="42556"/>
      </dsp:txXfrm>
    </dsp:sp>
    <dsp:sp modelId="{A08099AE-2C40-4DFA-89A0-BB378B136A0E}">
      <dsp:nvSpPr>
        <dsp:cNvPr id="0" name=""/>
        <dsp:cNvSpPr/>
      </dsp:nvSpPr>
      <dsp:spPr>
        <a:xfrm>
          <a:off x="7515789" y="319552"/>
          <a:ext cx="1160333" cy="63195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mn-ea"/>
              <a:ea typeface="+mn-ea"/>
            </a:rPr>
            <a:t>再细分</a:t>
          </a:r>
          <a:endParaRPr lang="en-US" altLang="zh-CN" sz="1800" b="1" kern="1200" dirty="0" smtClean="0">
            <a:latin typeface="+mn-ea"/>
            <a:ea typeface="+mn-ea"/>
          </a:endParaRPr>
        </a:p>
        <a:p>
          <a:pPr lvl="0" algn="ctr" defTabSz="800100">
            <a:lnSpc>
              <a:spcPct val="90000"/>
            </a:lnSpc>
            <a:spcBef>
              <a:spcPct val="0"/>
            </a:spcBef>
            <a:spcAft>
              <a:spcPct val="35000"/>
            </a:spcAft>
          </a:pPr>
          <a:r>
            <a:rPr lang="zh-CN" altLang="en-US" sz="1800" b="1" kern="1200" dirty="0" smtClean="0">
              <a:latin typeface="+mn-ea"/>
              <a:ea typeface="+mn-ea"/>
            </a:rPr>
            <a:t>明细账</a:t>
          </a:r>
          <a:endParaRPr lang="zh-CN" altLang="en-US" sz="1800" b="1" kern="1200" dirty="0">
            <a:latin typeface="+mn-ea"/>
            <a:ea typeface="+mn-ea"/>
          </a:endParaRPr>
        </a:p>
      </dsp:txBody>
      <dsp:txXfrm>
        <a:off x="7534298" y="338061"/>
        <a:ext cx="1123315" cy="594939"/>
      </dsp:txXfrm>
    </dsp:sp>
    <dsp:sp modelId="{3C6EF655-CEE1-473B-B9E4-82748C289C15}">
      <dsp:nvSpPr>
        <dsp:cNvPr id="0" name=""/>
        <dsp:cNvSpPr/>
      </dsp:nvSpPr>
      <dsp:spPr>
        <a:xfrm rot="2395836">
          <a:off x="3556336" y="1659025"/>
          <a:ext cx="1109932" cy="48995"/>
        </a:xfrm>
        <a:custGeom>
          <a:avLst/>
          <a:gdLst/>
          <a:ahLst/>
          <a:cxnLst/>
          <a:rect l="0" t="0" r="0" b="0"/>
          <a:pathLst>
            <a:path>
              <a:moveTo>
                <a:pt x="0" y="24497"/>
              </a:moveTo>
              <a:lnTo>
                <a:pt x="1109932" y="2449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4083554" y="1655774"/>
        <a:ext cx="55496" cy="55496"/>
      </dsp:txXfrm>
    </dsp:sp>
    <dsp:sp modelId="{2DF00E84-4170-491B-8C40-ACBB273FD04E}">
      <dsp:nvSpPr>
        <dsp:cNvPr id="0" name=""/>
        <dsp:cNvSpPr/>
      </dsp:nvSpPr>
      <dsp:spPr>
        <a:xfrm>
          <a:off x="4536863" y="1427745"/>
          <a:ext cx="2127803" cy="122397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100000"/>
            </a:lnSpc>
            <a:spcBef>
              <a:spcPct val="0"/>
            </a:spcBef>
            <a:spcAft>
              <a:spcPts val="0"/>
            </a:spcAft>
          </a:pPr>
          <a:r>
            <a:rPr lang="zh-CN" altLang="en-US" sz="1800" b="1" kern="1200" dirty="0" smtClean="0">
              <a:solidFill>
                <a:srgbClr val="7030A0"/>
              </a:solidFill>
              <a:latin typeface="+mn-ea"/>
              <a:ea typeface="+mn-ea"/>
            </a:rPr>
            <a:t>人员经费</a:t>
          </a:r>
          <a:endParaRPr lang="en-US" altLang="zh-CN" sz="1800" b="1" kern="1200" dirty="0" smtClean="0">
            <a:solidFill>
              <a:srgbClr val="7030A0"/>
            </a:solidFill>
            <a:latin typeface="+mn-ea"/>
            <a:ea typeface="+mn-ea"/>
          </a:endParaRPr>
        </a:p>
        <a:p>
          <a:pPr lvl="0" algn="l" defTabSz="800100">
            <a:lnSpc>
              <a:spcPct val="100000"/>
            </a:lnSpc>
            <a:spcBef>
              <a:spcPct val="0"/>
            </a:spcBef>
            <a:spcAft>
              <a:spcPts val="0"/>
            </a:spcAft>
          </a:pPr>
          <a:r>
            <a:rPr lang="zh-CN" altLang="en-US" sz="1800" b="1" kern="1200" dirty="0" smtClean="0">
              <a:solidFill>
                <a:srgbClr val="7030A0"/>
              </a:solidFill>
              <a:latin typeface="+mn-ea"/>
              <a:ea typeface="+mn-ea"/>
            </a:rPr>
            <a:t>卫生材料费</a:t>
          </a:r>
          <a:endParaRPr lang="en-US" altLang="zh-CN" sz="1800" b="1" kern="1200" dirty="0" smtClean="0">
            <a:solidFill>
              <a:srgbClr val="7030A0"/>
            </a:solidFill>
            <a:latin typeface="+mn-ea"/>
            <a:ea typeface="+mn-ea"/>
          </a:endParaRPr>
        </a:p>
        <a:p>
          <a:pPr lvl="0" algn="l" defTabSz="800100">
            <a:lnSpc>
              <a:spcPct val="100000"/>
            </a:lnSpc>
            <a:spcBef>
              <a:spcPct val="0"/>
            </a:spcBef>
            <a:spcAft>
              <a:spcPts val="0"/>
            </a:spcAft>
          </a:pPr>
          <a:r>
            <a:rPr lang="zh-CN" altLang="en-US" sz="1800" b="1" kern="1200" dirty="0" smtClean="0">
              <a:solidFill>
                <a:srgbClr val="7030A0"/>
              </a:solidFill>
              <a:latin typeface="+mn-ea"/>
              <a:ea typeface="+mn-ea"/>
            </a:rPr>
            <a:t>药品费</a:t>
          </a:r>
          <a:endParaRPr lang="en-US" altLang="zh-CN" sz="1800" b="1" kern="1200" dirty="0" smtClean="0">
            <a:solidFill>
              <a:srgbClr val="7030A0"/>
            </a:solidFill>
            <a:latin typeface="+mn-ea"/>
            <a:ea typeface="+mn-ea"/>
          </a:endParaRPr>
        </a:p>
        <a:p>
          <a:pPr lvl="0" algn="l" defTabSz="800100">
            <a:lnSpc>
              <a:spcPct val="100000"/>
            </a:lnSpc>
            <a:spcBef>
              <a:spcPct val="0"/>
            </a:spcBef>
            <a:spcAft>
              <a:spcPts val="0"/>
            </a:spcAft>
          </a:pPr>
          <a:r>
            <a:rPr lang="en-US" altLang="zh-CN" sz="1800" b="1" kern="1200" dirty="0" smtClean="0">
              <a:solidFill>
                <a:srgbClr val="7030A0"/>
              </a:solidFill>
              <a:latin typeface="+mn-ea"/>
              <a:ea typeface="+mn-ea"/>
            </a:rPr>
            <a:t>……</a:t>
          </a:r>
        </a:p>
      </dsp:txBody>
      <dsp:txXfrm>
        <a:off x="4572712" y="1463594"/>
        <a:ext cx="2056105" cy="1152278"/>
      </dsp:txXfrm>
    </dsp:sp>
    <dsp:sp modelId="{85F64BF8-E90C-4C36-AA21-86825BE903AB}">
      <dsp:nvSpPr>
        <dsp:cNvPr id="0" name=""/>
        <dsp:cNvSpPr/>
      </dsp:nvSpPr>
      <dsp:spPr>
        <a:xfrm>
          <a:off x="6664667" y="2015235"/>
          <a:ext cx="851121" cy="48995"/>
        </a:xfrm>
        <a:custGeom>
          <a:avLst/>
          <a:gdLst/>
          <a:ahLst/>
          <a:cxnLst/>
          <a:rect l="0" t="0" r="0" b="0"/>
          <a:pathLst>
            <a:path>
              <a:moveTo>
                <a:pt x="0" y="24497"/>
              </a:moveTo>
              <a:lnTo>
                <a:pt x="851121" y="2449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7068950" y="2018455"/>
        <a:ext cx="42556" cy="42556"/>
      </dsp:txXfrm>
    </dsp:sp>
    <dsp:sp modelId="{2D067F99-4F7D-4D34-8773-A98E1A29CEDE}">
      <dsp:nvSpPr>
        <dsp:cNvPr id="0" name=""/>
        <dsp:cNvSpPr/>
      </dsp:nvSpPr>
      <dsp:spPr>
        <a:xfrm>
          <a:off x="7515789" y="1693513"/>
          <a:ext cx="1201996" cy="69244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mn-ea"/>
              <a:ea typeface="+mn-ea"/>
            </a:rPr>
            <a:t>再细分明细账</a:t>
          </a:r>
          <a:endParaRPr lang="zh-CN" altLang="en-US" sz="1800" b="1" kern="1200" dirty="0">
            <a:latin typeface="+mn-ea"/>
            <a:ea typeface="+mn-ea"/>
          </a:endParaRPr>
        </a:p>
      </dsp:txBody>
      <dsp:txXfrm>
        <a:off x="7536070" y="1713794"/>
        <a:ext cx="1161434" cy="651878"/>
      </dsp:txXfrm>
    </dsp:sp>
    <dsp:sp modelId="{3E7FED1E-7DEB-4E43-B71F-06F40A296598}">
      <dsp:nvSpPr>
        <dsp:cNvPr id="0" name=""/>
        <dsp:cNvSpPr/>
      </dsp:nvSpPr>
      <dsp:spPr>
        <a:xfrm rot="2667155">
          <a:off x="1219960" y="2633497"/>
          <a:ext cx="1192330" cy="48995"/>
        </a:xfrm>
        <a:custGeom>
          <a:avLst/>
          <a:gdLst/>
          <a:ahLst/>
          <a:cxnLst/>
          <a:rect l="0" t="0" r="0" b="0"/>
          <a:pathLst>
            <a:path>
              <a:moveTo>
                <a:pt x="0" y="24497"/>
              </a:moveTo>
              <a:lnTo>
                <a:pt x="1192330" y="2449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786317" y="2628186"/>
        <a:ext cx="59616" cy="59616"/>
      </dsp:txXfrm>
    </dsp:sp>
    <dsp:sp modelId="{62736CEA-17E0-4A1F-B068-08F5CE30E258}">
      <dsp:nvSpPr>
        <dsp:cNvPr id="0" name=""/>
        <dsp:cNvSpPr/>
      </dsp:nvSpPr>
      <dsp:spPr>
        <a:xfrm>
          <a:off x="2241686" y="2245300"/>
          <a:ext cx="1389285" cy="166039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smtClean="0"/>
            <a:t>单位管理费用中</a:t>
          </a:r>
          <a:r>
            <a:rPr lang="zh-CN" altLang="en-US" sz="2000" b="1" kern="1200" dirty="0" smtClean="0">
              <a:solidFill>
                <a:schemeClr val="tx1"/>
              </a:solidFill>
            </a:rPr>
            <a:t>的</a:t>
          </a:r>
          <a:r>
            <a:rPr lang="zh-CN" altLang="en-US" sz="2000" b="1" kern="1200" dirty="0" smtClean="0">
              <a:solidFill>
                <a:srgbClr val="7030A0"/>
              </a:solidFill>
            </a:rPr>
            <a:t>研发费用</a:t>
          </a:r>
          <a:endParaRPr lang="en-US" altLang="zh-CN" sz="2000" b="1" kern="1200" dirty="0" smtClean="0">
            <a:solidFill>
              <a:srgbClr val="7030A0"/>
            </a:solidFill>
          </a:endParaRPr>
        </a:p>
        <a:p>
          <a:pPr lvl="0" algn="ctr" defTabSz="889000">
            <a:lnSpc>
              <a:spcPct val="90000"/>
            </a:lnSpc>
            <a:spcBef>
              <a:spcPct val="0"/>
            </a:spcBef>
            <a:spcAft>
              <a:spcPct val="35000"/>
            </a:spcAft>
          </a:pPr>
          <a:r>
            <a:rPr lang="zh-CN" altLang="en-US" sz="2800" b="1" kern="1200" dirty="0" smtClean="0">
              <a:solidFill>
                <a:srgbClr val="7030A0"/>
              </a:solidFill>
            </a:rPr>
            <a:t>（分劈）</a:t>
          </a:r>
          <a:endParaRPr lang="zh-CN" altLang="en-US" sz="2800" b="1" kern="1200" dirty="0">
            <a:solidFill>
              <a:srgbClr val="7030A0"/>
            </a:solidFill>
          </a:endParaRPr>
        </a:p>
      </dsp:txBody>
      <dsp:txXfrm>
        <a:off x="2282377" y="2285991"/>
        <a:ext cx="1307903" cy="1579017"/>
      </dsp:txXfrm>
    </dsp:sp>
    <dsp:sp modelId="{F0AD68FF-6639-484E-832F-C64DE1A7D0D4}">
      <dsp:nvSpPr>
        <dsp:cNvPr id="0" name=""/>
        <dsp:cNvSpPr/>
      </dsp:nvSpPr>
      <dsp:spPr>
        <a:xfrm>
          <a:off x="3630972" y="3051002"/>
          <a:ext cx="851121" cy="48995"/>
        </a:xfrm>
        <a:custGeom>
          <a:avLst/>
          <a:gdLst/>
          <a:ahLst/>
          <a:cxnLst/>
          <a:rect l="0" t="0" r="0" b="0"/>
          <a:pathLst>
            <a:path>
              <a:moveTo>
                <a:pt x="0" y="24497"/>
              </a:moveTo>
              <a:lnTo>
                <a:pt x="851121" y="2449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4035255" y="3054222"/>
        <a:ext cx="42556" cy="42556"/>
      </dsp:txXfrm>
    </dsp:sp>
    <dsp:sp modelId="{9A7ED5CF-D9DE-462F-8935-6541429F5107}">
      <dsp:nvSpPr>
        <dsp:cNvPr id="0" name=""/>
        <dsp:cNvSpPr/>
      </dsp:nvSpPr>
      <dsp:spPr>
        <a:xfrm>
          <a:off x="4482094" y="2811306"/>
          <a:ext cx="2127803" cy="52838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mn-ea"/>
              <a:ea typeface="+mn-ea"/>
            </a:rPr>
            <a:t>参照上述分类</a:t>
          </a:r>
          <a:endParaRPr lang="zh-CN" altLang="en-US" sz="1800" b="1" kern="1200" dirty="0">
            <a:latin typeface="+mn-ea"/>
            <a:ea typeface="+mn-ea"/>
          </a:endParaRPr>
        </a:p>
      </dsp:txBody>
      <dsp:txXfrm>
        <a:off x="4497570" y="2826782"/>
        <a:ext cx="2096851" cy="49743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0050" cy="496888"/>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sz="quarter" idx="1"/>
          </p:nvPr>
        </p:nvSpPr>
        <p:spPr>
          <a:xfrm>
            <a:off x="3843338" y="0"/>
            <a:ext cx="2940050" cy="496888"/>
          </a:xfrm>
          <a:prstGeom prst="rect">
            <a:avLst/>
          </a:prstGeom>
        </p:spPr>
        <p:txBody>
          <a:bodyPr vert="horz" lIns="91440" tIns="45720" rIns="91440" bIns="45720" rtlCol="0"/>
          <a:lstStyle>
            <a:lvl1pPr algn="r">
              <a:defRPr sz="1200"/>
            </a:lvl1pPr>
          </a:lstStyle>
          <a:p>
            <a:pPr>
              <a:defRPr/>
            </a:pPr>
            <a:fld id="{0DF125E8-C1A8-49AB-B7A4-F62BB482D499}" type="datetimeFigureOut">
              <a:rPr lang="zh-CN" altLang="en-US"/>
            </a:fld>
            <a:endParaRPr lang="zh-CN" altLang="en-US"/>
          </a:p>
        </p:txBody>
      </p:sp>
      <p:sp>
        <p:nvSpPr>
          <p:cNvPr id="4" name="页脚占位符 3"/>
          <p:cNvSpPr>
            <a:spLocks noGrp="1"/>
          </p:cNvSpPr>
          <p:nvPr>
            <p:ph type="ftr" sz="quarter" idx="2"/>
          </p:nvPr>
        </p:nvSpPr>
        <p:spPr>
          <a:xfrm>
            <a:off x="0" y="9409113"/>
            <a:ext cx="2940050" cy="496887"/>
          </a:xfrm>
          <a:prstGeom prst="rect">
            <a:avLst/>
          </a:prstGeom>
        </p:spPr>
        <p:txBody>
          <a:bodyPr vert="horz" lIns="91440" tIns="45720" rIns="91440" bIns="45720" rtlCol="0" anchor="b"/>
          <a:lstStyle>
            <a:lvl1pPr algn="l">
              <a:defRPr sz="1200"/>
            </a:lvl1pPr>
          </a:lstStyle>
          <a:p>
            <a:pPr>
              <a:defRPr/>
            </a:pPr>
            <a:endParaRPr lang="zh-CN" altLang="en-US"/>
          </a:p>
        </p:txBody>
      </p:sp>
      <p:sp>
        <p:nvSpPr>
          <p:cNvPr id="5" name="灯片编号占位符 4"/>
          <p:cNvSpPr>
            <a:spLocks noGrp="1"/>
          </p:cNvSpPr>
          <p:nvPr>
            <p:ph type="sldNum" sz="quarter" idx="3"/>
          </p:nvPr>
        </p:nvSpPr>
        <p:spPr>
          <a:xfrm>
            <a:off x="3843338" y="9409113"/>
            <a:ext cx="2940050" cy="496887"/>
          </a:xfrm>
          <a:prstGeom prst="rect">
            <a:avLst/>
          </a:prstGeom>
        </p:spPr>
        <p:txBody>
          <a:bodyPr vert="horz" lIns="91440" tIns="45720" rIns="91440" bIns="45720" rtlCol="0" anchor="b"/>
          <a:lstStyle>
            <a:lvl1pPr algn="r">
              <a:defRPr sz="1200"/>
            </a:lvl1pPr>
          </a:lstStyle>
          <a:p>
            <a:pPr>
              <a:defRPr/>
            </a:pPr>
            <a:fld id="{A960EF23-EDB1-4248-9C85-B3A09EF7C73A}"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005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43338" y="0"/>
            <a:ext cx="294005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AD01B3F8-0699-4856-BEE9-0795C81CC341}" type="datetimeFigureOut">
              <a:rPr lang="zh-CN" altLang="en-US"/>
            </a:fld>
            <a:endParaRPr lang="zh-CN" altLang="en-US"/>
          </a:p>
        </p:txBody>
      </p:sp>
      <p:sp>
        <p:nvSpPr>
          <p:cNvPr id="4" name="幻灯片图像占位符 3"/>
          <p:cNvSpPr>
            <a:spLocks noGrp="1" noRot="1" noChangeAspect="1"/>
          </p:cNvSpPr>
          <p:nvPr>
            <p:ph type="sldImg" idx="2"/>
          </p:nvPr>
        </p:nvSpPr>
        <p:spPr>
          <a:xfrm>
            <a:off x="420688" y="1238250"/>
            <a:ext cx="5943600" cy="3343275"/>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77863" y="4767263"/>
            <a:ext cx="5429250" cy="3900487"/>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9409113"/>
            <a:ext cx="294005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43338" y="9409113"/>
            <a:ext cx="2940050" cy="496887"/>
          </a:xfrm>
          <a:prstGeom prst="rect">
            <a:avLst/>
          </a:prstGeom>
        </p:spPr>
        <p:txBody>
          <a:bodyPr vert="horz" wrap="square" lIns="91440" tIns="45720" rIns="91440" bIns="45720" numCol="1" anchor="b" anchorCtr="0" compatLnSpc="1"/>
          <a:lstStyle>
            <a:lvl1pPr algn="r" eaLnBrk="1" hangingPunct="1">
              <a:defRPr sz="1200">
                <a:latin typeface="Calibri" panose="020F0502020204030204" pitchFamily="34" charset="0"/>
              </a:defRPr>
            </a:lvl1pPr>
          </a:lstStyle>
          <a:p>
            <a:pPr>
              <a:defRPr/>
            </a:pPr>
            <a:fld id="{786362F6-EB8F-4313-8916-E297EE3E92E6}" type="slidenum">
              <a:rPr lang="zh-CN" altLang="en-US"/>
            </a:fld>
            <a:endParaRPr lang="en-US" altLang="zh-CN"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1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71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C52C329-14A5-4C95-9E7E-4979345E7E52}" type="slidenum">
              <a:rPr lang="zh-CN" altLang="en-US" smtClean="0">
                <a:latin typeface="Calibri" panose="020F0502020204030204" pitchFamily="34" charset="0"/>
              </a:rPr>
            </a:fld>
            <a:endParaRPr lang="en-US" altLang="zh-CN" dirty="0" smtClean="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1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71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C52C329-14A5-4C95-9E7E-4979345E7E52}" type="slidenum">
              <a:rPr lang="zh-CN" altLang="en-US" smtClean="0">
                <a:latin typeface="Calibri" panose="020F0502020204030204" pitchFamily="34" charset="0"/>
              </a:rPr>
            </a:fld>
            <a:endParaRPr lang="en-US" altLang="zh-CN" dirty="0" smtClean="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zh-CN" sz="1200" kern="1200" dirty="0" smtClean="0">
              <a:solidFill>
                <a:schemeClr val="tx1"/>
              </a:solidFill>
              <a:effectLst/>
              <a:latin typeface="+mn-lt"/>
              <a:ea typeface="+mn-ea"/>
              <a:cs typeface="+mn-cs"/>
            </a:endParaRPr>
          </a:p>
        </p:txBody>
      </p:sp>
      <p:sp>
        <p:nvSpPr>
          <p:cNvPr id="102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3AF6831-01D1-4EF3-B9A5-440E95BBDABB}" type="slidenum">
              <a:rPr lang="zh-CN" altLang="en-US" smtClean="0">
                <a:latin typeface="Calibri" panose="020F0502020204030204" pitchFamily="34" charset="0"/>
              </a:rPr>
            </a:fld>
            <a:endParaRPr lang="en-US" altLang="zh-CN" dirty="0" smtClean="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indent="0">
              <a:buNone/>
            </a:pPr>
            <a:endParaRPr lang="zh-CN" altLang="zh-CN" sz="1200" kern="1200" dirty="0">
              <a:solidFill>
                <a:schemeClr val="tx1"/>
              </a:solidFill>
              <a:effectLst/>
              <a:latin typeface="+mn-lt"/>
              <a:ea typeface="+mn-ea"/>
              <a:cs typeface="+mn-cs"/>
            </a:endParaRPr>
          </a:p>
        </p:txBody>
      </p:sp>
      <p:sp>
        <p:nvSpPr>
          <p:cNvPr id="102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3AF6831-01D1-4EF3-B9A5-440E95BBDABB}" type="slidenum">
              <a:rPr lang="zh-CN" altLang="en-US" smtClean="0">
                <a:latin typeface="Calibri" panose="020F0502020204030204" pitchFamily="34" charset="0"/>
              </a:rPr>
            </a:fld>
            <a:endParaRPr lang="en-US" altLang="zh-CN" dirty="0" smtClean="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indent="0">
              <a:buNone/>
            </a:pPr>
            <a:endParaRPr lang="zh-CN" altLang="zh-CN" sz="1200" kern="1200" dirty="0">
              <a:solidFill>
                <a:schemeClr val="tx1"/>
              </a:solidFill>
              <a:effectLst/>
              <a:latin typeface="+mn-lt"/>
              <a:ea typeface="+mn-ea"/>
              <a:cs typeface="+mn-cs"/>
            </a:endParaRPr>
          </a:p>
        </p:txBody>
      </p:sp>
      <p:sp>
        <p:nvSpPr>
          <p:cNvPr id="102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3AF6831-01D1-4EF3-B9A5-440E95BBDABB}" type="slidenum">
              <a:rPr lang="zh-CN" altLang="en-US" smtClean="0">
                <a:latin typeface="Calibri" panose="020F0502020204030204" pitchFamily="34" charset="0"/>
              </a:rPr>
            </a:fld>
            <a:endParaRPr lang="en-US" altLang="zh-CN" dirty="0" smtClean="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zh-CN" sz="1200" kern="1200" dirty="0" smtClean="0">
              <a:solidFill>
                <a:schemeClr val="tx1"/>
              </a:solidFill>
              <a:effectLst/>
              <a:latin typeface="+mn-lt"/>
              <a:ea typeface="+mn-ea"/>
              <a:cs typeface="+mn-cs"/>
            </a:endParaRPr>
          </a:p>
        </p:txBody>
      </p:sp>
      <p:sp>
        <p:nvSpPr>
          <p:cNvPr id="102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3AF6831-01D1-4EF3-B9A5-440E95BBDABB}" type="slidenum">
              <a:rPr lang="zh-CN" altLang="en-US" smtClean="0">
                <a:latin typeface="Calibri" panose="020F0502020204030204" pitchFamily="34" charset="0"/>
              </a:rPr>
            </a:fld>
            <a:endParaRPr lang="en-US" altLang="zh-CN" dirty="0" smtClean="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zh-CN" sz="1200" kern="1200" dirty="0" smtClean="0">
              <a:solidFill>
                <a:schemeClr val="tx1"/>
              </a:solidFill>
              <a:effectLst/>
              <a:latin typeface="+mn-lt"/>
              <a:ea typeface="+mn-ea"/>
              <a:cs typeface="+mn-cs"/>
            </a:endParaRPr>
          </a:p>
        </p:txBody>
      </p:sp>
      <p:sp>
        <p:nvSpPr>
          <p:cNvPr id="102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3AF6831-01D1-4EF3-B9A5-440E95BBDABB}" type="slidenum">
              <a:rPr lang="zh-CN" altLang="en-US" smtClean="0">
                <a:latin typeface="Calibri" panose="020F0502020204030204" pitchFamily="34" charset="0"/>
              </a:rPr>
            </a:fld>
            <a:endParaRPr lang="en-US" altLang="zh-CN" dirty="0" smtClean="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zh-CN" sz="1200" kern="1200" dirty="0" smtClean="0">
              <a:solidFill>
                <a:schemeClr val="tx1"/>
              </a:solidFill>
              <a:effectLst/>
              <a:latin typeface="+mn-lt"/>
              <a:ea typeface="+mn-ea"/>
              <a:cs typeface="+mn-cs"/>
            </a:endParaRPr>
          </a:p>
        </p:txBody>
      </p:sp>
      <p:sp>
        <p:nvSpPr>
          <p:cNvPr id="102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3AF6831-01D1-4EF3-B9A5-440E95BBDABB}" type="slidenum">
              <a:rPr lang="zh-CN" altLang="en-US" smtClean="0">
                <a:latin typeface="Calibri" panose="020F0502020204030204" pitchFamily="34" charset="0"/>
              </a:rPr>
            </a:fld>
            <a:endParaRPr lang="en-US" altLang="zh-CN" dirty="0" smtClean="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786362F6-EB8F-4313-8916-E297EE3E92E6}" type="slidenum">
              <a:rPr lang="zh-CN" altLang="en-US" smtClean="0"/>
            </a:fld>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image" Target="../media/image4.png"/><Relationship Id="rId7" Type="http://schemas.openxmlformats.org/officeDocument/2006/relationships/tags" Target="../tags/tag4.xml"/><Relationship Id="rId6" Type="http://schemas.openxmlformats.org/officeDocument/2006/relationships/image" Target="../media/image3.png"/><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2.jpeg"/><Relationship Id="rId2" Type="http://schemas.openxmlformats.org/officeDocument/2006/relationships/tags" Target="../tags/tag1.xml"/><Relationship Id="rId16" Type="http://schemas.openxmlformats.org/officeDocument/2006/relationships/tags" Target="../tags/tag11.xml"/><Relationship Id="rId15" Type="http://schemas.openxmlformats.org/officeDocument/2006/relationships/tags" Target="../tags/tag10.xml"/><Relationship Id="rId14" Type="http://schemas.openxmlformats.org/officeDocument/2006/relationships/tags" Target="../tags/tag9.xml"/><Relationship Id="rId13" Type="http://schemas.openxmlformats.org/officeDocument/2006/relationships/tags" Target="../tags/tag8.xml"/><Relationship Id="rId12" Type="http://schemas.openxmlformats.org/officeDocument/2006/relationships/image" Target="../media/image5.png"/><Relationship Id="rId11" Type="http://schemas.openxmlformats.org/officeDocument/2006/relationships/tags" Target="../tags/tag7.xml"/><Relationship Id="rId10" Type="http://schemas.openxmlformats.org/officeDocument/2006/relationships/tags" Target="../tags/tag6.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image" Target="../media/image5.png"/><Relationship Id="rId7" Type="http://schemas.openxmlformats.org/officeDocument/2006/relationships/tags" Target="../tags/tag15.xml"/><Relationship Id="rId6" Type="http://schemas.openxmlformats.org/officeDocument/2006/relationships/image" Target="../media/image7.png"/><Relationship Id="rId5" Type="http://schemas.openxmlformats.org/officeDocument/2006/relationships/tags" Target="../tags/tag14.xml"/><Relationship Id="rId4" Type="http://schemas.openxmlformats.org/officeDocument/2006/relationships/image" Target="../media/image6.png"/><Relationship Id="rId3" Type="http://schemas.openxmlformats.org/officeDocument/2006/relationships/tags" Target="../tags/tag13.xml"/><Relationship Id="rId2" Type="http://schemas.openxmlformats.org/officeDocument/2006/relationships/tags" Target="../tags/tag12.xml"/><Relationship Id="rId13" Type="http://schemas.openxmlformats.org/officeDocument/2006/relationships/tags" Target="../tags/tag20.xml"/><Relationship Id="rId12" Type="http://schemas.openxmlformats.org/officeDocument/2006/relationships/tags" Target="../tags/tag19.xml"/><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image" Target="../media/image5.png"/><Relationship Id="rId4" Type="http://schemas.openxmlformats.org/officeDocument/2006/relationships/tags" Target="../tags/tag22.xml"/><Relationship Id="rId3" Type="http://schemas.openxmlformats.org/officeDocument/2006/relationships/image" Target="../media/image2.jpeg"/><Relationship Id="rId2" Type="http://schemas.openxmlformats.org/officeDocument/2006/relationships/tags" Target="../tags/tag21.xml"/><Relationship Id="rId18" Type="http://schemas.openxmlformats.org/officeDocument/2006/relationships/tags" Target="../tags/tag33.xml"/><Relationship Id="rId17" Type="http://schemas.openxmlformats.org/officeDocument/2006/relationships/tags" Target="../tags/tag32.xml"/><Relationship Id="rId16" Type="http://schemas.openxmlformats.org/officeDocument/2006/relationships/image" Target="../media/image9.png"/><Relationship Id="rId15" Type="http://schemas.openxmlformats.org/officeDocument/2006/relationships/tags" Target="../tags/tag31.xml"/><Relationship Id="rId14" Type="http://schemas.openxmlformats.org/officeDocument/2006/relationships/image" Target="../media/image8.png"/><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image" Target="../media/image5.png"/><Relationship Id="rId7" Type="http://schemas.openxmlformats.org/officeDocument/2006/relationships/tags" Target="../tags/tag37.xml"/><Relationship Id="rId6" Type="http://schemas.openxmlformats.org/officeDocument/2006/relationships/image" Target="../media/image7.png"/><Relationship Id="rId5" Type="http://schemas.openxmlformats.org/officeDocument/2006/relationships/tags" Target="../tags/tag36.xml"/><Relationship Id="rId4" Type="http://schemas.openxmlformats.org/officeDocument/2006/relationships/image" Target="../media/image6.png"/><Relationship Id="rId3" Type="http://schemas.openxmlformats.org/officeDocument/2006/relationships/tags" Target="../tags/tag35.xml"/><Relationship Id="rId2" Type="http://schemas.openxmlformats.org/officeDocument/2006/relationships/tags" Target="../tags/tag34.xml"/><Relationship Id="rId14" Type="http://schemas.openxmlformats.org/officeDocument/2006/relationships/tags" Target="../tags/tag43.xml"/><Relationship Id="rId13" Type="http://schemas.openxmlformats.org/officeDocument/2006/relationships/tags" Target="../tags/tag42.xml"/><Relationship Id="rId12" Type="http://schemas.openxmlformats.org/officeDocument/2006/relationships/tags" Target="../tags/tag41.xml"/><Relationship Id="rId11" Type="http://schemas.openxmlformats.org/officeDocument/2006/relationships/tags" Target="../tags/tag40.xml"/><Relationship Id="rId10" Type="http://schemas.openxmlformats.org/officeDocument/2006/relationships/tags" Target="../tags/tag39.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image" Target="../media/image5.png"/><Relationship Id="rId7" Type="http://schemas.openxmlformats.org/officeDocument/2006/relationships/tags" Target="../tags/tag47.xml"/><Relationship Id="rId6" Type="http://schemas.openxmlformats.org/officeDocument/2006/relationships/image" Target="../media/image7.png"/><Relationship Id="rId5" Type="http://schemas.openxmlformats.org/officeDocument/2006/relationships/tags" Target="../tags/tag46.xml"/><Relationship Id="rId4" Type="http://schemas.openxmlformats.org/officeDocument/2006/relationships/image" Target="../media/image6.png"/><Relationship Id="rId3" Type="http://schemas.openxmlformats.org/officeDocument/2006/relationships/tags" Target="../tags/tag45.xml"/><Relationship Id="rId2" Type="http://schemas.openxmlformats.org/officeDocument/2006/relationships/tags" Target="../tags/tag44.xml"/><Relationship Id="rId16" Type="http://schemas.openxmlformats.org/officeDocument/2006/relationships/tags" Target="../tags/tag55.xml"/><Relationship Id="rId15" Type="http://schemas.openxmlformats.org/officeDocument/2006/relationships/tags" Target="../tags/tag54.xml"/><Relationship Id="rId14" Type="http://schemas.openxmlformats.org/officeDocument/2006/relationships/tags" Target="../tags/tag53.xml"/><Relationship Id="rId13" Type="http://schemas.openxmlformats.org/officeDocument/2006/relationships/tags" Target="../tags/tag52.xml"/><Relationship Id="rId12" Type="http://schemas.openxmlformats.org/officeDocument/2006/relationships/tags" Target="../tags/tag51.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image" Target="../media/image5.png"/><Relationship Id="rId7" Type="http://schemas.openxmlformats.org/officeDocument/2006/relationships/tags" Target="../tags/tag59.xml"/><Relationship Id="rId6" Type="http://schemas.openxmlformats.org/officeDocument/2006/relationships/image" Target="../media/image7.png"/><Relationship Id="rId5" Type="http://schemas.openxmlformats.org/officeDocument/2006/relationships/tags" Target="../tags/tag58.xml"/><Relationship Id="rId4" Type="http://schemas.openxmlformats.org/officeDocument/2006/relationships/image" Target="../media/image6.png"/><Relationship Id="rId3" Type="http://schemas.openxmlformats.org/officeDocument/2006/relationships/tags" Target="../tags/tag57.xml"/><Relationship Id="rId2" Type="http://schemas.openxmlformats.org/officeDocument/2006/relationships/tags" Target="../tags/tag56.xml"/><Relationship Id="rId12" Type="http://schemas.openxmlformats.org/officeDocument/2006/relationships/tags" Target="../tags/tag63.xml"/><Relationship Id="rId11" Type="http://schemas.openxmlformats.org/officeDocument/2006/relationships/tags" Target="../tags/tag62.xml"/><Relationship Id="rId10" Type="http://schemas.openxmlformats.org/officeDocument/2006/relationships/tags" Target="../tags/tag6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image" Target="../media/image5.png"/><Relationship Id="rId7" Type="http://schemas.openxmlformats.org/officeDocument/2006/relationships/tags" Target="../tags/tag70.xml"/><Relationship Id="rId6" Type="http://schemas.openxmlformats.org/officeDocument/2006/relationships/image" Target="../media/image7.png"/><Relationship Id="rId5" Type="http://schemas.openxmlformats.org/officeDocument/2006/relationships/tags" Target="../tags/tag69.xml"/><Relationship Id="rId4" Type="http://schemas.openxmlformats.org/officeDocument/2006/relationships/image" Target="../media/image6.png"/><Relationship Id="rId3" Type="http://schemas.openxmlformats.org/officeDocument/2006/relationships/tags" Target="../tags/tag68.xml"/><Relationship Id="rId2" Type="http://schemas.openxmlformats.org/officeDocument/2006/relationships/tags" Target="../tags/tag67.xml"/><Relationship Id="rId14" Type="http://schemas.openxmlformats.org/officeDocument/2006/relationships/tags" Target="../tags/tag76.xml"/><Relationship Id="rId13" Type="http://schemas.openxmlformats.org/officeDocument/2006/relationships/tags" Target="../tags/tag75.xml"/><Relationship Id="rId12" Type="http://schemas.openxmlformats.org/officeDocument/2006/relationships/tags" Target="../tags/tag74.xml"/><Relationship Id="rId11" Type="http://schemas.openxmlformats.org/officeDocument/2006/relationships/tags" Target="../tags/tag73.xml"/><Relationship Id="rId10" Type="http://schemas.openxmlformats.org/officeDocument/2006/relationships/tags" Target="../tags/tag7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81.xml"/><Relationship Id="rId7" Type="http://schemas.openxmlformats.org/officeDocument/2006/relationships/image" Target="../media/image7.png"/><Relationship Id="rId6" Type="http://schemas.openxmlformats.org/officeDocument/2006/relationships/tags" Target="../tags/tag80.xml"/><Relationship Id="rId5" Type="http://schemas.openxmlformats.org/officeDocument/2006/relationships/image" Target="../media/image10.png"/><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4" Type="http://schemas.openxmlformats.org/officeDocument/2006/relationships/tags" Target="../tags/tag86.xml"/><Relationship Id="rId13" Type="http://schemas.openxmlformats.org/officeDocument/2006/relationships/tags" Target="../tags/tag85.xml"/><Relationship Id="rId12" Type="http://schemas.openxmlformats.org/officeDocument/2006/relationships/tags" Target="../tags/tag84.xml"/><Relationship Id="rId11" Type="http://schemas.openxmlformats.org/officeDocument/2006/relationships/tags" Target="../tags/tag83.xml"/><Relationship Id="rId10" Type="http://schemas.openxmlformats.org/officeDocument/2006/relationships/tags" Target="../tags/tag82.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91.xml"/><Relationship Id="rId7" Type="http://schemas.openxmlformats.org/officeDocument/2006/relationships/image" Target="../media/image7.png"/><Relationship Id="rId6" Type="http://schemas.openxmlformats.org/officeDocument/2006/relationships/tags" Target="../tags/tag90.xml"/><Relationship Id="rId5" Type="http://schemas.openxmlformats.org/officeDocument/2006/relationships/image" Target="../media/image10.png"/><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3" Type="http://schemas.openxmlformats.org/officeDocument/2006/relationships/tags" Target="../tags/tag95.xml"/><Relationship Id="rId12" Type="http://schemas.openxmlformats.org/officeDocument/2006/relationships/tags" Target="../tags/tag94.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image" Target="../media/image5.png"/><Relationship Id="rId4" Type="http://schemas.openxmlformats.org/officeDocument/2006/relationships/tags" Target="../tags/tag97.xml"/><Relationship Id="rId3" Type="http://schemas.openxmlformats.org/officeDocument/2006/relationships/image" Target="../media/image2.jpeg"/><Relationship Id="rId2" Type="http://schemas.openxmlformats.org/officeDocument/2006/relationships/tags" Target="../tags/tag96.xml"/><Relationship Id="rId18" Type="http://schemas.openxmlformats.org/officeDocument/2006/relationships/tags" Target="../tags/tag108.xml"/><Relationship Id="rId17" Type="http://schemas.openxmlformats.org/officeDocument/2006/relationships/tags" Target="../tags/tag107.xml"/><Relationship Id="rId16" Type="http://schemas.openxmlformats.org/officeDocument/2006/relationships/tags" Target="../tags/tag106.xml"/><Relationship Id="rId15" Type="http://schemas.openxmlformats.org/officeDocument/2006/relationships/tags" Target="../tags/tag105.xml"/><Relationship Id="rId14" Type="http://schemas.openxmlformats.org/officeDocument/2006/relationships/tags" Target="../tags/tag104.xml"/><Relationship Id="rId13" Type="http://schemas.openxmlformats.org/officeDocument/2006/relationships/tags" Target="../tags/tag103.xml"/><Relationship Id="rId12" Type="http://schemas.openxmlformats.org/officeDocument/2006/relationships/image" Target="../media/image9.png"/><Relationship Id="rId11" Type="http://schemas.openxmlformats.org/officeDocument/2006/relationships/tags" Target="../tags/tag102.xml"/><Relationship Id="rId10"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image" Target="../media/image7.png"/><Relationship Id="rId4" Type="http://schemas.openxmlformats.org/officeDocument/2006/relationships/tags" Target="../tags/tag110.xml"/><Relationship Id="rId3" Type="http://schemas.openxmlformats.org/officeDocument/2006/relationships/image" Target="../media/image6.png"/><Relationship Id="rId2" Type="http://schemas.openxmlformats.org/officeDocument/2006/relationships/tags" Target="../tags/tag109.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image" Target="../media/image5.png"/><Relationship Id="rId7" Type="http://schemas.openxmlformats.org/officeDocument/2006/relationships/tags" Target="../tags/tag118.xml"/><Relationship Id="rId6" Type="http://schemas.openxmlformats.org/officeDocument/2006/relationships/image" Target="../media/image7.png"/><Relationship Id="rId5" Type="http://schemas.openxmlformats.org/officeDocument/2006/relationships/tags" Target="../tags/tag117.xml"/><Relationship Id="rId4" Type="http://schemas.openxmlformats.org/officeDocument/2006/relationships/image" Target="../media/image10.png"/><Relationship Id="rId3" Type="http://schemas.openxmlformats.org/officeDocument/2006/relationships/tags" Target="../tags/tag116.xml"/><Relationship Id="rId2" Type="http://schemas.openxmlformats.org/officeDocument/2006/relationships/tags" Target="../tags/tag115.xml"/><Relationship Id="rId13" Type="http://schemas.openxmlformats.org/officeDocument/2006/relationships/tags" Target="../tags/tag123.xml"/><Relationship Id="rId12" Type="http://schemas.openxmlformats.org/officeDocument/2006/relationships/tags" Target="../tags/tag122.xml"/><Relationship Id="rId11" Type="http://schemas.openxmlformats.org/officeDocument/2006/relationships/tags" Target="../tags/tag121.xml"/><Relationship Id="rId10" Type="http://schemas.openxmlformats.org/officeDocument/2006/relationships/tags" Target="../tags/tag120.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tags" Target="../tags/tag128.xml"/><Relationship Id="rId7" Type="http://schemas.openxmlformats.org/officeDocument/2006/relationships/tags" Target="../tags/tag127.xml"/><Relationship Id="rId6" Type="http://schemas.openxmlformats.org/officeDocument/2006/relationships/image" Target="../media/image7.png"/><Relationship Id="rId5" Type="http://schemas.openxmlformats.org/officeDocument/2006/relationships/tags" Target="../tags/tag126.xml"/><Relationship Id="rId4" Type="http://schemas.openxmlformats.org/officeDocument/2006/relationships/image" Target="../media/image6.png"/><Relationship Id="rId3" Type="http://schemas.openxmlformats.org/officeDocument/2006/relationships/tags" Target="../tags/tag125.xml"/><Relationship Id="rId2" Type="http://schemas.openxmlformats.org/officeDocument/2006/relationships/tags" Target="../tags/tag124.xml"/><Relationship Id="rId12" Type="http://schemas.openxmlformats.org/officeDocument/2006/relationships/tags" Target="../tags/tag132.xml"/><Relationship Id="rId11" Type="http://schemas.openxmlformats.org/officeDocument/2006/relationships/tags" Target="../tags/tag131.xml"/><Relationship Id="rId10" Type="http://schemas.openxmlformats.org/officeDocument/2006/relationships/tags" Target="../tags/tag130.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37.xml"/><Relationship Id="rId8" Type="http://schemas.openxmlformats.org/officeDocument/2006/relationships/image" Target="../media/image5.png"/><Relationship Id="rId7" Type="http://schemas.openxmlformats.org/officeDocument/2006/relationships/tags" Target="../tags/tag136.xml"/><Relationship Id="rId6" Type="http://schemas.openxmlformats.org/officeDocument/2006/relationships/image" Target="../media/image7.png"/><Relationship Id="rId5" Type="http://schemas.openxmlformats.org/officeDocument/2006/relationships/tags" Target="../tags/tag135.xml"/><Relationship Id="rId4" Type="http://schemas.openxmlformats.org/officeDocument/2006/relationships/image" Target="../media/image6.png"/><Relationship Id="rId3" Type="http://schemas.openxmlformats.org/officeDocument/2006/relationships/tags" Target="../tags/tag134.xml"/><Relationship Id="rId2" Type="http://schemas.openxmlformats.org/officeDocument/2006/relationships/tags" Target="../tags/tag133.xml"/><Relationship Id="rId14" Type="http://schemas.openxmlformats.org/officeDocument/2006/relationships/tags" Target="../tags/tag142.xml"/><Relationship Id="rId13" Type="http://schemas.openxmlformats.org/officeDocument/2006/relationships/tags" Target="../tags/tag141.xml"/><Relationship Id="rId12" Type="http://schemas.openxmlformats.org/officeDocument/2006/relationships/tags" Target="../tags/tag140.xml"/><Relationship Id="rId11" Type="http://schemas.openxmlformats.org/officeDocument/2006/relationships/tags" Target="../tags/tag139.xml"/><Relationship Id="rId10" Type="http://schemas.openxmlformats.org/officeDocument/2006/relationships/tags" Target="../tags/tag138.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47.xml"/><Relationship Id="rId8" Type="http://schemas.openxmlformats.org/officeDocument/2006/relationships/image" Target="../media/image5.png"/><Relationship Id="rId7" Type="http://schemas.openxmlformats.org/officeDocument/2006/relationships/tags" Target="../tags/tag146.xml"/><Relationship Id="rId6" Type="http://schemas.openxmlformats.org/officeDocument/2006/relationships/image" Target="../media/image7.png"/><Relationship Id="rId5" Type="http://schemas.openxmlformats.org/officeDocument/2006/relationships/tags" Target="../tags/tag145.xml"/><Relationship Id="rId4" Type="http://schemas.openxmlformats.org/officeDocument/2006/relationships/image" Target="../media/image6.png"/><Relationship Id="rId3" Type="http://schemas.openxmlformats.org/officeDocument/2006/relationships/tags" Target="../tags/tag144.xml"/><Relationship Id="rId2" Type="http://schemas.openxmlformats.org/officeDocument/2006/relationships/tags" Target="../tags/tag143.xml"/><Relationship Id="rId14" Type="http://schemas.openxmlformats.org/officeDocument/2006/relationships/tags" Target="../tags/tag152.xml"/><Relationship Id="rId13" Type="http://schemas.openxmlformats.org/officeDocument/2006/relationships/tags" Target="../tags/tag151.xml"/><Relationship Id="rId12" Type="http://schemas.openxmlformats.org/officeDocument/2006/relationships/tags" Target="../tags/tag150.xml"/><Relationship Id="rId11" Type="http://schemas.openxmlformats.org/officeDocument/2006/relationships/tags" Target="../tags/tag149.xml"/><Relationship Id="rId10" Type="http://schemas.openxmlformats.org/officeDocument/2006/relationships/tags" Target="../tags/tag148.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57.xml"/><Relationship Id="rId8" Type="http://schemas.openxmlformats.org/officeDocument/2006/relationships/image" Target="../media/image5.png"/><Relationship Id="rId7" Type="http://schemas.openxmlformats.org/officeDocument/2006/relationships/tags" Target="../tags/tag156.xml"/><Relationship Id="rId6" Type="http://schemas.openxmlformats.org/officeDocument/2006/relationships/image" Target="../media/image7.png"/><Relationship Id="rId5" Type="http://schemas.openxmlformats.org/officeDocument/2006/relationships/tags" Target="../tags/tag155.xml"/><Relationship Id="rId4" Type="http://schemas.openxmlformats.org/officeDocument/2006/relationships/image" Target="../media/image6.png"/><Relationship Id="rId3" Type="http://schemas.openxmlformats.org/officeDocument/2006/relationships/tags" Target="../tags/tag154.xml"/><Relationship Id="rId2" Type="http://schemas.openxmlformats.org/officeDocument/2006/relationships/tags" Target="../tags/tag153.xml"/><Relationship Id="rId16" Type="http://schemas.openxmlformats.org/officeDocument/2006/relationships/tags" Target="../tags/tag164.xml"/><Relationship Id="rId15" Type="http://schemas.openxmlformats.org/officeDocument/2006/relationships/tags" Target="../tags/tag163.xml"/><Relationship Id="rId14" Type="http://schemas.openxmlformats.org/officeDocument/2006/relationships/tags" Target="../tags/tag162.xml"/><Relationship Id="rId13" Type="http://schemas.openxmlformats.org/officeDocument/2006/relationships/tags" Target="../tags/tag161.xml"/><Relationship Id="rId12" Type="http://schemas.openxmlformats.org/officeDocument/2006/relationships/tags" Target="../tags/tag160.xml"/><Relationship Id="rId11" Type="http://schemas.openxmlformats.org/officeDocument/2006/relationships/tags" Target="../tags/tag159.xml"/><Relationship Id="rId10" Type="http://schemas.openxmlformats.org/officeDocument/2006/relationships/tags" Target="../tags/tag158.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70.xml"/><Relationship Id="rId8" Type="http://schemas.openxmlformats.org/officeDocument/2006/relationships/tags" Target="../tags/tag169.xml"/><Relationship Id="rId7" Type="http://schemas.openxmlformats.org/officeDocument/2006/relationships/tags" Target="../tags/tag168.xml"/><Relationship Id="rId6" Type="http://schemas.openxmlformats.org/officeDocument/2006/relationships/image" Target="../media/image12.png"/><Relationship Id="rId5" Type="http://schemas.openxmlformats.org/officeDocument/2006/relationships/tags" Target="../tags/tag167.xml"/><Relationship Id="rId4" Type="http://schemas.openxmlformats.org/officeDocument/2006/relationships/image" Target="../media/image11.png"/><Relationship Id="rId3" Type="http://schemas.openxmlformats.org/officeDocument/2006/relationships/tags" Target="../tags/tag166.xml"/><Relationship Id="rId2" Type="http://schemas.openxmlformats.org/officeDocument/2006/relationships/tags" Target="../tags/tag165.xml"/><Relationship Id="rId11" Type="http://schemas.openxmlformats.org/officeDocument/2006/relationships/tags" Target="../tags/tag172.xml"/><Relationship Id="rId10" Type="http://schemas.openxmlformats.org/officeDocument/2006/relationships/tags" Target="../tags/tag171.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83.xml"/><Relationship Id="rId8" Type="http://schemas.openxmlformats.org/officeDocument/2006/relationships/image" Target="../media/image4.png"/><Relationship Id="rId7" Type="http://schemas.openxmlformats.org/officeDocument/2006/relationships/tags" Target="../tags/tag182.xml"/><Relationship Id="rId6" Type="http://schemas.openxmlformats.org/officeDocument/2006/relationships/image" Target="../media/image3.png"/><Relationship Id="rId5" Type="http://schemas.openxmlformats.org/officeDocument/2006/relationships/tags" Target="../tags/tag181.xml"/><Relationship Id="rId4" Type="http://schemas.openxmlformats.org/officeDocument/2006/relationships/tags" Target="../tags/tag180.xml"/><Relationship Id="rId3" Type="http://schemas.openxmlformats.org/officeDocument/2006/relationships/image" Target="../media/image2.jpeg"/><Relationship Id="rId2" Type="http://schemas.openxmlformats.org/officeDocument/2006/relationships/tags" Target="../tags/tag179.xml"/><Relationship Id="rId16" Type="http://schemas.openxmlformats.org/officeDocument/2006/relationships/tags" Target="../tags/tag189.xml"/><Relationship Id="rId15" Type="http://schemas.openxmlformats.org/officeDocument/2006/relationships/tags" Target="../tags/tag188.xml"/><Relationship Id="rId14" Type="http://schemas.openxmlformats.org/officeDocument/2006/relationships/tags" Target="../tags/tag187.xml"/><Relationship Id="rId13" Type="http://schemas.openxmlformats.org/officeDocument/2006/relationships/tags" Target="../tags/tag186.xml"/><Relationship Id="rId12" Type="http://schemas.openxmlformats.org/officeDocument/2006/relationships/image" Target="../media/image5.png"/><Relationship Id="rId11" Type="http://schemas.openxmlformats.org/officeDocument/2006/relationships/tags" Target="../tags/tag185.xml"/><Relationship Id="rId10" Type="http://schemas.openxmlformats.org/officeDocument/2006/relationships/tags" Target="../tags/tag184.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194.xml"/><Relationship Id="rId8" Type="http://schemas.openxmlformats.org/officeDocument/2006/relationships/image" Target="../media/image5.png"/><Relationship Id="rId7" Type="http://schemas.openxmlformats.org/officeDocument/2006/relationships/tags" Target="../tags/tag193.xml"/><Relationship Id="rId6" Type="http://schemas.openxmlformats.org/officeDocument/2006/relationships/image" Target="../media/image7.png"/><Relationship Id="rId5" Type="http://schemas.openxmlformats.org/officeDocument/2006/relationships/tags" Target="../tags/tag192.xml"/><Relationship Id="rId4" Type="http://schemas.openxmlformats.org/officeDocument/2006/relationships/image" Target="../media/image6.png"/><Relationship Id="rId3" Type="http://schemas.openxmlformats.org/officeDocument/2006/relationships/tags" Target="../tags/tag191.xml"/><Relationship Id="rId2" Type="http://schemas.openxmlformats.org/officeDocument/2006/relationships/tags" Target="../tags/tag190.xml"/><Relationship Id="rId13" Type="http://schemas.openxmlformats.org/officeDocument/2006/relationships/tags" Target="../tags/tag198.xml"/><Relationship Id="rId12" Type="http://schemas.openxmlformats.org/officeDocument/2006/relationships/tags" Target="../tags/tag197.xml"/><Relationship Id="rId11" Type="http://schemas.openxmlformats.org/officeDocument/2006/relationships/tags" Target="../tags/tag196.xml"/><Relationship Id="rId10" Type="http://schemas.openxmlformats.org/officeDocument/2006/relationships/tags" Target="../tags/tag195.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204.xml"/><Relationship Id="rId8" Type="http://schemas.openxmlformats.org/officeDocument/2006/relationships/tags" Target="../tags/tag203.xml"/><Relationship Id="rId7" Type="http://schemas.openxmlformats.org/officeDocument/2006/relationships/tags" Target="../tags/tag202.xml"/><Relationship Id="rId6" Type="http://schemas.openxmlformats.org/officeDocument/2006/relationships/tags" Target="../tags/tag201.xml"/><Relationship Id="rId5" Type="http://schemas.openxmlformats.org/officeDocument/2006/relationships/image" Target="../media/image5.png"/><Relationship Id="rId4" Type="http://schemas.openxmlformats.org/officeDocument/2006/relationships/tags" Target="../tags/tag200.xml"/><Relationship Id="rId3" Type="http://schemas.openxmlformats.org/officeDocument/2006/relationships/image" Target="../media/image2.jpeg"/><Relationship Id="rId2" Type="http://schemas.openxmlformats.org/officeDocument/2006/relationships/tags" Target="../tags/tag199.xml"/><Relationship Id="rId18" Type="http://schemas.openxmlformats.org/officeDocument/2006/relationships/tags" Target="../tags/tag211.xml"/><Relationship Id="rId17" Type="http://schemas.openxmlformats.org/officeDocument/2006/relationships/tags" Target="../tags/tag210.xml"/><Relationship Id="rId16" Type="http://schemas.openxmlformats.org/officeDocument/2006/relationships/image" Target="../media/image9.png"/><Relationship Id="rId15" Type="http://schemas.openxmlformats.org/officeDocument/2006/relationships/tags" Target="../tags/tag209.xml"/><Relationship Id="rId14" Type="http://schemas.openxmlformats.org/officeDocument/2006/relationships/image" Target="../media/image8.png"/><Relationship Id="rId13" Type="http://schemas.openxmlformats.org/officeDocument/2006/relationships/tags" Target="../tags/tag208.xml"/><Relationship Id="rId12" Type="http://schemas.openxmlformats.org/officeDocument/2006/relationships/tags" Target="../tags/tag207.xml"/><Relationship Id="rId11" Type="http://schemas.openxmlformats.org/officeDocument/2006/relationships/tags" Target="../tags/tag206.xml"/><Relationship Id="rId10" Type="http://schemas.openxmlformats.org/officeDocument/2006/relationships/tags" Target="../tags/tag205.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16.xml"/><Relationship Id="rId8" Type="http://schemas.openxmlformats.org/officeDocument/2006/relationships/image" Target="../media/image5.png"/><Relationship Id="rId7" Type="http://schemas.openxmlformats.org/officeDocument/2006/relationships/tags" Target="../tags/tag215.xml"/><Relationship Id="rId6" Type="http://schemas.openxmlformats.org/officeDocument/2006/relationships/image" Target="../media/image7.png"/><Relationship Id="rId5" Type="http://schemas.openxmlformats.org/officeDocument/2006/relationships/tags" Target="../tags/tag214.xml"/><Relationship Id="rId4" Type="http://schemas.openxmlformats.org/officeDocument/2006/relationships/image" Target="../media/image6.png"/><Relationship Id="rId3" Type="http://schemas.openxmlformats.org/officeDocument/2006/relationships/tags" Target="../tags/tag213.xml"/><Relationship Id="rId2" Type="http://schemas.openxmlformats.org/officeDocument/2006/relationships/tags" Target="../tags/tag212.xml"/><Relationship Id="rId14" Type="http://schemas.openxmlformats.org/officeDocument/2006/relationships/tags" Target="../tags/tag221.xml"/><Relationship Id="rId13" Type="http://schemas.openxmlformats.org/officeDocument/2006/relationships/tags" Target="../tags/tag220.xml"/><Relationship Id="rId12" Type="http://schemas.openxmlformats.org/officeDocument/2006/relationships/tags" Target="../tags/tag219.xml"/><Relationship Id="rId11" Type="http://schemas.openxmlformats.org/officeDocument/2006/relationships/tags" Target="../tags/tag218.xml"/><Relationship Id="rId10" Type="http://schemas.openxmlformats.org/officeDocument/2006/relationships/tags" Target="../tags/tag217.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26.xml"/><Relationship Id="rId8" Type="http://schemas.openxmlformats.org/officeDocument/2006/relationships/image" Target="../media/image5.png"/><Relationship Id="rId7" Type="http://schemas.openxmlformats.org/officeDocument/2006/relationships/tags" Target="../tags/tag225.xml"/><Relationship Id="rId6" Type="http://schemas.openxmlformats.org/officeDocument/2006/relationships/image" Target="../media/image7.png"/><Relationship Id="rId5" Type="http://schemas.openxmlformats.org/officeDocument/2006/relationships/tags" Target="../tags/tag224.xml"/><Relationship Id="rId4" Type="http://schemas.openxmlformats.org/officeDocument/2006/relationships/image" Target="../media/image6.png"/><Relationship Id="rId3" Type="http://schemas.openxmlformats.org/officeDocument/2006/relationships/tags" Target="../tags/tag223.xml"/><Relationship Id="rId2" Type="http://schemas.openxmlformats.org/officeDocument/2006/relationships/tags" Target="../tags/tag222.xml"/><Relationship Id="rId16" Type="http://schemas.openxmlformats.org/officeDocument/2006/relationships/tags" Target="../tags/tag233.xml"/><Relationship Id="rId15" Type="http://schemas.openxmlformats.org/officeDocument/2006/relationships/tags" Target="../tags/tag232.xml"/><Relationship Id="rId14" Type="http://schemas.openxmlformats.org/officeDocument/2006/relationships/tags" Target="../tags/tag231.xml"/><Relationship Id="rId13" Type="http://schemas.openxmlformats.org/officeDocument/2006/relationships/tags" Target="../tags/tag230.xml"/><Relationship Id="rId12" Type="http://schemas.openxmlformats.org/officeDocument/2006/relationships/tags" Target="../tags/tag229.xml"/><Relationship Id="rId11" Type="http://schemas.openxmlformats.org/officeDocument/2006/relationships/tags" Target="../tags/tag228.xml"/><Relationship Id="rId10" Type="http://schemas.openxmlformats.org/officeDocument/2006/relationships/tags" Target="../tags/tag227.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38.xml"/><Relationship Id="rId8" Type="http://schemas.openxmlformats.org/officeDocument/2006/relationships/image" Target="../media/image5.png"/><Relationship Id="rId7" Type="http://schemas.openxmlformats.org/officeDocument/2006/relationships/tags" Target="../tags/tag237.xml"/><Relationship Id="rId6" Type="http://schemas.openxmlformats.org/officeDocument/2006/relationships/image" Target="../media/image7.png"/><Relationship Id="rId5" Type="http://schemas.openxmlformats.org/officeDocument/2006/relationships/tags" Target="../tags/tag236.xml"/><Relationship Id="rId4" Type="http://schemas.openxmlformats.org/officeDocument/2006/relationships/image" Target="../media/image6.png"/><Relationship Id="rId3" Type="http://schemas.openxmlformats.org/officeDocument/2006/relationships/tags" Target="../tags/tag235.xml"/><Relationship Id="rId2" Type="http://schemas.openxmlformats.org/officeDocument/2006/relationships/tags" Target="../tags/tag234.xml"/><Relationship Id="rId12" Type="http://schemas.openxmlformats.org/officeDocument/2006/relationships/tags" Target="../tags/tag241.xml"/><Relationship Id="rId11" Type="http://schemas.openxmlformats.org/officeDocument/2006/relationships/tags" Target="../tags/tag240.xml"/><Relationship Id="rId10" Type="http://schemas.openxmlformats.org/officeDocument/2006/relationships/tags" Target="../tags/tag239.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4" Type="http://schemas.openxmlformats.org/officeDocument/2006/relationships/tags" Target="../tags/tag244.xml"/><Relationship Id="rId3" Type="http://schemas.openxmlformats.org/officeDocument/2006/relationships/tags" Target="../tags/tag243.xml"/><Relationship Id="rId2" Type="http://schemas.openxmlformats.org/officeDocument/2006/relationships/tags" Target="../tags/tag242.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249.xml"/><Relationship Id="rId8" Type="http://schemas.openxmlformats.org/officeDocument/2006/relationships/image" Target="../media/image5.png"/><Relationship Id="rId7" Type="http://schemas.openxmlformats.org/officeDocument/2006/relationships/tags" Target="../tags/tag248.xml"/><Relationship Id="rId6" Type="http://schemas.openxmlformats.org/officeDocument/2006/relationships/image" Target="../media/image7.png"/><Relationship Id="rId5" Type="http://schemas.openxmlformats.org/officeDocument/2006/relationships/tags" Target="../tags/tag247.xml"/><Relationship Id="rId4" Type="http://schemas.openxmlformats.org/officeDocument/2006/relationships/image" Target="../media/image6.png"/><Relationship Id="rId3" Type="http://schemas.openxmlformats.org/officeDocument/2006/relationships/tags" Target="../tags/tag246.xml"/><Relationship Id="rId2" Type="http://schemas.openxmlformats.org/officeDocument/2006/relationships/tags" Target="../tags/tag245.xml"/><Relationship Id="rId14" Type="http://schemas.openxmlformats.org/officeDocument/2006/relationships/tags" Target="../tags/tag254.xml"/><Relationship Id="rId13" Type="http://schemas.openxmlformats.org/officeDocument/2006/relationships/tags" Target="../tags/tag253.xml"/><Relationship Id="rId12" Type="http://schemas.openxmlformats.org/officeDocument/2006/relationships/tags" Target="../tags/tag252.xml"/><Relationship Id="rId11" Type="http://schemas.openxmlformats.org/officeDocument/2006/relationships/tags" Target="../tags/tag251.xml"/><Relationship Id="rId10" Type="http://schemas.openxmlformats.org/officeDocument/2006/relationships/tags" Target="../tags/tag250.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259.xml"/><Relationship Id="rId7" Type="http://schemas.openxmlformats.org/officeDocument/2006/relationships/image" Target="../media/image7.png"/><Relationship Id="rId6" Type="http://schemas.openxmlformats.org/officeDocument/2006/relationships/tags" Target="../tags/tag258.xml"/><Relationship Id="rId5" Type="http://schemas.openxmlformats.org/officeDocument/2006/relationships/image" Target="../media/image10.png"/><Relationship Id="rId4" Type="http://schemas.openxmlformats.org/officeDocument/2006/relationships/tags" Target="../tags/tag257.xml"/><Relationship Id="rId3" Type="http://schemas.openxmlformats.org/officeDocument/2006/relationships/tags" Target="../tags/tag256.xml"/><Relationship Id="rId2" Type="http://schemas.openxmlformats.org/officeDocument/2006/relationships/tags" Target="../tags/tag255.xml"/><Relationship Id="rId14" Type="http://schemas.openxmlformats.org/officeDocument/2006/relationships/tags" Target="../tags/tag264.xml"/><Relationship Id="rId13" Type="http://schemas.openxmlformats.org/officeDocument/2006/relationships/tags" Target="../tags/tag263.xml"/><Relationship Id="rId12" Type="http://schemas.openxmlformats.org/officeDocument/2006/relationships/tags" Target="../tags/tag262.xml"/><Relationship Id="rId11" Type="http://schemas.openxmlformats.org/officeDocument/2006/relationships/tags" Target="../tags/tag261.xml"/><Relationship Id="rId10" Type="http://schemas.openxmlformats.org/officeDocument/2006/relationships/tags" Target="../tags/tag260.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269.xml"/><Relationship Id="rId7" Type="http://schemas.openxmlformats.org/officeDocument/2006/relationships/image" Target="../media/image7.png"/><Relationship Id="rId6" Type="http://schemas.openxmlformats.org/officeDocument/2006/relationships/tags" Target="../tags/tag268.xml"/><Relationship Id="rId5" Type="http://schemas.openxmlformats.org/officeDocument/2006/relationships/image" Target="../media/image10.png"/><Relationship Id="rId4" Type="http://schemas.openxmlformats.org/officeDocument/2006/relationships/tags" Target="../tags/tag267.xml"/><Relationship Id="rId3" Type="http://schemas.openxmlformats.org/officeDocument/2006/relationships/tags" Target="../tags/tag266.xml"/><Relationship Id="rId2" Type="http://schemas.openxmlformats.org/officeDocument/2006/relationships/tags" Target="../tags/tag265.xml"/><Relationship Id="rId13" Type="http://schemas.openxmlformats.org/officeDocument/2006/relationships/tags" Target="../tags/tag273.xml"/><Relationship Id="rId12" Type="http://schemas.openxmlformats.org/officeDocument/2006/relationships/tags" Target="../tags/tag272.xml"/><Relationship Id="rId11" Type="http://schemas.openxmlformats.org/officeDocument/2006/relationships/tags" Target="../tags/tag271.xml"/><Relationship Id="rId10" Type="http://schemas.openxmlformats.org/officeDocument/2006/relationships/tags" Target="../tags/tag270.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279.xml"/><Relationship Id="rId8" Type="http://schemas.openxmlformats.org/officeDocument/2006/relationships/tags" Target="../tags/tag278.xml"/><Relationship Id="rId7" Type="http://schemas.openxmlformats.org/officeDocument/2006/relationships/tags" Target="../tags/tag277.xml"/><Relationship Id="rId6" Type="http://schemas.openxmlformats.org/officeDocument/2006/relationships/tags" Target="../tags/tag276.xml"/><Relationship Id="rId5" Type="http://schemas.openxmlformats.org/officeDocument/2006/relationships/image" Target="../media/image5.png"/><Relationship Id="rId4" Type="http://schemas.openxmlformats.org/officeDocument/2006/relationships/tags" Target="../tags/tag275.xml"/><Relationship Id="rId3" Type="http://schemas.openxmlformats.org/officeDocument/2006/relationships/image" Target="../media/image2.jpeg"/><Relationship Id="rId2" Type="http://schemas.openxmlformats.org/officeDocument/2006/relationships/tags" Target="../tags/tag274.xml"/><Relationship Id="rId18" Type="http://schemas.openxmlformats.org/officeDocument/2006/relationships/tags" Target="../tags/tag286.xml"/><Relationship Id="rId17" Type="http://schemas.openxmlformats.org/officeDocument/2006/relationships/tags" Target="../tags/tag285.xml"/><Relationship Id="rId16" Type="http://schemas.openxmlformats.org/officeDocument/2006/relationships/tags" Target="../tags/tag284.xml"/><Relationship Id="rId15" Type="http://schemas.openxmlformats.org/officeDocument/2006/relationships/tags" Target="../tags/tag283.xml"/><Relationship Id="rId14" Type="http://schemas.openxmlformats.org/officeDocument/2006/relationships/tags" Target="../tags/tag282.xml"/><Relationship Id="rId13" Type="http://schemas.openxmlformats.org/officeDocument/2006/relationships/tags" Target="../tags/tag281.xml"/><Relationship Id="rId12" Type="http://schemas.openxmlformats.org/officeDocument/2006/relationships/image" Target="../media/image9.png"/><Relationship Id="rId11" Type="http://schemas.openxmlformats.org/officeDocument/2006/relationships/tags" Target="../tags/tag280.xml"/><Relationship Id="rId10" Type="http://schemas.openxmlformats.org/officeDocument/2006/relationships/image" Target="../media/image8.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292.xml"/><Relationship Id="rId8" Type="http://schemas.openxmlformats.org/officeDocument/2006/relationships/tags" Target="../tags/tag291.xml"/><Relationship Id="rId7" Type="http://schemas.openxmlformats.org/officeDocument/2006/relationships/tags" Target="../tags/tag290.xml"/><Relationship Id="rId6" Type="http://schemas.openxmlformats.org/officeDocument/2006/relationships/tags" Target="../tags/tag289.xml"/><Relationship Id="rId5" Type="http://schemas.openxmlformats.org/officeDocument/2006/relationships/image" Target="../media/image7.png"/><Relationship Id="rId4" Type="http://schemas.openxmlformats.org/officeDocument/2006/relationships/tags" Target="../tags/tag288.xml"/><Relationship Id="rId3" Type="http://schemas.openxmlformats.org/officeDocument/2006/relationships/image" Target="../media/image6.png"/><Relationship Id="rId2" Type="http://schemas.openxmlformats.org/officeDocument/2006/relationships/tags" Target="../tags/tag287.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297.xml"/><Relationship Id="rId8" Type="http://schemas.openxmlformats.org/officeDocument/2006/relationships/image" Target="../media/image5.png"/><Relationship Id="rId7" Type="http://schemas.openxmlformats.org/officeDocument/2006/relationships/tags" Target="../tags/tag296.xml"/><Relationship Id="rId6" Type="http://schemas.openxmlformats.org/officeDocument/2006/relationships/image" Target="../media/image7.png"/><Relationship Id="rId5" Type="http://schemas.openxmlformats.org/officeDocument/2006/relationships/tags" Target="../tags/tag295.xml"/><Relationship Id="rId4" Type="http://schemas.openxmlformats.org/officeDocument/2006/relationships/image" Target="../media/image10.png"/><Relationship Id="rId3" Type="http://schemas.openxmlformats.org/officeDocument/2006/relationships/tags" Target="../tags/tag294.xml"/><Relationship Id="rId2" Type="http://schemas.openxmlformats.org/officeDocument/2006/relationships/tags" Target="../tags/tag293.xml"/><Relationship Id="rId13" Type="http://schemas.openxmlformats.org/officeDocument/2006/relationships/tags" Target="../tags/tag301.xml"/><Relationship Id="rId12" Type="http://schemas.openxmlformats.org/officeDocument/2006/relationships/tags" Target="../tags/tag300.xml"/><Relationship Id="rId11" Type="http://schemas.openxmlformats.org/officeDocument/2006/relationships/tags" Target="../tags/tag299.xml"/><Relationship Id="rId10" Type="http://schemas.openxmlformats.org/officeDocument/2006/relationships/tags" Target="../tags/tag298.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307.xml"/><Relationship Id="rId8" Type="http://schemas.openxmlformats.org/officeDocument/2006/relationships/tags" Target="../tags/tag306.xml"/><Relationship Id="rId7" Type="http://schemas.openxmlformats.org/officeDocument/2006/relationships/tags" Target="../tags/tag305.xml"/><Relationship Id="rId6" Type="http://schemas.openxmlformats.org/officeDocument/2006/relationships/image" Target="../media/image7.png"/><Relationship Id="rId5" Type="http://schemas.openxmlformats.org/officeDocument/2006/relationships/tags" Target="../tags/tag304.xml"/><Relationship Id="rId4" Type="http://schemas.openxmlformats.org/officeDocument/2006/relationships/image" Target="../media/image6.png"/><Relationship Id="rId3" Type="http://schemas.openxmlformats.org/officeDocument/2006/relationships/tags" Target="../tags/tag303.xml"/><Relationship Id="rId2" Type="http://schemas.openxmlformats.org/officeDocument/2006/relationships/tags" Target="../tags/tag302.xml"/><Relationship Id="rId12" Type="http://schemas.openxmlformats.org/officeDocument/2006/relationships/tags" Target="../tags/tag310.xml"/><Relationship Id="rId11" Type="http://schemas.openxmlformats.org/officeDocument/2006/relationships/tags" Target="../tags/tag309.xml"/><Relationship Id="rId10" Type="http://schemas.openxmlformats.org/officeDocument/2006/relationships/tags" Target="../tags/tag308.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315.xml"/><Relationship Id="rId8" Type="http://schemas.openxmlformats.org/officeDocument/2006/relationships/image" Target="../media/image5.png"/><Relationship Id="rId7" Type="http://schemas.openxmlformats.org/officeDocument/2006/relationships/tags" Target="../tags/tag314.xml"/><Relationship Id="rId6" Type="http://schemas.openxmlformats.org/officeDocument/2006/relationships/image" Target="../media/image7.png"/><Relationship Id="rId5" Type="http://schemas.openxmlformats.org/officeDocument/2006/relationships/tags" Target="../tags/tag313.xml"/><Relationship Id="rId4" Type="http://schemas.openxmlformats.org/officeDocument/2006/relationships/image" Target="../media/image6.png"/><Relationship Id="rId3" Type="http://schemas.openxmlformats.org/officeDocument/2006/relationships/tags" Target="../tags/tag312.xml"/><Relationship Id="rId2" Type="http://schemas.openxmlformats.org/officeDocument/2006/relationships/tags" Target="../tags/tag311.xml"/><Relationship Id="rId14" Type="http://schemas.openxmlformats.org/officeDocument/2006/relationships/tags" Target="../tags/tag320.xml"/><Relationship Id="rId13" Type="http://schemas.openxmlformats.org/officeDocument/2006/relationships/tags" Target="../tags/tag319.xml"/><Relationship Id="rId12" Type="http://schemas.openxmlformats.org/officeDocument/2006/relationships/tags" Target="../tags/tag318.xml"/><Relationship Id="rId11" Type="http://schemas.openxmlformats.org/officeDocument/2006/relationships/tags" Target="../tags/tag317.xml"/><Relationship Id="rId10" Type="http://schemas.openxmlformats.org/officeDocument/2006/relationships/tags" Target="../tags/tag316.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325.xml"/><Relationship Id="rId8" Type="http://schemas.openxmlformats.org/officeDocument/2006/relationships/image" Target="../media/image5.png"/><Relationship Id="rId7" Type="http://schemas.openxmlformats.org/officeDocument/2006/relationships/tags" Target="../tags/tag324.xml"/><Relationship Id="rId6" Type="http://schemas.openxmlformats.org/officeDocument/2006/relationships/image" Target="../media/image7.png"/><Relationship Id="rId5" Type="http://schemas.openxmlformats.org/officeDocument/2006/relationships/tags" Target="../tags/tag323.xml"/><Relationship Id="rId4" Type="http://schemas.openxmlformats.org/officeDocument/2006/relationships/image" Target="../media/image6.png"/><Relationship Id="rId3" Type="http://schemas.openxmlformats.org/officeDocument/2006/relationships/tags" Target="../tags/tag322.xml"/><Relationship Id="rId2" Type="http://schemas.openxmlformats.org/officeDocument/2006/relationships/tags" Target="../tags/tag321.xml"/><Relationship Id="rId14" Type="http://schemas.openxmlformats.org/officeDocument/2006/relationships/tags" Target="../tags/tag330.xml"/><Relationship Id="rId13" Type="http://schemas.openxmlformats.org/officeDocument/2006/relationships/tags" Target="../tags/tag329.xml"/><Relationship Id="rId12" Type="http://schemas.openxmlformats.org/officeDocument/2006/relationships/tags" Target="../tags/tag328.xml"/><Relationship Id="rId11" Type="http://schemas.openxmlformats.org/officeDocument/2006/relationships/tags" Target="../tags/tag327.xml"/><Relationship Id="rId10" Type="http://schemas.openxmlformats.org/officeDocument/2006/relationships/tags" Target="../tags/tag326.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335.xml"/><Relationship Id="rId8" Type="http://schemas.openxmlformats.org/officeDocument/2006/relationships/image" Target="../media/image5.png"/><Relationship Id="rId7" Type="http://schemas.openxmlformats.org/officeDocument/2006/relationships/tags" Target="../tags/tag334.xml"/><Relationship Id="rId6" Type="http://schemas.openxmlformats.org/officeDocument/2006/relationships/image" Target="../media/image7.png"/><Relationship Id="rId5" Type="http://schemas.openxmlformats.org/officeDocument/2006/relationships/tags" Target="../tags/tag333.xml"/><Relationship Id="rId4" Type="http://schemas.openxmlformats.org/officeDocument/2006/relationships/image" Target="../media/image6.png"/><Relationship Id="rId3" Type="http://schemas.openxmlformats.org/officeDocument/2006/relationships/tags" Target="../tags/tag332.xml"/><Relationship Id="rId2" Type="http://schemas.openxmlformats.org/officeDocument/2006/relationships/tags" Target="../tags/tag331.xml"/><Relationship Id="rId16" Type="http://schemas.openxmlformats.org/officeDocument/2006/relationships/tags" Target="../tags/tag342.xml"/><Relationship Id="rId15" Type="http://schemas.openxmlformats.org/officeDocument/2006/relationships/tags" Target="../tags/tag341.xml"/><Relationship Id="rId14" Type="http://schemas.openxmlformats.org/officeDocument/2006/relationships/tags" Target="../tags/tag340.xml"/><Relationship Id="rId13" Type="http://schemas.openxmlformats.org/officeDocument/2006/relationships/tags" Target="../tags/tag339.xml"/><Relationship Id="rId12" Type="http://schemas.openxmlformats.org/officeDocument/2006/relationships/tags" Target="../tags/tag338.xml"/><Relationship Id="rId11" Type="http://schemas.openxmlformats.org/officeDocument/2006/relationships/tags" Target="../tags/tag337.xml"/><Relationship Id="rId10" Type="http://schemas.openxmlformats.org/officeDocument/2006/relationships/tags" Target="../tags/tag336.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348.xml"/><Relationship Id="rId8" Type="http://schemas.openxmlformats.org/officeDocument/2006/relationships/tags" Target="../tags/tag347.xml"/><Relationship Id="rId7" Type="http://schemas.openxmlformats.org/officeDocument/2006/relationships/tags" Target="../tags/tag346.xml"/><Relationship Id="rId6" Type="http://schemas.openxmlformats.org/officeDocument/2006/relationships/image" Target="../media/image12.png"/><Relationship Id="rId5" Type="http://schemas.openxmlformats.org/officeDocument/2006/relationships/tags" Target="../tags/tag345.xml"/><Relationship Id="rId4" Type="http://schemas.openxmlformats.org/officeDocument/2006/relationships/image" Target="../media/image11.png"/><Relationship Id="rId3" Type="http://schemas.openxmlformats.org/officeDocument/2006/relationships/tags" Target="../tags/tag344.xml"/><Relationship Id="rId2" Type="http://schemas.openxmlformats.org/officeDocument/2006/relationships/tags" Target="../tags/tag343.xml"/><Relationship Id="rId11" Type="http://schemas.openxmlformats.org/officeDocument/2006/relationships/tags" Target="../tags/tag350.xml"/><Relationship Id="rId10" Type="http://schemas.openxmlformats.org/officeDocument/2006/relationships/tags" Target="../tags/tag349.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361.xml"/><Relationship Id="rId8" Type="http://schemas.openxmlformats.org/officeDocument/2006/relationships/image" Target="../media/image4.png"/><Relationship Id="rId7" Type="http://schemas.openxmlformats.org/officeDocument/2006/relationships/tags" Target="../tags/tag360.xml"/><Relationship Id="rId6" Type="http://schemas.openxmlformats.org/officeDocument/2006/relationships/image" Target="../media/image3.png"/><Relationship Id="rId5" Type="http://schemas.openxmlformats.org/officeDocument/2006/relationships/tags" Target="../tags/tag359.xml"/><Relationship Id="rId4" Type="http://schemas.openxmlformats.org/officeDocument/2006/relationships/tags" Target="../tags/tag358.xml"/><Relationship Id="rId3" Type="http://schemas.openxmlformats.org/officeDocument/2006/relationships/image" Target="../media/image2.jpeg"/><Relationship Id="rId2" Type="http://schemas.openxmlformats.org/officeDocument/2006/relationships/tags" Target="../tags/tag357.xml"/><Relationship Id="rId16" Type="http://schemas.openxmlformats.org/officeDocument/2006/relationships/tags" Target="../tags/tag367.xml"/><Relationship Id="rId15" Type="http://schemas.openxmlformats.org/officeDocument/2006/relationships/tags" Target="../tags/tag366.xml"/><Relationship Id="rId14" Type="http://schemas.openxmlformats.org/officeDocument/2006/relationships/tags" Target="../tags/tag365.xml"/><Relationship Id="rId13" Type="http://schemas.openxmlformats.org/officeDocument/2006/relationships/tags" Target="../tags/tag364.xml"/><Relationship Id="rId12" Type="http://schemas.openxmlformats.org/officeDocument/2006/relationships/image" Target="../media/image5.png"/><Relationship Id="rId11" Type="http://schemas.openxmlformats.org/officeDocument/2006/relationships/tags" Target="../tags/tag363.xml"/><Relationship Id="rId10" Type="http://schemas.openxmlformats.org/officeDocument/2006/relationships/tags" Target="../tags/tag362.xml"/><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9" Type="http://schemas.openxmlformats.org/officeDocument/2006/relationships/tags" Target="../tags/tag372.xml"/><Relationship Id="rId8" Type="http://schemas.openxmlformats.org/officeDocument/2006/relationships/image" Target="../media/image5.png"/><Relationship Id="rId7" Type="http://schemas.openxmlformats.org/officeDocument/2006/relationships/tags" Target="../tags/tag371.xml"/><Relationship Id="rId6" Type="http://schemas.openxmlformats.org/officeDocument/2006/relationships/image" Target="../media/image7.png"/><Relationship Id="rId5" Type="http://schemas.openxmlformats.org/officeDocument/2006/relationships/tags" Target="../tags/tag370.xml"/><Relationship Id="rId4" Type="http://schemas.openxmlformats.org/officeDocument/2006/relationships/image" Target="../media/image6.png"/><Relationship Id="rId3" Type="http://schemas.openxmlformats.org/officeDocument/2006/relationships/tags" Target="../tags/tag369.xml"/><Relationship Id="rId2" Type="http://schemas.openxmlformats.org/officeDocument/2006/relationships/tags" Target="../tags/tag368.xml"/><Relationship Id="rId13" Type="http://schemas.openxmlformats.org/officeDocument/2006/relationships/tags" Target="../tags/tag376.xml"/><Relationship Id="rId12" Type="http://schemas.openxmlformats.org/officeDocument/2006/relationships/tags" Target="../tags/tag375.xml"/><Relationship Id="rId11" Type="http://schemas.openxmlformats.org/officeDocument/2006/relationships/tags" Target="../tags/tag374.xml"/><Relationship Id="rId10" Type="http://schemas.openxmlformats.org/officeDocument/2006/relationships/tags" Target="../tags/tag373.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382.xml"/><Relationship Id="rId8" Type="http://schemas.openxmlformats.org/officeDocument/2006/relationships/tags" Target="../tags/tag381.xml"/><Relationship Id="rId7" Type="http://schemas.openxmlformats.org/officeDocument/2006/relationships/tags" Target="../tags/tag380.xml"/><Relationship Id="rId6" Type="http://schemas.openxmlformats.org/officeDocument/2006/relationships/tags" Target="../tags/tag379.xml"/><Relationship Id="rId5" Type="http://schemas.openxmlformats.org/officeDocument/2006/relationships/image" Target="../media/image5.png"/><Relationship Id="rId4" Type="http://schemas.openxmlformats.org/officeDocument/2006/relationships/tags" Target="../tags/tag378.xml"/><Relationship Id="rId3" Type="http://schemas.openxmlformats.org/officeDocument/2006/relationships/image" Target="../media/image2.jpeg"/><Relationship Id="rId2" Type="http://schemas.openxmlformats.org/officeDocument/2006/relationships/tags" Target="../tags/tag377.xml"/><Relationship Id="rId18" Type="http://schemas.openxmlformats.org/officeDocument/2006/relationships/tags" Target="../tags/tag389.xml"/><Relationship Id="rId17" Type="http://schemas.openxmlformats.org/officeDocument/2006/relationships/tags" Target="../tags/tag388.xml"/><Relationship Id="rId16" Type="http://schemas.openxmlformats.org/officeDocument/2006/relationships/image" Target="../media/image9.png"/><Relationship Id="rId15" Type="http://schemas.openxmlformats.org/officeDocument/2006/relationships/tags" Target="../tags/tag387.xml"/><Relationship Id="rId14" Type="http://schemas.openxmlformats.org/officeDocument/2006/relationships/image" Target="../media/image8.png"/><Relationship Id="rId13" Type="http://schemas.openxmlformats.org/officeDocument/2006/relationships/tags" Target="../tags/tag386.xml"/><Relationship Id="rId12" Type="http://schemas.openxmlformats.org/officeDocument/2006/relationships/tags" Target="../tags/tag385.xml"/><Relationship Id="rId11" Type="http://schemas.openxmlformats.org/officeDocument/2006/relationships/tags" Target="../tags/tag384.xml"/><Relationship Id="rId10" Type="http://schemas.openxmlformats.org/officeDocument/2006/relationships/tags" Target="../tags/tag383.xml"/><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9" Type="http://schemas.openxmlformats.org/officeDocument/2006/relationships/tags" Target="../tags/tag394.xml"/><Relationship Id="rId8" Type="http://schemas.openxmlformats.org/officeDocument/2006/relationships/image" Target="../media/image5.png"/><Relationship Id="rId7" Type="http://schemas.openxmlformats.org/officeDocument/2006/relationships/tags" Target="../tags/tag393.xml"/><Relationship Id="rId6" Type="http://schemas.openxmlformats.org/officeDocument/2006/relationships/image" Target="../media/image7.png"/><Relationship Id="rId5" Type="http://schemas.openxmlformats.org/officeDocument/2006/relationships/tags" Target="../tags/tag392.xml"/><Relationship Id="rId4" Type="http://schemas.openxmlformats.org/officeDocument/2006/relationships/image" Target="../media/image6.png"/><Relationship Id="rId3" Type="http://schemas.openxmlformats.org/officeDocument/2006/relationships/tags" Target="../tags/tag391.xml"/><Relationship Id="rId2" Type="http://schemas.openxmlformats.org/officeDocument/2006/relationships/tags" Target="../tags/tag390.xml"/><Relationship Id="rId14" Type="http://schemas.openxmlformats.org/officeDocument/2006/relationships/tags" Target="../tags/tag399.xml"/><Relationship Id="rId13" Type="http://schemas.openxmlformats.org/officeDocument/2006/relationships/tags" Target="../tags/tag398.xml"/><Relationship Id="rId12" Type="http://schemas.openxmlformats.org/officeDocument/2006/relationships/tags" Target="../tags/tag397.xml"/><Relationship Id="rId11" Type="http://schemas.openxmlformats.org/officeDocument/2006/relationships/tags" Target="../tags/tag396.xml"/><Relationship Id="rId10" Type="http://schemas.openxmlformats.org/officeDocument/2006/relationships/tags" Target="../tags/tag395.xml"/><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9" Type="http://schemas.openxmlformats.org/officeDocument/2006/relationships/tags" Target="../tags/tag404.xml"/><Relationship Id="rId8" Type="http://schemas.openxmlformats.org/officeDocument/2006/relationships/image" Target="../media/image5.png"/><Relationship Id="rId7" Type="http://schemas.openxmlformats.org/officeDocument/2006/relationships/tags" Target="../tags/tag403.xml"/><Relationship Id="rId6" Type="http://schemas.openxmlformats.org/officeDocument/2006/relationships/image" Target="../media/image7.png"/><Relationship Id="rId5" Type="http://schemas.openxmlformats.org/officeDocument/2006/relationships/tags" Target="../tags/tag402.xml"/><Relationship Id="rId4" Type="http://schemas.openxmlformats.org/officeDocument/2006/relationships/image" Target="../media/image6.png"/><Relationship Id="rId3" Type="http://schemas.openxmlformats.org/officeDocument/2006/relationships/tags" Target="../tags/tag401.xml"/><Relationship Id="rId2" Type="http://schemas.openxmlformats.org/officeDocument/2006/relationships/tags" Target="../tags/tag400.xml"/><Relationship Id="rId16" Type="http://schemas.openxmlformats.org/officeDocument/2006/relationships/tags" Target="../tags/tag411.xml"/><Relationship Id="rId15" Type="http://schemas.openxmlformats.org/officeDocument/2006/relationships/tags" Target="../tags/tag410.xml"/><Relationship Id="rId14" Type="http://schemas.openxmlformats.org/officeDocument/2006/relationships/tags" Target="../tags/tag409.xml"/><Relationship Id="rId13" Type="http://schemas.openxmlformats.org/officeDocument/2006/relationships/tags" Target="../tags/tag408.xml"/><Relationship Id="rId12" Type="http://schemas.openxmlformats.org/officeDocument/2006/relationships/tags" Target="../tags/tag407.xml"/><Relationship Id="rId11" Type="http://schemas.openxmlformats.org/officeDocument/2006/relationships/tags" Target="../tags/tag406.xml"/><Relationship Id="rId10" Type="http://schemas.openxmlformats.org/officeDocument/2006/relationships/tags" Target="../tags/tag405.xml"/><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9" Type="http://schemas.openxmlformats.org/officeDocument/2006/relationships/tags" Target="../tags/tag416.xml"/><Relationship Id="rId8" Type="http://schemas.openxmlformats.org/officeDocument/2006/relationships/image" Target="../media/image5.png"/><Relationship Id="rId7" Type="http://schemas.openxmlformats.org/officeDocument/2006/relationships/tags" Target="../tags/tag415.xml"/><Relationship Id="rId6" Type="http://schemas.openxmlformats.org/officeDocument/2006/relationships/image" Target="../media/image7.png"/><Relationship Id="rId5" Type="http://schemas.openxmlformats.org/officeDocument/2006/relationships/tags" Target="../tags/tag414.xml"/><Relationship Id="rId4" Type="http://schemas.openxmlformats.org/officeDocument/2006/relationships/image" Target="../media/image6.png"/><Relationship Id="rId3" Type="http://schemas.openxmlformats.org/officeDocument/2006/relationships/tags" Target="../tags/tag413.xml"/><Relationship Id="rId2" Type="http://schemas.openxmlformats.org/officeDocument/2006/relationships/tags" Target="../tags/tag412.xml"/><Relationship Id="rId12" Type="http://schemas.openxmlformats.org/officeDocument/2006/relationships/tags" Target="../tags/tag419.xml"/><Relationship Id="rId11" Type="http://schemas.openxmlformats.org/officeDocument/2006/relationships/tags" Target="../tags/tag418.xml"/><Relationship Id="rId10" Type="http://schemas.openxmlformats.org/officeDocument/2006/relationships/tags" Target="../tags/tag417.xml"/><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4" Type="http://schemas.openxmlformats.org/officeDocument/2006/relationships/tags" Target="../tags/tag422.xml"/><Relationship Id="rId3" Type="http://schemas.openxmlformats.org/officeDocument/2006/relationships/tags" Target="../tags/tag421.xml"/><Relationship Id="rId2" Type="http://schemas.openxmlformats.org/officeDocument/2006/relationships/tags" Target="../tags/tag420.xml"/><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9" Type="http://schemas.openxmlformats.org/officeDocument/2006/relationships/tags" Target="../tags/tag427.xml"/><Relationship Id="rId8" Type="http://schemas.openxmlformats.org/officeDocument/2006/relationships/image" Target="../media/image5.png"/><Relationship Id="rId7" Type="http://schemas.openxmlformats.org/officeDocument/2006/relationships/tags" Target="../tags/tag426.xml"/><Relationship Id="rId6" Type="http://schemas.openxmlformats.org/officeDocument/2006/relationships/image" Target="../media/image7.png"/><Relationship Id="rId5" Type="http://schemas.openxmlformats.org/officeDocument/2006/relationships/tags" Target="../tags/tag425.xml"/><Relationship Id="rId4" Type="http://schemas.openxmlformats.org/officeDocument/2006/relationships/image" Target="../media/image6.png"/><Relationship Id="rId3" Type="http://schemas.openxmlformats.org/officeDocument/2006/relationships/tags" Target="../tags/tag424.xml"/><Relationship Id="rId2" Type="http://schemas.openxmlformats.org/officeDocument/2006/relationships/tags" Target="../tags/tag423.xml"/><Relationship Id="rId14" Type="http://schemas.openxmlformats.org/officeDocument/2006/relationships/tags" Target="../tags/tag432.xml"/><Relationship Id="rId13" Type="http://schemas.openxmlformats.org/officeDocument/2006/relationships/tags" Target="../tags/tag431.xml"/><Relationship Id="rId12" Type="http://schemas.openxmlformats.org/officeDocument/2006/relationships/tags" Target="../tags/tag430.xml"/><Relationship Id="rId11" Type="http://schemas.openxmlformats.org/officeDocument/2006/relationships/tags" Target="../tags/tag429.xml"/><Relationship Id="rId10" Type="http://schemas.openxmlformats.org/officeDocument/2006/relationships/tags" Target="../tags/tag428.xml"/><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437.xml"/><Relationship Id="rId7" Type="http://schemas.openxmlformats.org/officeDocument/2006/relationships/image" Target="../media/image7.png"/><Relationship Id="rId6" Type="http://schemas.openxmlformats.org/officeDocument/2006/relationships/tags" Target="../tags/tag436.xml"/><Relationship Id="rId5" Type="http://schemas.openxmlformats.org/officeDocument/2006/relationships/image" Target="../media/image10.png"/><Relationship Id="rId4" Type="http://schemas.openxmlformats.org/officeDocument/2006/relationships/tags" Target="../tags/tag435.xml"/><Relationship Id="rId3" Type="http://schemas.openxmlformats.org/officeDocument/2006/relationships/tags" Target="../tags/tag434.xml"/><Relationship Id="rId2" Type="http://schemas.openxmlformats.org/officeDocument/2006/relationships/tags" Target="../tags/tag433.xml"/><Relationship Id="rId14" Type="http://schemas.openxmlformats.org/officeDocument/2006/relationships/tags" Target="../tags/tag442.xml"/><Relationship Id="rId13" Type="http://schemas.openxmlformats.org/officeDocument/2006/relationships/tags" Target="../tags/tag441.xml"/><Relationship Id="rId12" Type="http://schemas.openxmlformats.org/officeDocument/2006/relationships/tags" Target="../tags/tag440.xml"/><Relationship Id="rId11" Type="http://schemas.openxmlformats.org/officeDocument/2006/relationships/tags" Target="../tags/tag439.xml"/><Relationship Id="rId10" Type="http://schemas.openxmlformats.org/officeDocument/2006/relationships/tags" Target="../tags/tag438.xml"/><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447.xml"/><Relationship Id="rId7" Type="http://schemas.openxmlformats.org/officeDocument/2006/relationships/image" Target="../media/image7.png"/><Relationship Id="rId6" Type="http://schemas.openxmlformats.org/officeDocument/2006/relationships/tags" Target="../tags/tag446.xml"/><Relationship Id="rId5" Type="http://schemas.openxmlformats.org/officeDocument/2006/relationships/image" Target="../media/image10.png"/><Relationship Id="rId4" Type="http://schemas.openxmlformats.org/officeDocument/2006/relationships/tags" Target="../tags/tag445.xml"/><Relationship Id="rId3" Type="http://schemas.openxmlformats.org/officeDocument/2006/relationships/tags" Target="../tags/tag444.xml"/><Relationship Id="rId2" Type="http://schemas.openxmlformats.org/officeDocument/2006/relationships/tags" Target="../tags/tag443.xml"/><Relationship Id="rId13" Type="http://schemas.openxmlformats.org/officeDocument/2006/relationships/tags" Target="../tags/tag451.xml"/><Relationship Id="rId12" Type="http://schemas.openxmlformats.org/officeDocument/2006/relationships/tags" Target="../tags/tag450.xml"/><Relationship Id="rId11" Type="http://schemas.openxmlformats.org/officeDocument/2006/relationships/tags" Target="../tags/tag449.xml"/><Relationship Id="rId10" Type="http://schemas.openxmlformats.org/officeDocument/2006/relationships/tags" Target="../tags/tag448.xml"/><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9" Type="http://schemas.openxmlformats.org/officeDocument/2006/relationships/tags" Target="../tags/tag457.xml"/><Relationship Id="rId8" Type="http://schemas.openxmlformats.org/officeDocument/2006/relationships/tags" Target="../tags/tag456.xml"/><Relationship Id="rId7" Type="http://schemas.openxmlformats.org/officeDocument/2006/relationships/tags" Target="../tags/tag455.xml"/><Relationship Id="rId6" Type="http://schemas.openxmlformats.org/officeDocument/2006/relationships/tags" Target="../tags/tag454.xml"/><Relationship Id="rId5" Type="http://schemas.openxmlformats.org/officeDocument/2006/relationships/image" Target="../media/image5.png"/><Relationship Id="rId4" Type="http://schemas.openxmlformats.org/officeDocument/2006/relationships/tags" Target="../tags/tag453.xml"/><Relationship Id="rId3" Type="http://schemas.openxmlformats.org/officeDocument/2006/relationships/image" Target="../media/image2.jpeg"/><Relationship Id="rId2" Type="http://schemas.openxmlformats.org/officeDocument/2006/relationships/tags" Target="../tags/tag452.xml"/><Relationship Id="rId18" Type="http://schemas.openxmlformats.org/officeDocument/2006/relationships/tags" Target="../tags/tag464.xml"/><Relationship Id="rId17" Type="http://schemas.openxmlformats.org/officeDocument/2006/relationships/tags" Target="../tags/tag463.xml"/><Relationship Id="rId16" Type="http://schemas.openxmlformats.org/officeDocument/2006/relationships/tags" Target="../tags/tag462.xml"/><Relationship Id="rId15" Type="http://schemas.openxmlformats.org/officeDocument/2006/relationships/tags" Target="../tags/tag461.xml"/><Relationship Id="rId14" Type="http://schemas.openxmlformats.org/officeDocument/2006/relationships/tags" Target="../tags/tag460.xml"/><Relationship Id="rId13" Type="http://schemas.openxmlformats.org/officeDocument/2006/relationships/tags" Target="../tags/tag459.xml"/><Relationship Id="rId12" Type="http://schemas.openxmlformats.org/officeDocument/2006/relationships/image" Target="../media/image9.png"/><Relationship Id="rId11" Type="http://schemas.openxmlformats.org/officeDocument/2006/relationships/tags" Target="../tags/tag458.xml"/><Relationship Id="rId10" Type="http://schemas.openxmlformats.org/officeDocument/2006/relationships/image" Target="../media/image8.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9" Type="http://schemas.openxmlformats.org/officeDocument/2006/relationships/tags" Target="../tags/tag470.xml"/><Relationship Id="rId8" Type="http://schemas.openxmlformats.org/officeDocument/2006/relationships/tags" Target="../tags/tag469.xml"/><Relationship Id="rId7" Type="http://schemas.openxmlformats.org/officeDocument/2006/relationships/tags" Target="../tags/tag468.xml"/><Relationship Id="rId6" Type="http://schemas.openxmlformats.org/officeDocument/2006/relationships/tags" Target="../tags/tag467.xml"/><Relationship Id="rId5" Type="http://schemas.openxmlformats.org/officeDocument/2006/relationships/image" Target="../media/image7.png"/><Relationship Id="rId4" Type="http://schemas.openxmlformats.org/officeDocument/2006/relationships/tags" Target="../tags/tag466.xml"/><Relationship Id="rId3" Type="http://schemas.openxmlformats.org/officeDocument/2006/relationships/image" Target="../media/image6.png"/><Relationship Id="rId2" Type="http://schemas.openxmlformats.org/officeDocument/2006/relationships/tags" Target="../tags/tag465.xml"/><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9" Type="http://schemas.openxmlformats.org/officeDocument/2006/relationships/tags" Target="../tags/tag475.xml"/><Relationship Id="rId8" Type="http://schemas.openxmlformats.org/officeDocument/2006/relationships/image" Target="../media/image5.png"/><Relationship Id="rId7" Type="http://schemas.openxmlformats.org/officeDocument/2006/relationships/tags" Target="../tags/tag474.xml"/><Relationship Id="rId6" Type="http://schemas.openxmlformats.org/officeDocument/2006/relationships/image" Target="../media/image7.png"/><Relationship Id="rId5" Type="http://schemas.openxmlformats.org/officeDocument/2006/relationships/tags" Target="../tags/tag473.xml"/><Relationship Id="rId4" Type="http://schemas.openxmlformats.org/officeDocument/2006/relationships/image" Target="../media/image10.png"/><Relationship Id="rId3" Type="http://schemas.openxmlformats.org/officeDocument/2006/relationships/tags" Target="../tags/tag472.xml"/><Relationship Id="rId2" Type="http://schemas.openxmlformats.org/officeDocument/2006/relationships/tags" Target="../tags/tag471.xml"/><Relationship Id="rId13" Type="http://schemas.openxmlformats.org/officeDocument/2006/relationships/tags" Target="../tags/tag479.xml"/><Relationship Id="rId12" Type="http://schemas.openxmlformats.org/officeDocument/2006/relationships/tags" Target="../tags/tag478.xml"/><Relationship Id="rId11" Type="http://schemas.openxmlformats.org/officeDocument/2006/relationships/tags" Target="../tags/tag477.xml"/><Relationship Id="rId10" Type="http://schemas.openxmlformats.org/officeDocument/2006/relationships/tags" Target="../tags/tag476.xml"/><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9" Type="http://schemas.openxmlformats.org/officeDocument/2006/relationships/tags" Target="../tags/tag485.xml"/><Relationship Id="rId8" Type="http://schemas.openxmlformats.org/officeDocument/2006/relationships/tags" Target="../tags/tag484.xml"/><Relationship Id="rId7" Type="http://schemas.openxmlformats.org/officeDocument/2006/relationships/tags" Target="../tags/tag483.xml"/><Relationship Id="rId6" Type="http://schemas.openxmlformats.org/officeDocument/2006/relationships/image" Target="../media/image7.png"/><Relationship Id="rId5" Type="http://schemas.openxmlformats.org/officeDocument/2006/relationships/tags" Target="../tags/tag482.xml"/><Relationship Id="rId4" Type="http://schemas.openxmlformats.org/officeDocument/2006/relationships/image" Target="../media/image6.png"/><Relationship Id="rId3" Type="http://schemas.openxmlformats.org/officeDocument/2006/relationships/tags" Target="../tags/tag481.xml"/><Relationship Id="rId2" Type="http://schemas.openxmlformats.org/officeDocument/2006/relationships/tags" Target="../tags/tag480.xml"/><Relationship Id="rId12" Type="http://schemas.openxmlformats.org/officeDocument/2006/relationships/tags" Target="../tags/tag488.xml"/><Relationship Id="rId11" Type="http://schemas.openxmlformats.org/officeDocument/2006/relationships/tags" Target="../tags/tag487.xml"/><Relationship Id="rId10" Type="http://schemas.openxmlformats.org/officeDocument/2006/relationships/tags" Target="../tags/tag486.xml"/><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9" Type="http://schemas.openxmlformats.org/officeDocument/2006/relationships/tags" Target="../tags/tag493.xml"/><Relationship Id="rId8" Type="http://schemas.openxmlformats.org/officeDocument/2006/relationships/image" Target="../media/image5.png"/><Relationship Id="rId7" Type="http://schemas.openxmlformats.org/officeDocument/2006/relationships/tags" Target="../tags/tag492.xml"/><Relationship Id="rId6" Type="http://schemas.openxmlformats.org/officeDocument/2006/relationships/image" Target="../media/image7.png"/><Relationship Id="rId5" Type="http://schemas.openxmlformats.org/officeDocument/2006/relationships/tags" Target="../tags/tag491.xml"/><Relationship Id="rId4" Type="http://schemas.openxmlformats.org/officeDocument/2006/relationships/image" Target="../media/image6.png"/><Relationship Id="rId3" Type="http://schemas.openxmlformats.org/officeDocument/2006/relationships/tags" Target="../tags/tag490.xml"/><Relationship Id="rId2" Type="http://schemas.openxmlformats.org/officeDocument/2006/relationships/tags" Target="../tags/tag489.xml"/><Relationship Id="rId14" Type="http://schemas.openxmlformats.org/officeDocument/2006/relationships/tags" Target="../tags/tag498.xml"/><Relationship Id="rId13" Type="http://schemas.openxmlformats.org/officeDocument/2006/relationships/tags" Target="../tags/tag497.xml"/><Relationship Id="rId12" Type="http://schemas.openxmlformats.org/officeDocument/2006/relationships/tags" Target="../tags/tag496.xml"/><Relationship Id="rId11" Type="http://schemas.openxmlformats.org/officeDocument/2006/relationships/tags" Target="../tags/tag495.xml"/><Relationship Id="rId10" Type="http://schemas.openxmlformats.org/officeDocument/2006/relationships/tags" Target="../tags/tag494.xml"/><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9" Type="http://schemas.openxmlformats.org/officeDocument/2006/relationships/tags" Target="../tags/tag503.xml"/><Relationship Id="rId8" Type="http://schemas.openxmlformats.org/officeDocument/2006/relationships/image" Target="../media/image5.png"/><Relationship Id="rId7" Type="http://schemas.openxmlformats.org/officeDocument/2006/relationships/tags" Target="../tags/tag502.xml"/><Relationship Id="rId6" Type="http://schemas.openxmlformats.org/officeDocument/2006/relationships/image" Target="../media/image7.png"/><Relationship Id="rId5" Type="http://schemas.openxmlformats.org/officeDocument/2006/relationships/tags" Target="../tags/tag501.xml"/><Relationship Id="rId4" Type="http://schemas.openxmlformats.org/officeDocument/2006/relationships/image" Target="../media/image6.png"/><Relationship Id="rId3" Type="http://schemas.openxmlformats.org/officeDocument/2006/relationships/tags" Target="../tags/tag500.xml"/><Relationship Id="rId2" Type="http://schemas.openxmlformats.org/officeDocument/2006/relationships/tags" Target="../tags/tag499.xml"/><Relationship Id="rId14" Type="http://schemas.openxmlformats.org/officeDocument/2006/relationships/tags" Target="../tags/tag508.xml"/><Relationship Id="rId13" Type="http://schemas.openxmlformats.org/officeDocument/2006/relationships/tags" Target="../tags/tag507.xml"/><Relationship Id="rId12" Type="http://schemas.openxmlformats.org/officeDocument/2006/relationships/tags" Target="../tags/tag506.xml"/><Relationship Id="rId11" Type="http://schemas.openxmlformats.org/officeDocument/2006/relationships/tags" Target="../tags/tag505.xml"/><Relationship Id="rId10" Type="http://schemas.openxmlformats.org/officeDocument/2006/relationships/tags" Target="../tags/tag504.xml"/><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9" Type="http://schemas.openxmlformats.org/officeDocument/2006/relationships/tags" Target="../tags/tag513.xml"/><Relationship Id="rId8" Type="http://schemas.openxmlformats.org/officeDocument/2006/relationships/image" Target="../media/image5.png"/><Relationship Id="rId7" Type="http://schemas.openxmlformats.org/officeDocument/2006/relationships/tags" Target="../tags/tag512.xml"/><Relationship Id="rId6" Type="http://schemas.openxmlformats.org/officeDocument/2006/relationships/image" Target="../media/image7.png"/><Relationship Id="rId5" Type="http://schemas.openxmlformats.org/officeDocument/2006/relationships/tags" Target="../tags/tag511.xml"/><Relationship Id="rId4" Type="http://schemas.openxmlformats.org/officeDocument/2006/relationships/image" Target="../media/image6.png"/><Relationship Id="rId3" Type="http://schemas.openxmlformats.org/officeDocument/2006/relationships/tags" Target="../tags/tag510.xml"/><Relationship Id="rId2" Type="http://schemas.openxmlformats.org/officeDocument/2006/relationships/tags" Target="../tags/tag509.xml"/><Relationship Id="rId16" Type="http://schemas.openxmlformats.org/officeDocument/2006/relationships/tags" Target="../tags/tag520.xml"/><Relationship Id="rId15" Type="http://schemas.openxmlformats.org/officeDocument/2006/relationships/tags" Target="../tags/tag519.xml"/><Relationship Id="rId14" Type="http://schemas.openxmlformats.org/officeDocument/2006/relationships/tags" Target="../tags/tag518.xml"/><Relationship Id="rId13" Type="http://schemas.openxmlformats.org/officeDocument/2006/relationships/tags" Target="../tags/tag517.xml"/><Relationship Id="rId12" Type="http://schemas.openxmlformats.org/officeDocument/2006/relationships/tags" Target="../tags/tag516.xml"/><Relationship Id="rId11" Type="http://schemas.openxmlformats.org/officeDocument/2006/relationships/tags" Target="../tags/tag515.xml"/><Relationship Id="rId10" Type="http://schemas.openxmlformats.org/officeDocument/2006/relationships/tags" Target="../tags/tag514.xml"/><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9" Type="http://schemas.openxmlformats.org/officeDocument/2006/relationships/tags" Target="../tags/tag526.xml"/><Relationship Id="rId8" Type="http://schemas.openxmlformats.org/officeDocument/2006/relationships/tags" Target="../tags/tag525.xml"/><Relationship Id="rId7" Type="http://schemas.openxmlformats.org/officeDocument/2006/relationships/tags" Target="../tags/tag524.xml"/><Relationship Id="rId6" Type="http://schemas.openxmlformats.org/officeDocument/2006/relationships/image" Target="../media/image12.png"/><Relationship Id="rId5" Type="http://schemas.openxmlformats.org/officeDocument/2006/relationships/tags" Target="../tags/tag523.xml"/><Relationship Id="rId4" Type="http://schemas.openxmlformats.org/officeDocument/2006/relationships/image" Target="../media/image11.png"/><Relationship Id="rId3" Type="http://schemas.openxmlformats.org/officeDocument/2006/relationships/tags" Target="../tags/tag522.xml"/><Relationship Id="rId2" Type="http://schemas.openxmlformats.org/officeDocument/2006/relationships/tags" Target="../tags/tag521.xml"/><Relationship Id="rId11" Type="http://schemas.openxmlformats.org/officeDocument/2006/relationships/tags" Target="../tags/tag528.xml"/><Relationship Id="rId10" Type="http://schemas.openxmlformats.org/officeDocument/2006/relationships/tags" Target="../tags/tag527.xml"/><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5"/>
          <p:cNvSpPr>
            <a:spLocks noGrp="1" noChangeArrowheads="1"/>
          </p:cNvSpPr>
          <p:nvPr>
            <p:ph type="dt" sz="half" idx="10"/>
          </p:nvPr>
        </p:nvSpPr>
        <p:spPr/>
        <p:txBody>
          <a:bodyPr/>
          <a:lstStyle>
            <a:lvl1pPr>
              <a:defRPr/>
            </a:lvl1pPr>
          </a:lstStyle>
          <a:p>
            <a:pPr>
              <a:defRPr/>
            </a:pPr>
            <a:fld id="{93571E70-FB7C-4F08-9208-C9D43640785D}" type="datetimeFigureOut">
              <a:rPr lang="zh-CN" altLang="en-US"/>
            </a:fld>
            <a:endParaRPr lang="zh-CN" altLang="en-US"/>
          </a:p>
        </p:txBody>
      </p:sp>
      <p:sp>
        <p:nvSpPr>
          <p:cNvPr id="5" name="Rectangle 6"/>
          <p:cNvSpPr>
            <a:spLocks noGrp="1" noChangeArrowheads="1"/>
          </p:cNvSpPr>
          <p:nvPr>
            <p:ph type="ftr" sz="quarter" idx="11"/>
          </p:nvPr>
        </p:nvSpPr>
        <p:spPr/>
        <p:txBody>
          <a:bodyPr/>
          <a:lstStyle>
            <a:lvl1pPr>
              <a:defRPr/>
            </a:lvl1pPr>
          </a:lstStyle>
          <a:p>
            <a:pPr>
              <a:defRPr/>
            </a:pPr>
            <a:endParaRPr lang="zh-CN" altLang="en-US"/>
          </a:p>
        </p:txBody>
      </p:sp>
      <p:sp>
        <p:nvSpPr>
          <p:cNvPr id="6" name="Rectangle 7"/>
          <p:cNvSpPr>
            <a:spLocks noGrp="1" noChangeArrowheads="1"/>
          </p:cNvSpPr>
          <p:nvPr>
            <p:ph type="sldNum" sz="quarter" idx="12"/>
          </p:nvPr>
        </p:nvSpPr>
        <p:spPr/>
        <p:txBody>
          <a:bodyPr/>
          <a:lstStyle>
            <a:lvl1pPr>
              <a:defRPr/>
            </a:lvl1pPr>
          </a:lstStyle>
          <a:p>
            <a:pPr>
              <a:defRPr/>
            </a:pPr>
            <a:fld id="{7A197794-9333-479A-9F81-0AC1555CEB19}" type="slidenum">
              <a:rPr lang="zh-CN" altLang="en-US"/>
            </a:fld>
            <a:endParaRPr lang="en-US"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dt" sz="half" idx="10"/>
          </p:nvPr>
        </p:nvSpPr>
        <p:spPr/>
        <p:txBody>
          <a:bodyPr/>
          <a:lstStyle>
            <a:lvl1pPr>
              <a:defRPr/>
            </a:lvl1pPr>
          </a:lstStyle>
          <a:p>
            <a:pPr>
              <a:defRPr/>
            </a:pPr>
            <a:fld id="{E13EED8B-3B78-44B2-AC4D-4381EE2465BB}" type="datetimeFigureOut">
              <a:rPr lang="zh-CN" altLang="en-US"/>
            </a:fld>
            <a:endParaRPr lang="zh-CN" altLang="en-US"/>
          </a:p>
        </p:txBody>
      </p:sp>
      <p:sp>
        <p:nvSpPr>
          <p:cNvPr id="5" name="Rectangle 6"/>
          <p:cNvSpPr>
            <a:spLocks noGrp="1" noChangeArrowheads="1"/>
          </p:cNvSpPr>
          <p:nvPr>
            <p:ph type="ftr" sz="quarter" idx="11"/>
          </p:nvPr>
        </p:nvSpPr>
        <p:spPr/>
        <p:txBody>
          <a:bodyPr/>
          <a:lstStyle>
            <a:lvl1pPr>
              <a:defRPr/>
            </a:lvl1pPr>
          </a:lstStyle>
          <a:p>
            <a:pPr>
              <a:defRPr/>
            </a:pPr>
            <a:endParaRPr lang="zh-CN" altLang="en-US"/>
          </a:p>
        </p:txBody>
      </p:sp>
      <p:sp>
        <p:nvSpPr>
          <p:cNvPr id="6" name="Rectangle 7"/>
          <p:cNvSpPr>
            <a:spLocks noGrp="1" noChangeArrowheads="1"/>
          </p:cNvSpPr>
          <p:nvPr>
            <p:ph type="sldNum" sz="quarter" idx="12"/>
          </p:nvPr>
        </p:nvSpPr>
        <p:spPr/>
        <p:txBody>
          <a:bodyPr/>
          <a:lstStyle>
            <a:lvl1pPr>
              <a:defRPr/>
            </a:lvl1pPr>
          </a:lstStyle>
          <a:p>
            <a:pPr>
              <a:defRPr/>
            </a:pPr>
            <a:fld id="{0B1E96B8-AE66-4C4A-B96D-E304F2C52E43}" type="slidenum">
              <a:rPr lang="zh-CN" altLang="en-US"/>
            </a:fld>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13800" y="609600"/>
            <a:ext cx="24638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422400" y="609600"/>
            <a:ext cx="7188200" cy="54864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dt" sz="half" idx="10"/>
          </p:nvPr>
        </p:nvSpPr>
        <p:spPr/>
        <p:txBody>
          <a:bodyPr/>
          <a:lstStyle>
            <a:lvl1pPr>
              <a:defRPr/>
            </a:lvl1pPr>
          </a:lstStyle>
          <a:p>
            <a:pPr>
              <a:defRPr/>
            </a:pPr>
            <a:fld id="{76F3187F-6ECF-46C5-B017-BDAD78E62BE4}" type="datetimeFigureOut">
              <a:rPr lang="zh-CN" altLang="en-US"/>
            </a:fld>
            <a:endParaRPr lang="zh-CN" altLang="en-US"/>
          </a:p>
        </p:txBody>
      </p:sp>
      <p:sp>
        <p:nvSpPr>
          <p:cNvPr id="5" name="Rectangle 6"/>
          <p:cNvSpPr>
            <a:spLocks noGrp="1" noChangeArrowheads="1"/>
          </p:cNvSpPr>
          <p:nvPr>
            <p:ph type="ftr" sz="quarter" idx="11"/>
          </p:nvPr>
        </p:nvSpPr>
        <p:spPr/>
        <p:txBody>
          <a:bodyPr/>
          <a:lstStyle>
            <a:lvl1pPr>
              <a:defRPr/>
            </a:lvl1pPr>
          </a:lstStyle>
          <a:p>
            <a:pPr>
              <a:defRPr/>
            </a:pPr>
            <a:endParaRPr lang="zh-CN" altLang="en-US"/>
          </a:p>
        </p:txBody>
      </p:sp>
      <p:sp>
        <p:nvSpPr>
          <p:cNvPr id="6" name="Rectangle 7"/>
          <p:cNvSpPr>
            <a:spLocks noGrp="1" noChangeArrowheads="1"/>
          </p:cNvSpPr>
          <p:nvPr>
            <p:ph type="sldNum" sz="quarter" idx="12"/>
          </p:nvPr>
        </p:nvSpPr>
        <p:spPr/>
        <p:txBody>
          <a:bodyPr/>
          <a:lstStyle>
            <a:lvl1pPr>
              <a:defRPr/>
            </a:lvl1pPr>
          </a:lstStyle>
          <a:p>
            <a:pPr>
              <a:defRPr/>
            </a:pPr>
            <a:fld id="{F736E1D6-3FDE-41FA-A155-1F87C2C2CBE5}" type="slidenum">
              <a:rPr lang="zh-CN" altLang="en-US"/>
            </a:fld>
            <a:endParaRPr lang="en-US" altLang="zh-C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 name="组合 6"/>
          <p:cNvGrpSpPr/>
          <p:nvPr userDrawn="1">
            <p:custDataLst>
              <p:tags r:id="rId4"/>
            </p:custDataLst>
          </p:nvPr>
        </p:nvGrpSpPr>
        <p:grpSpPr>
          <a:xfrm>
            <a:off x="2753240" y="1123029"/>
            <a:ext cx="6424532" cy="4608404"/>
            <a:chOff x="2753240" y="1123029"/>
            <a:chExt cx="6424532" cy="4608404"/>
          </a:xfrm>
        </p:grpSpPr>
        <p:pic>
          <p:nvPicPr>
            <p:cNvPr id="20" name="图片 19"/>
            <p:cNvPicPr>
              <a:picLocks noChangeAspect="1"/>
            </p:cNvPicPr>
            <p:nvPr>
              <p:custDataLst>
                <p:tags r:id="rId5"/>
              </p:custDataLst>
            </p:nvPr>
          </p:nvPicPr>
          <p:blipFill>
            <a:blip r:embed="rId6"/>
            <a:stretch>
              <a:fillRect/>
            </a:stretch>
          </p:blipFill>
          <p:spPr>
            <a:xfrm>
              <a:off x="7464317" y="2492772"/>
              <a:ext cx="1713455" cy="798431"/>
            </a:xfrm>
            <a:prstGeom prst="rect">
              <a:avLst/>
            </a:prstGeom>
            <a:ln>
              <a:noFill/>
            </a:ln>
          </p:spPr>
        </p:pic>
        <p:pic>
          <p:nvPicPr>
            <p:cNvPr id="21" name="图片 20"/>
            <p:cNvPicPr>
              <a:picLocks noChangeAspect="1"/>
            </p:cNvPicPr>
            <p:nvPr>
              <p:custDataLst>
                <p:tags r:id="rId7"/>
              </p:custDataLst>
            </p:nvPr>
          </p:nvPicPr>
          <p:blipFill>
            <a:blip r:embed="rId8"/>
            <a:stretch>
              <a:fillRect/>
            </a:stretch>
          </p:blipFill>
          <p:spPr>
            <a:xfrm>
              <a:off x="2753240" y="3587863"/>
              <a:ext cx="1957170" cy="911997"/>
            </a:xfrm>
            <a:prstGeom prst="rect">
              <a:avLst/>
            </a:prstGeom>
            <a:ln>
              <a:noFill/>
            </a:ln>
          </p:spPr>
        </p:pic>
        <p:sp>
          <p:nvSpPr>
            <p:cNvPr id="22" name="任意多边形: 形状 21"/>
            <p:cNvSpPr/>
            <p:nvPr userDrawn="1">
              <p:custDataLst>
                <p:tags r:id="rId9"/>
              </p:custDataLst>
            </p:nvPr>
          </p:nvSpPr>
          <p:spPr>
            <a:xfrm>
              <a:off x="3800683" y="1123029"/>
              <a:ext cx="4282522" cy="2305971"/>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baseline="0">
                <a:solidFill>
                  <a:schemeClr val="lt1"/>
                </a:solidFill>
                <a:latin typeface="Arial" panose="020B0604020202020204" pitchFamily="34" charset="0"/>
                <a:cs typeface="+mn-ea"/>
                <a:sym typeface="+mn-lt"/>
              </a:endParaRPr>
            </a:p>
          </p:txBody>
        </p:sp>
        <p:sp>
          <p:nvSpPr>
            <p:cNvPr id="23" name="任意多边形: 形状 22"/>
            <p:cNvSpPr/>
            <p:nvPr userDrawn="1">
              <p:custDataLst>
                <p:tags r:id="rId10"/>
              </p:custDataLst>
            </p:nvPr>
          </p:nvSpPr>
          <p:spPr>
            <a:xfrm rot="10800000">
              <a:off x="4115486" y="3425462"/>
              <a:ext cx="4282522" cy="2305971"/>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baseline="0">
                <a:solidFill>
                  <a:schemeClr val="lt1"/>
                </a:solidFill>
                <a:latin typeface="Arial" panose="020B0604020202020204" pitchFamily="34" charset="0"/>
                <a:cs typeface="+mn-ea"/>
                <a:sym typeface="+mn-lt"/>
              </a:endParaRPr>
            </a:p>
          </p:txBody>
        </p:sp>
      </p:grpSp>
      <p:pic>
        <p:nvPicPr>
          <p:cNvPr id="12" name="图片 11"/>
          <p:cNvPicPr>
            <a:picLocks noChangeAspect="1"/>
          </p:cNvPicPr>
          <p:nvPr>
            <p:custDataLst>
              <p:tags r:id="rId11"/>
            </p:custDataLst>
          </p:nvPr>
        </p:nvPicPr>
        <p:blipFill>
          <a:blip r:embed="rId12"/>
          <a:stretch>
            <a:fillRect/>
          </a:stretch>
        </p:blipFill>
        <p:spPr>
          <a:xfrm flipH="1">
            <a:off x="9159333" y="1372720"/>
            <a:ext cx="1070517" cy="628180"/>
          </a:xfrm>
          <a:prstGeom prst="rect">
            <a:avLst/>
          </a:prstGeom>
        </p:spPr>
      </p:pic>
      <p:sp>
        <p:nvSpPr>
          <p:cNvPr id="15" name="竖排标题 1"/>
          <p:cNvSpPr>
            <a:spLocks noGrp="1"/>
          </p:cNvSpPr>
          <p:nvPr>
            <p:ph type="title" orient="vert" hasCustomPrompt="1"/>
            <p:custDataLst>
              <p:tags r:id="rId13"/>
            </p:custDataLst>
          </p:nvPr>
        </p:nvSpPr>
        <p:spPr>
          <a:xfrm>
            <a:off x="5546114" y="1123030"/>
            <a:ext cx="1099770" cy="4611941"/>
          </a:xfrm>
        </p:spPr>
        <p:txBody>
          <a:bodyPr vert="eaVert" lIns="90000" tIns="46800" rIns="90000" bIns="46800" anchor="ctr">
            <a:normAutofit/>
          </a:bodyPr>
          <a:lstStyle>
            <a:lvl1pPr algn="ctr">
              <a:defRPr sz="4800" b="1" u="none" strike="noStrike" kern="1200" cap="none" spc="200" normalizeH="0" baseline="0">
                <a:solidFill>
                  <a:schemeClr val="accent1"/>
                </a:solidFill>
                <a:uFillTx/>
                <a:latin typeface="Arial" panose="020B0604020202020204" pitchFamily="34" charset="0"/>
                <a:ea typeface="汉仪尚巍手书W" panose="00020600040101010101" charset="-122"/>
              </a:defRPr>
            </a:lvl1pPr>
          </a:lstStyle>
          <a:p>
            <a:r>
              <a:rPr lang="zh-CN" altLang="en-US" dirty="0"/>
              <a:t>编辑标题</a:t>
            </a:r>
            <a:endParaRPr lang="zh-CN" altLang="en-US" dirty="0"/>
          </a:p>
        </p:txBody>
      </p:sp>
      <p:sp>
        <p:nvSpPr>
          <p:cNvPr id="4" name="日期占位符 3"/>
          <p:cNvSpPr>
            <a:spLocks noGrp="1"/>
          </p:cNvSpPr>
          <p:nvPr>
            <p:ph type="dt" sz="half" idx="10"/>
            <p:custDataLst>
              <p:tags r:id="rId14"/>
            </p:custDataLst>
          </p:nvPr>
        </p:nvSpPr>
        <p:spPr/>
        <p:txBody>
          <a:bodyPr/>
          <a:lstStyle>
            <a:lvl1pPr>
              <a:defRPr baseline="0">
                <a:latin typeface="Arial" panose="020B0604020202020204" pitchFamily="34" charset="0"/>
              </a:defRPr>
            </a:lvl1pPr>
          </a:lstStyle>
          <a:p>
            <a:fld id="{72DB74B1-8DDB-4128-9837-BB3658DDA4A3}" type="datetimeFigureOut">
              <a:rPr lang="zh-CN" altLang="en-US" smtClean="0"/>
            </a:fld>
            <a:endParaRPr lang="zh-CN" altLang="en-US"/>
          </a:p>
        </p:txBody>
      </p:sp>
      <p:sp>
        <p:nvSpPr>
          <p:cNvPr id="5" name="页脚占位符 4"/>
          <p:cNvSpPr>
            <a:spLocks noGrp="1"/>
          </p:cNvSpPr>
          <p:nvPr>
            <p:ph type="ftr" sz="quarter" idx="11"/>
            <p:custDataLst>
              <p:tags r:id="rId15"/>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6"/>
            </p:custDataLst>
          </p:nvPr>
        </p:nvSpPr>
        <p:spPr/>
        <p:txBody>
          <a:bodyPr/>
          <a:lstStyle>
            <a:lvl1pPr>
              <a:defRPr baseline="0">
                <a:latin typeface="Arial" panose="020B0604020202020204" pitchFamily="34" charset="0"/>
              </a:defRPr>
            </a:lvl1pPr>
          </a:lstStyle>
          <a:p>
            <a:fld id="{EB28F856-347C-49F7-A05C-381B70552340}"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0" y="428"/>
            <a:ext cx="12192000" cy="6884467"/>
            <a:chOff x="0" y="428"/>
            <a:chExt cx="12192000" cy="6884467"/>
          </a:xfrm>
        </p:grpSpPr>
        <p:pic>
          <p:nvPicPr>
            <p:cNvPr id="11" name="图片 10"/>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pic>
          <p:nvPicPr>
            <p:cNvPr id="12" name="图片 11"/>
            <p:cNvPicPr>
              <a:picLocks noChangeAspect="1"/>
            </p:cNvPicPr>
            <p:nvPr>
              <p:custDataLst>
                <p:tags r:id="rId5"/>
              </p:custDataLst>
            </p:nvPr>
          </p:nvPicPr>
          <p:blipFill>
            <a:blip r:embed="rId6"/>
            <a:stretch>
              <a:fillRect/>
            </a:stretch>
          </p:blipFill>
          <p:spPr>
            <a:xfrm flipH="1">
              <a:off x="9144000" y="4280861"/>
              <a:ext cx="3048000" cy="2604034"/>
            </a:xfrm>
            <a:prstGeom prst="rect">
              <a:avLst/>
            </a:prstGeom>
          </p:spPr>
        </p:pic>
        <p:pic>
          <p:nvPicPr>
            <p:cNvPr id="13" name="图片 12"/>
            <p:cNvPicPr>
              <a:picLocks noChangeAspect="1"/>
            </p:cNvPicPr>
            <p:nvPr>
              <p:custDataLst>
                <p:tags r:id="rId7"/>
              </p:custDataLst>
            </p:nvPr>
          </p:nvPicPr>
          <p:blipFill>
            <a:blip r:embed="rId8"/>
            <a:stretch>
              <a:fillRect/>
            </a:stretch>
          </p:blipFill>
          <p:spPr>
            <a:xfrm>
              <a:off x="0" y="129140"/>
              <a:ext cx="1070517" cy="628180"/>
            </a:xfrm>
            <a:prstGeom prst="rect">
              <a:avLst/>
            </a:prstGeom>
          </p:spPr>
        </p:pic>
      </p:grpSp>
      <p:sp>
        <p:nvSpPr>
          <p:cNvPr id="2" name="标题 1"/>
          <p:cNvSpPr>
            <a:spLocks noGrp="1"/>
          </p:cNvSpPr>
          <p:nvPr>
            <p:ph type="title"/>
            <p:custDataLst>
              <p:tags r:id="rId9"/>
            </p:custDataLst>
          </p:nvPr>
        </p:nvSpPr>
        <p:spPr>
          <a:xfrm>
            <a:off x="669882" y="443234"/>
            <a:ext cx="10852237" cy="441964"/>
          </a:xfrm>
        </p:spPr>
        <p:txBody>
          <a:bodyPr vert="horz" lIns="101600" tIns="38100" rIns="76200" bIns="381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10"/>
            </p:custDataLst>
          </p:nvPr>
        </p:nvSpPr>
        <p:spPr>
          <a:xfrm>
            <a:off x="669882" y="952508"/>
            <a:ext cx="10852237" cy="5388907"/>
          </a:xfrm>
        </p:spPr>
        <p:txBody>
          <a:bodyPr vert="horz" lIns="101600" tIns="0" rIns="82550" bIns="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1"/>
            </p:custDataLst>
          </p:nvPr>
        </p:nvSpPr>
        <p:spPr/>
        <p:txBody>
          <a:bodyPr/>
          <a:lstStyle>
            <a:lvl1pPr>
              <a:lnSpc>
                <a:spcPct val="120000"/>
              </a:lnSpc>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a:lstStyle>
            <a:lvl1pPr>
              <a:lnSpc>
                <a:spcPct val="120000"/>
              </a:lnSpc>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3"/>
            </p:custDataLst>
          </p:nvPr>
        </p:nvSpPr>
        <p:spPr/>
        <p:txBody>
          <a:bodyPr/>
          <a:lstStyle>
            <a:lvl1pPr>
              <a:lnSpc>
                <a:spcPct val="120000"/>
              </a:lnSpc>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pic>
        <p:nvPicPr>
          <p:cNvPr id="19" name="图片 18"/>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1673"/>
            <a:ext cx="12192000" cy="6858000"/>
          </a:xfrm>
          <a:prstGeom prst="rect">
            <a:avLst/>
          </a:prstGeom>
        </p:spPr>
      </p:pic>
      <p:pic>
        <p:nvPicPr>
          <p:cNvPr id="7" name="图片 6"/>
          <p:cNvPicPr>
            <a:picLocks noChangeAspect="1"/>
          </p:cNvPicPr>
          <p:nvPr>
            <p:custDataLst>
              <p:tags r:id="rId4"/>
            </p:custDataLst>
          </p:nvPr>
        </p:nvPicPr>
        <p:blipFill>
          <a:blip r:embed="rId5"/>
          <a:stretch>
            <a:fillRect/>
          </a:stretch>
        </p:blipFill>
        <p:spPr>
          <a:xfrm flipH="1">
            <a:off x="9111334" y="1249644"/>
            <a:ext cx="1070517" cy="628180"/>
          </a:xfrm>
          <a:prstGeom prst="rect">
            <a:avLst/>
          </a:prstGeom>
        </p:spPr>
      </p:pic>
      <p:sp useBgFill="1">
        <p:nvSpPr>
          <p:cNvPr id="10" name="矩形 9"/>
          <p:cNvSpPr/>
          <p:nvPr>
            <p:custDataLst>
              <p:tags r:id="rId6"/>
            </p:custDataLst>
          </p:nvPr>
        </p:nvSpPr>
        <p:spPr>
          <a:xfrm>
            <a:off x="4101719" y="3760041"/>
            <a:ext cx="950582" cy="7004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cs typeface="+mn-ea"/>
              <a:sym typeface="+mn-lt"/>
            </a:endParaRPr>
          </a:p>
        </p:txBody>
      </p:sp>
      <p:sp useBgFill="1">
        <p:nvSpPr>
          <p:cNvPr id="11" name="矩形 10"/>
          <p:cNvSpPr/>
          <p:nvPr>
            <p:custDataLst>
              <p:tags r:id="rId7"/>
            </p:custDataLst>
          </p:nvPr>
        </p:nvSpPr>
        <p:spPr>
          <a:xfrm>
            <a:off x="7141576" y="2359183"/>
            <a:ext cx="950582" cy="7004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cs typeface="+mn-ea"/>
              <a:sym typeface="+mn-lt"/>
            </a:endParaRPr>
          </a:p>
        </p:txBody>
      </p:sp>
      <p:sp>
        <p:nvSpPr>
          <p:cNvPr id="8" name="竖排标题 1"/>
          <p:cNvSpPr>
            <a:spLocks noGrp="1"/>
          </p:cNvSpPr>
          <p:nvPr>
            <p:ph type="title" orient="vert" hasCustomPrompt="1"/>
            <p:custDataLst>
              <p:tags r:id="rId8"/>
            </p:custDataLst>
          </p:nvPr>
        </p:nvSpPr>
        <p:spPr>
          <a:xfrm>
            <a:off x="5596105" y="1747594"/>
            <a:ext cx="999791" cy="3362813"/>
          </a:xfrm>
        </p:spPr>
        <p:txBody>
          <a:bodyPr vert="eaVert" lIns="90000" tIns="46800" rIns="90000" bIns="46800" anchor="ctr">
            <a:normAutofit/>
          </a:bodyPr>
          <a:lstStyle>
            <a:lvl1pPr algn="ctr">
              <a:defRPr sz="4800" b="1" u="none" strike="noStrike" kern="1200" cap="none" spc="200" normalizeH="0" baseline="0">
                <a:solidFill>
                  <a:schemeClr val="accent1"/>
                </a:solidFill>
                <a:uFillTx/>
                <a:latin typeface="Arial" panose="020B0604020202020204" pitchFamily="34" charset="0"/>
                <a:ea typeface="汉仪尚巍手书W" panose="00020600040101010101" charset="-122"/>
              </a:defRPr>
            </a:lvl1pPr>
          </a:lstStyle>
          <a:p>
            <a:r>
              <a:rPr lang="zh-CN" altLang="en-US" dirty="0"/>
              <a:t>编辑标题</a:t>
            </a:r>
            <a:endParaRPr lang="zh-CN" altLang="en-US" dirty="0"/>
          </a:p>
        </p:txBody>
      </p:sp>
      <p:sp>
        <p:nvSpPr>
          <p:cNvPr id="4" name="日期占位符 3"/>
          <p:cNvSpPr>
            <a:spLocks noGrp="1"/>
          </p:cNvSpPr>
          <p:nvPr>
            <p:ph type="dt" sz="half" idx="10"/>
            <p:custDataLst>
              <p:tags r:id="rId9"/>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1"/>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grpSp>
        <p:nvGrpSpPr>
          <p:cNvPr id="14" name="组合 13"/>
          <p:cNvGrpSpPr/>
          <p:nvPr userDrawn="1">
            <p:custDataLst>
              <p:tags r:id="rId12"/>
            </p:custDataLst>
          </p:nvPr>
        </p:nvGrpSpPr>
        <p:grpSpPr>
          <a:xfrm>
            <a:off x="3057780" y="1249644"/>
            <a:ext cx="6076440" cy="4358713"/>
            <a:chOff x="2753240" y="1123029"/>
            <a:chExt cx="6424532" cy="4608404"/>
          </a:xfrm>
        </p:grpSpPr>
        <p:pic>
          <p:nvPicPr>
            <p:cNvPr id="15" name="图片 14"/>
            <p:cNvPicPr>
              <a:picLocks noChangeAspect="1"/>
            </p:cNvPicPr>
            <p:nvPr>
              <p:custDataLst>
                <p:tags r:id="rId13"/>
              </p:custDataLst>
            </p:nvPr>
          </p:nvPicPr>
          <p:blipFill>
            <a:blip r:embed="rId14"/>
            <a:stretch>
              <a:fillRect/>
            </a:stretch>
          </p:blipFill>
          <p:spPr>
            <a:xfrm>
              <a:off x="7464317" y="2492772"/>
              <a:ext cx="1713455" cy="798431"/>
            </a:xfrm>
            <a:prstGeom prst="rect">
              <a:avLst/>
            </a:prstGeom>
            <a:ln>
              <a:noFill/>
            </a:ln>
          </p:spPr>
        </p:pic>
        <p:pic>
          <p:nvPicPr>
            <p:cNvPr id="16" name="图片 15"/>
            <p:cNvPicPr>
              <a:picLocks noChangeAspect="1"/>
            </p:cNvPicPr>
            <p:nvPr>
              <p:custDataLst>
                <p:tags r:id="rId15"/>
              </p:custDataLst>
            </p:nvPr>
          </p:nvPicPr>
          <p:blipFill>
            <a:blip r:embed="rId16"/>
            <a:stretch>
              <a:fillRect/>
            </a:stretch>
          </p:blipFill>
          <p:spPr>
            <a:xfrm>
              <a:off x="2753240" y="3587863"/>
              <a:ext cx="1957170" cy="911997"/>
            </a:xfrm>
            <a:prstGeom prst="rect">
              <a:avLst/>
            </a:prstGeom>
            <a:ln>
              <a:noFill/>
            </a:ln>
          </p:spPr>
        </p:pic>
        <p:sp>
          <p:nvSpPr>
            <p:cNvPr id="17" name="任意多边形: 形状 16"/>
            <p:cNvSpPr/>
            <p:nvPr userDrawn="1">
              <p:custDataLst>
                <p:tags r:id="rId17"/>
              </p:custDataLst>
            </p:nvPr>
          </p:nvSpPr>
          <p:spPr>
            <a:xfrm>
              <a:off x="3800683" y="1123029"/>
              <a:ext cx="4282522" cy="2305971"/>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baseline="0">
                <a:latin typeface="Arial" panose="020B0604020202020204" pitchFamily="34" charset="0"/>
                <a:cs typeface="+mn-ea"/>
                <a:sym typeface="+mn-lt"/>
              </a:endParaRPr>
            </a:p>
          </p:txBody>
        </p:sp>
        <p:sp>
          <p:nvSpPr>
            <p:cNvPr id="18" name="任意多边形: 形状 17"/>
            <p:cNvSpPr/>
            <p:nvPr userDrawn="1">
              <p:custDataLst>
                <p:tags r:id="rId18"/>
              </p:custDataLst>
            </p:nvPr>
          </p:nvSpPr>
          <p:spPr>
            <a:xfrm rot="10800000">
              <a:off x="4115486" y="3425462"/>
              <a:ext cx="4282522" cy="2305971"/>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baseline="0">
                <a:latin typeface="Arial" panose="020B0604020202020204" pitchFamily="34" charset="0"/>
                <a:cs typeface="+mn-ea"/>
                <a:sym typeface="+mn-lt"/>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a:off x="0" y="428"/>
            <a:ext cx="12192000" cy="6884467"/>
            <a:chOff x="0" y="428"/>
            <a:chExt cx="12192000" cy="6884467"/>
          </a:xfrm>
        </p:grpSpPr>
        <p:pic>
          <p:nvPicPr>
            <p:cNvPr id="12" name="图片 11"/>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pic>
          <p:nvPicPr>
            <p:cNvPr id="13" name="图片 12"/>
            <p:cNvPicPr>
              <a:picLocks noChangeAspect="1"/>
            </p:cNvPicPr>
            <p:nvPr>
              <p:custDataLst>
                <p:tags r:id="rId5"/>
              </p:custDataLst>
            </p:nvPr>
          </p:nvPicPr>
          <p:blipFill>
            <a:blip r:embed="rId6"/>
            <a:stretch>
              <a:fillRect/>
            </a:stretch>
          </p:blipFill>
          <p:spPr>
            <a:xfrm flipH="1">
              <a:off x="9144000" y="4280861"/>
              <a:ext cx="3048000" cy="2604034"/>
            </a:xfrm>
            <a:prstGeom prst="rect">
              <a:avLst/>
            </a:prstGeom>
          </p:spPr>
        </p:pic>
        <p:pic>
          <p:nvPicPr>
            <p:cNvPr id="14" name="图片 13"/>
            <p:cNvPicPr>
              <a:picLocks noChangeAspect="1"/>
            </p:cNvPicPr>
            <p:nvPr>
              <p:custDataLst>
                <p:tags r:id="rId7"/>
              </p:custDataLst>
            </p:nvPr>
          </p:nvPicPr>
          <p:blipFill>
            <a:blip r:embed="rId8"/>
            <a:stretch>
              <a:fillRect/>
            </a:stretch>
          </p:blipFill>
          <p:spPr>
            <a:xfrm>
              <a:off x="0" y="129140"/>
              <a:ext cx="1070517" cy="628180"/>
            </a:xfrm>
            <a:prstGeom prst="rect">
              <a:avLst/>
            </a:prstGeom>
          </p:spPr>
        </p:pic>
      </p:grpSp>
      <p:sp>
        <p:nvSpPr>
          <p:cNvPr id="2" name="标题 1"/>
          <p:cNvSpPr>
            <a:spLocks noGrp="1"/>
          </p:cNvSpPr>
          <p:nvPr>
            <p:ph type="title"/>
            <p:custDataLst>
              <p:tags r:id="rId9"/>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10"/>
            </p:custDataLst>
          </p:nvPr>
        </p:nvSpPr>
        <p:spPr>
          <a:xfrm>
            <a:off x="669930"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11"/>
            </p:custDataLst>
          </p:nvPr>
        </p:nvSpPr>
        <p:spPr>
          <a:xfrm>
            <a:off x="6238877" y="952508"/>
            <a:ext cx="5283242" cy="5388907"/>
          </a:xfrm>
        </p:spPr>
        <p:txBody>
          <a:bodyPr>
            <a:normAutofit/>
          </a:bodyPr>
          <a:lstStyle>
            <a:lvl1pPr>
              <a:lnSpc>
                <a:spcPct val="120000"/>
              </a:lnSpc>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1pPr>
            <a:lvl2pPr>
              <a:lnSpc>
                <a:spcPct val="120000"/>
              </a:lnSpc>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2pPr>
            <a:lvl3pPr>
              <a:lnSpc>
                <a:spcPct val="120000"/>
              </a:lnSpc>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3pPr>
            <a:lvl4pPr>
              <a:lnSpc>
                <a:spcPct val="120000"/>
              </a:lnSpc>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4pPr>
            <a:lvl5pPr>
              <a:lnSpc>
                <a:spcPct val="120000"/>
              </a:lnSpc>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2"/>
            </p:custDataLst>
          </p:nvPr>
        </p:nvSpPr>
        <p:spPr/>
        <p:txBody>
          <a:bodyPr/>
          <a:lstStyle>
            <a:lvl1pPr>
              <a:lnSpc>
                <a:spcPct val="120000"/>
              </a:lnSpc>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3"/>
            </p:custDataLst>
          </p:nvPr>
        </p:nvSpPr>
        <p:spPr/>
        <p:txBody>
          <a:bodyPr/>
          <a:lstStyle>
            <a:lvl1pPr>
              <a:lnSpc>
                <a:spcPct val="120000"/>
              </a:lnSpc>
              <a:defRPr baseline="0">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14"/>
            </p:custDataLst>
          </p:nvPr>
        </p:nvSpPr>
        <p:spPr/>
        <p:txBody>
          <a:bodyPr/>
          <a:lstStyle>
            <a:lvl1pPr>
              <a:lnSpc>
                <a:spcPct val="120000"/>
              </a:lnSpc>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a:off x="0" y="428"/>
            <a:ext cx="12192000" cy="6884467"/>
            <a:chOff x="0" y="428"/>
            <a:chExt cx="12192000" cy="6884467"/>
          </a:xfrm>
        </p:grpSpPr>
        <p:pic>
          <p:nvPicPr>
            <p:cNvPr id="13" name="图片 12"/>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pic>
          <p:nvPicPr>
            <p:cNvPr id="14" name="图片 13"/>
            <p:cNvPicPr>
              <a:picLocks noChangeAspect="1"/>
            </p:cNvPicPr>
            <p:nvPr>
              <p:custDataLst>
                <p:tags r:id="rId5"/>
              </p:custDataLst>
            </p:nvPr>
          </p:nvPicPr>
          <p:blipFill>
            <a:blip r:embed="rId6"/>
            <a:stretch>
              <a:fillRect/>
            </a:stretch>
          </p:blipFill>
          <p:spPr>
            <a:xfrm flipH="1">
              <a:off x="9144000" y="4280861"/>
              <a:ext cx="3048000" cy="2604034"/>
            </a:xfrm>
            <a:prstGeom prst="rect">
              <a:avLst/>
            </a:prstGeom>
          </p:spPr>
        </p:pic>
        <p:pic>
          <p:nvPicPr>
            <p:cNvPr id="15" name="图片 14"/>
            <p:cNvPicPr>
              <a:picLocks noChangeAspect="1"/>
            </p:cNvPicPr>
            <p:nvPr>
              <p:custDataLst>
                <p:tags r:id="rId7"/>
              </p:custDataLst>
            </p:nvPr>
          </p:nvPicPr>
          <p:blipFill>
            <a:blip r:embed="rId8"/>
            <a:stretch>
              <a:fillRect/>
            </a:stretch>
          </p:blipFill>
          <p:spPr>
            <a:xfrm>
              <a:off x="0" y="129140"/>
              <a:ext cx="1070517" cy="628180"/>
            </a:xfrm>
            <a:prstGeom prst="rect">
              <a:avLst/>
            </a:prstGeom>
          </p:spPr>
        </p:pic>
      </p:grpSp>
      <p:sp>
        <p:nvSpPr>
          <p:cNvPr id="2" name="标题 1"/>
          <p:cNvSpPr>
            <a:spLocks noGrp="1"/>
          </p:cNvSpPr>
          <p:nvPr>
            <p:ph type="title"/>
            <p:custDataLst>
              <p:tags r:id="rId9"/>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0"/>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75000"/>
                    <a:lumOff val="25000"/>
                  </a:schemeClr>
                </a:solidFill>
                <a:uFillTx/>
                <a:latin typeface="Arial" panose="020B0604020202020204" pitchFamily="34" charset="0"/>
                <a:ea typeface="隶书"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1"/>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2"/>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3"/>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4"/>
            </p:custDataLst>
          </p:nvPr>
        </p:nvSpPr>
        <p:spPr/>
        <p:txBody>
          <a:bodyPr/>
          <a:lstStyle>
            <a:lvl1pPr>
              <a:lnSpc>
                <a:spcPct val="120000"/>
              </a:lnSpc>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5"/>
            </p:custDataLst>
          </p:nvPr>
        </p:nvSpPr>
        <p:spPr/>
        <p:txBody>
          <a:bodyPr/>
          <a:lstStyle>
            <a:lvl1pPr>
              <a:lnSpc>
                <a:spcPct val="120000"/>
              </a:lnSpc>
              <a:defRPr baseline="0">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16"/>
            </p:custDataLst>
          </p:nvPr>
        </p:nvSpPr>
        <p:spPr/>
        <p:txBody>
          <a:bodyPr/>
          <a:lstStyle>
            <a:lvl1pPr>
              <a:lnSpc>
                <a:spcPct val="120000"/>
              </a:lnSpc>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13" name="组合 12"/>
          <p:cNvGrpSpPr/>
          <p:nvPr userDrawn="1">
            <p:custDataLst>
              <p:tags r:id="rId2"/>
            </p:custDataLst>
          </p:nvPr>
        </p:nvGrpSpPr>
        <p:grpSpPr>
          <a:xfrm>
            <a:off x="0" y="428"/>
            <a:ext cx="12192000" cy="6884467"/>
            <a:chOff x="0" y="428"/>
            <a:chExt cx="12192000" cy="6884467"/>
          </a:xfrm>
        </p:grpSpPr>
        <p:pic>
          <p:nvPicPr>
            <p:cNvPr id="12" name="图片 11"/>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pic>
          <p:nvPicPr>
            <p:cNvPr id="6" name="图片 5"/>
            <p:cNvPicPr>
              <a:picLocks noChangeAspect="1"/>
            </p:cNvPicPr>
            <p:nvPr>
              <p:custDataLst>
                <p:tags r:id="rId5"/>
              </p:custDataLst>
            </p:nvPr>
          </p:nvPicPr>
          <p:blipFill>
            <a:blip r:embed="rId6"/>
            <a:stretch>
              <a:fillRect/>
            </a:stretch>
          </p:blipFill>
          <p:spPr>
            <a:xfrm flipH="1">
              <a:off x="9144000" y="4280861"/>
              <a:ext cx="3048000" cy="2604034"/>
            </a:xfrm>
            <a:prstGeom prst="rect">
              <a:avLst/>
            </a:prstGeom>
          </p:spPr>
        </p:pic>
        <p:pic>
          <p:nvPicPr>
            <p:cNvPr id="7" name="图片 6"/>
            <p:cNvPicPr>
              <a:picLocks noChangeAspect="1"/>
            </p:cNvPicPr>
            <p:nvPr>
              <p:custDataLst>
                <p:tags r:id="rId7"/>
              </p:custDataLst>
            </p:nvPr>
          </p:nvPicPr>
          <p:blipFill>
            <a:blip r:embed="rId8"/>
            <a:stretch>
              <a:fillRect/>
            </a:stretch>
          </p:blipFill>
          <p:spPr>
            <a:xfrm>
              <a:off x="0" y="129140"/>
              <a:ext cx="1070517" cy="628180"/>
            </a:xfrm>
            <a:prstGeom prst="rect">
              <a:avLst/>
            </a:prstGeom>
          </p:spPr>
        </p:pic>
      </p:grpSp>
      <p:sp>
        <p:nvSpPr>
          <p:cNvPr id="2" name="标题 1"/>
          <p:cNvSpPr>
            <a:spLocks noGrp="1"/>
          </p:cNvSpPr>
          <p:nvPr>
            <p:ph type="title"/>
            <p:custDataLst>
              <p:tags r:id="rId9"/>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10"/>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baseline="0">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12"/>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ea typeface="隶书" panose="02010509060101010101" pitchFamily="49"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ea typeface="隶书" panose="02010509060101010101" pitchFamily="49" charset="-122"/>
              </a:defRPr>
            </a:lvl1pPr>
          </a:lstStyle>
          <a:p>
            <a:endParaRPr lang="zh-CN" altLang="en-US" dirty="0"/>
          </a:p>
        </p:txBody>
      </p:sp>
      <p:sp>
        <p:nvSpPr>
          <p:cNvPr id="4" name="灯片编号占位符 3"/>
          <p:cNvSpPr>
            <a:spLocks noGrp="1"/>
          </p:cNvSpPr>
          <p:nvPr>
            <p:ph type="sldNum" sz="quarter" idx="12"/>
            <p:custDataLst>
              <p:tags r:id="rId4"/>
            </p:custDataLst>
          </p:nvPr>
        </p:nvSpPr>
        <p:spPr/>
        <p:txBody>
          <a:bodyPr/>
          <a:lstStyle>
            <a:lvl1pPr>
              <a:defRPr baseline="0">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0" y="428"/>
            <a:ext cx="12192000" cy="6884467"/>
            <a:chOff x="0" y="428"/>
            <a:chExt cx="12192000" cy="6884467"/>
          </a:xfrm>
        </p:grpSpPr>
        <p:pic>
          <p:nvPicPr>
            <p:cNvPr id="11" name="图片 10"/>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pic>
          <p:nvPicPr>
            <p:cNvPr id="12" name="图片 11"/>
            <p:cNvPicPr>
              <a:picLocks noChangeAspect="1"/>
            </p:cNvPicPr>
            <p:nvPr>
              <p:custDataLst>
                <p:tags r:id="rId5"/>
              </p:custDataLst>
            </p:nvPr>
          </p:nvPicPr>
          <p:blipFill>
            <a:blip r:embed="rId6"/>
            <a:stretch>
              <a:fillRect/>
            </a:stretch>
          </p:blipFill>
          <p:spPr>
            <a:xfrm flipH="1">
              <a:off x="9144000" y="4280861"/>
              <a:ext cx="3048000" cy="2604034"/>
            </a:xfrm>
            <a:prstGeom prst="rect">
              <a:avLst/>
            </a:prstGeom>
          </p:spPr>
        </p:pic>
        <p:pic>
          <p:nvPicPr>
            <p:cNvPr id="13" name="图片 12"/>
            <p:cNvPicPr>
              <a:picLocks noChangeAspect="1"/>
            </p:cNvPicPr>
            <p:nvPr>
              <p:custDataLst>
                <p:tags r:id="rId7"/>
              </p:custDataLst>
            </p:nvPr>
          </p:nvPicPr>
          <p:blipFill>
            <a:blip r:embed="rId8"/>
            <a:stretch>
              <a:fillRect/>
            </a:stretch>
          </p:blipFill>
          <p:spPr>
            <a:xfrm>
              <a:off x="0" y="129140"/>
              <a:ext cx="1070517" cy="628180"/>
            </a:xfrm>
            <a:prstGeom prst="rect">
              <a:avLst/>
            </a:prstGeom>
          </p:spPr>
        </p:pic>
      </p:grpSp>
      <p:sp>
        <p:nvSpPr>
          <p:cNvPr id="2" name="标题 1"/>
          <p:cNvSpPr>
            <a:spLocks noGrp="1"/>
          </p:cNvSpPr>
          <p:nvPr>
            <p:ph type="title"/>
            <p:custDataLst>
              <p:tags r:id="rId9"/>
            </p:custDataLst>
          </p:nvPr>
        </p:nvSpPr>
        <p:spPr>
          <a:xfrm>
            <a:off x="669930"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10"/>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2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1"/>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2"/>
            </p:custDataLst>
          </p:nvPr>
        </p:nvSpPr>
        <p:spPr/>
        <p:txBody>
          <a:bodyPr/>
          <a:lstStyle>
            <a:lvl1pPr>
              <a:lnSpc>
                <a:spcPct val="120000"/>
              </a:lnSpc>
              <a:defRPr baseline="0">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3"/>
            </p:custDataLst>
          </p:nvPr>
        </p:nvSpPr>
        <p:spPr/>
        <p:txBody>
          <a:bodyPr/>
          <a:lstStyle>
            <a:lvl1pPr>
              <a:lnSpc>
                <a:spcPct val="120000"/>
              </a:lnSpc>
              <a:defRPr baseline="0">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14"/>
            </p:custDataLst>
          </p:nvPr>
        </p:nvSpPr>
        <p:spPr/>
        <p:txBody>
          <a:bodyPr/>
          <a:lstStyle>
            <a:lvl1pPr>
              <a:lnSpc>
                <a:spcPct val="120000"/>
              </a:lnSpc>
              <a:defRPr baseline="0">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dt" sz="half" idx="10"/>
          </p:nvPr>
        </p:nvSpPr>
        <p:spPr/>
        <p:txBody>
          <a:bodyPr/>
          <a:lstStyle>
            <a:lvl1pPr>
              <a:defRPr/>
            </a:lvl1pPr>
          </a:lstStyle>
          <a:p>
            <a:pPr>
              <a:defRPr/>
            </a:pPr>
            <a:fld id="{C8ED7703-3BA3-4AA9-A2D9-07EF3F8A23C3}" type="datetimeFigureOut">
              <a:rPr lang="zh-CN" altLang="en-US"/>
            </a:fld>
            <a:endParaRPr lang="zh-CN" altLang="en-US"/>
          </a:p>
        </p:txBody>
      </p:sp>
      <p:sp>
        <p:nvSpPr>
          <p:cNvPr id="5" name="Rectangle 6"/>
          <p:cNvSpPr>
            <a:spLocks noGrp="1" noChangeArrowheads="1"/>
          </p:cNvSpPr>
          <p:nvPr>
            <p:ph type="ftr" sz="quarter" idx="11"/>
          </p:nvPr>
        </p:nvSpPr>
        <p:spPr/>
        <p:txBody>
          <a:bodyPr/>
          <a:lstStyle>
            <a:lvl1pPr>
              <a:defRPr/>
            </a:lvl1pPr>
          </a:lstStyle>
          <a:p>
            <a:pPr>
              <a:defRPr/>
            </a:pPr>
            <a:endParaRPr lang="zh-CN" altLang="en-US"/>
          </a:p>
        </p:txBody>
      </p:sp>
      <p:sp>
        <p:nvSpPr>
          <p:cNvPr id="6" name="Rectangle 7"/>
          <p:cNvSpPr>
            <a:spLocks noGrp="1" noChangeArrowheads="1"/>
          </p:cNvSpPr>
          <p:nvPr>
            <p:ph type="sldNum" sz="quarter" idx="12"/>
          </p:nvPr>
        </p:nvSpPr>
        <p:spPr/>
        <p:txBody>
          <a:bodyPr/>
          <a:lstStyle>
            <a:lvl1pPr>
              <a:defRPr/>
            </a:lvl1pPr>
          </a:lstStyle>
          <a:p>
            <a:pPr>
              <a:defRPr/>
            </a:pPr>
            <a:fld id="{59FE113A-4A5E-4907-AA39-D645EC57DB52}" type="slidenum">
              <a:rPr lang="zh-CN" altLang="en-US"/>
            </a:fld>
            <a:endParaRPr lang="en-US" altLang="zh-CN"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0" y="129140"/>
            <a:ext cx="12192000" cy="6755755"/>
            <a:chOff x="0" y="129140"/>
            <a:chExt cx="12192000" cy="6755755"/>
          </a:xfrm>
        </p:grpSpPr>
        <p:sp>
          <p:nvSpPr>
            <p:cNvPr id="11" name="矩形 10"/>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隶书" panose="02010509060101010101" pitchFamily="49" charset="-122"/>
              </a:endParaRPr>
            </a:p>
          </p:txBody>
        </p:sp>
        <p:pic>
          <p:nvPicPr>
            <p:cNvPr id="12" name="图片 11"/>
            <p:cNvPicPr>
              <a:picLocks noChangeAspect="1"/>
            </p:cNvPicPr>
            <p:nvPr userDrawn="1">
              <p:custDataLst>
                <p:tags r:id="rId4"/>
              </p:custDataLst>
            </p:nvPr>
          </p:nvPicPr>
          <p:blipFill>
            <a:blip r:embed="rId5"/>
            <a:stretch>
              <a:fillRect/>
            </a:stretch>
          </p:blipFill>
          <p:spPr>
            <a:xfrm>
              <a:off x="292800" y="164699"/>
              <a:ext cx="11606400" cy="6528601"/>
            </a:xfrm>
            <a:prstGeom prst="rect">
              <a:avLst/>
            </a:prstGeom>
          </p:spPr>
        </p:pic>
        <p:pic>
          <p:nvPicPr>
            <p:cNvPr id="13" name="图片 12"/>
            <p:cNvPicPr>
              <a:picLocks noChangeAspect="1"/>
            </p:cNvPicPr>
            <p:nvPr>
              <p:custDataLst>
                <p:tags r:id="rId6"/>
              </p:custDataLst>
            </p:nvPr>
          </p:nvPicPr>
          <p:blipFill>
            <a:blip r:embed="rId7"/>
            <a:stretch>
              <a:fillRect/>
            </a:stretch>
          </p:blipFill>
          <p:spPr>
            <a:xfrm flipH="1">
              <a:off x="9144000" y="4280861"/>
              <a:ext cx="3048000" cy="2604034"/>
            </a:xfrm>
            <a:prstGeom prst="rect">
              <a:avLst/>
            </a:prstGeom>
          </p:spPr>
        </p:pic>
        <p:pic>
          <p:nvPicPr>
            <p:cNvPr id="14" name="图片 13"/>
            <p:cNvPicPr>
              <a:picLocks noChangeAspect="1"/>
            </p:cNvPicPr>
            <p:nvPr>
              <p:custDataLst>
                <p:tags r:id="rId8"/>
              </p:custDataLst>
            </p:nvPr>
          </p:nvPicPr>
          <p:blipFill>
            <a:blip r:embed="rId9"/>
            <a:stretch>
              <a:fillRect/>
            </a:stretch>
          </p:blipFill>
          <p:spPr>
            <a:xfrm>
              <a:off x="0" y="129140"/>
              <a:ext cx="1070517" cy="628180"/>
            </a:xfrm>
            <a:prstGeom prst="rect">
              <a:avLst/>
            </a:prstGeom>
          </p:spPr>
        </p:pic>
      </p:grpSp>
      <p:sp>
        <p:nvSpPr>
          <p:cNvPr id="2" name="竖排标题 1"/>
          <p:cNvSpPr>
            <a:spLocks noGrp="1"/>
          </p:cNvSpPr>
          <p:nvPr>
            <p:ph type="title" orient="vert"/>
            <p:custDataLst>
              <p:tags r:id="rId10"/>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1"/>
            </p:custDataLst>
          </p:nvPr>
        </p:nvSpPr>
        <p:spPr>
          <a:xfrm>
            <a:off x="669925" y="952500"/>
            <a:ext cx="9828101" cy="5388907"/>
          </a:xfrm>
        </p:spPr>
        <p:txBody>
          <a:bodyPr vert="eaVert"/>
          <a:lstStyle>
            <a:lvl1pPr indent="0" eaLnBrk="1" fontAlgn="auto" latinLnBrk="0" hangingPunct="1">
              <a:lnSpc>
                <a:spcPct val="120000"/>
              </a:lnSpc>
              <a:defRPr baseline="0">
                <a:solidFill>
                  <a:schemeClr val="tx1">
                    <a:lumMod val="75000"/>
                    <a:lumOff val="25000"/>
                  </a:schemeClr>
                </a:solidFill>
                <a:latin typeface="Arial" panose="020B0604020202020204" pitchFamily="34" charset="0"/>
                <a:ea typeface="隶书" panose="02010509060101010101" pitchFamily="49" charset="-122"/>
              </a:defRPr>
            </a:lvl1pPr>
            <a:lvl2pPr indent="0" eaLnBrk="1" fontAlgn="auto" latinLnBrk="0" hangingPunct="1">
              <a:lnSpc>
                <a:spcPct val="120000"/>
              </a:lnSpc>
              <a:defRPr baseline="0">
                <a:solidFill>
                  <a:schemeClr val="tx1">
                    <a:lumMod val="75000"/>
                    <a:lumOff val="25000"/>
                  </a:schemeClr>
                </a:solidFill>
                <a:latin typeface="Arial" panose="020B0604020202020204" pitchFamily="34" charset="0"/>
                <a:ea typeface="隶书" panose="02010509060101010101" pitchFamily="49" charset="-122"/>
              </a:defRPr>
            </a:lvl2pPr>
            <a:lvl3pPr indent="0" eaLnBrk="1" fontAlgn="auto" latinLnBrk="0" hangingPunct="1">
              <a:lnSpc>
                <a:spcPct val="120000"/>
              </a:lnSpc>
              <a:defRPr baseline="0">
                <a:solidFill>
                  <a:schemeClr val="tx1">
                    <a:lumMod val="75000"/>
                    <a:lumOff val="25000"/>
                  </a:schemeClr>
                </a:solidFill>
                <a:latin typeface="Arial" panose="020B0604020202020204" pitchFamily="34" charset="0"/>
                <a:ea typeface="隶书" panose="02010509060101010101" pitchFamily="49" charset="-122"/>
              </a:defRPr>
            </a:lvl3pPr>
            <a:lvl4pPr indent="0" eaLnBrk="1" fontAlgn="auto" latinLnBrk="0" hangingPunct="1">
              <a:lnSpc>
                <a:spcPct val="120000"/>
              </a:lnSpc>
              <a:defRPr baseline="0">
                <a:solidFill>
                  <a:schemeClr val="tx1">
                    <a:lumMod val="75000"/>
                    <a:lumOff val="25000"/>
                  </a:schemeClr>
                </a:solidFill>
                <a:latin typeface="Arial" panose="020B0604020202020204" pitchFamily="34" charset="0"/>
                <a:ea typeface="隶书" panose="02010509060101010101" pitchFamily="49" charset="-122"/>
              </a:defRPr>
            </a:lvl4pPr>
            <a:lvl5pPr indent="0" eaLnBrk="1" fontAlgn="auto" latinLnBrk="0" hangingPunct="1">
              <a:lnSpc>
                <a:spcPct val="120000"/>
              </a:lnSpc>
              <a:defRPr baseline="0">
                <a:solidFill>
                  <a:schemeClr val="tx1">
                    <a:lumMod val="75000"/>
                    <a:lumOff val="2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2"/>
            </p:custDataLst>
          </p:nvPr>
        </p:nvSpPr>
        <p:spPr/>
        <p:txBody>
          <a:bodyPr/>
          <a:lstStyle>
            <a:lvl1pPr>
              <a:lnSpc>
                <a:spcPct val="120000"/>
              </a:lnSpc>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3"/>
            </p:custDataLst>
          </p:nvPr>
        </p:nvSpPr>
        <p:spPr/>
        <p:txBody>
          <a:bodyPr/>
          <a:lstStyle>
            <a:lvl1pPr>
              <a:lnSpc>
                <a:spcPct val="120000"/>
              </a:lnSpc>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4"/>
            </p:custDataLst>
          </p:nvPr>
        </p:nvSpPr>
        <p:spPr/>
        <p:txBody>
          <a:bodyPr/>
          <a:lstStyle>
            <a:lvl1pPr>
              <a:lnSpc>
                <a:spcPct val="120000"/>
              </a:lnSpc>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0" y="129140"/>
            <a:ext cx="12192000" cy="6755755"/>
            <a:chOff x="0" y="129140"/>
            <a:chExt cx="12192000" cy="6755755"/>
          </a:xfrm>
        </p:grpSpPr>
        <p:sp>
          <p:nvSpPr>
            <p:cNvPr id="10" name="矩形 9"/>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隶书" panose="02010509060101010101" pitchFamily="49" charset="-122"/>
              </a:endParaRPr>
            </a:p>
          </p:txBody>
        </p:sp>
        <p:pic>
          <p:nvPicPr>
            <p:cNvPr id="11" name="图片 10"/>
            <p:cNvPicPr>
              <a:picLocks noChangeAspect="1"/>
            </p:cNvPicPr>
            <p:nvPr userDrawn="1">
              <p:custDataLst>
                <p:tags r:id="rId4"/>
              </p:custDataLst>
            </p:nvPr>
          </p:nvPicPr>
          <p:blipFill>
            <a:blip r:embed="rId5"/>
            <a:stretch>
              <a:fillRect/>
            </a:stretch>
          </p:blipFill>
          <p:spPr>
            <a:xfrm>
              <a:off x="292800" y="164699"/>
              <a:ext cx="11606400" cy="6528601"/>
            </a:xfrm>
            <a:prstGeom prst="rect">
              <a:avLst/>
            </a:prstGeom>
          </p:spPr>
        </p:pic>
        <p:pic>
          <p:nvPicPr>
            <p:cNvPr id="12" name="图片 11"/>
            <p:cNvPicPr>
              <a:picLocks noChangeAspect="1"/>
            </p:cNvPicPr>
            <p:nvPr>
              <p:custDataLst>
                <p:tags r:id="rId6"/>
              </p:custDataLst>
            </p:nvPr>
          </p:nvPicPr>
          <p:blipFill>
            <a:blip r:embed="rId7"/>
            <a:stretch>
              <a:fillRect/>
            </a:stretch>
          </p:blipFill>
          <p:spPr>
            <a:xfrm flipH="1">
              <a:off x="9144000" y="4280861"/>
              <a:ext cx="3048000" cy="2604034"/>
            </a:xfrm>
            <a:prstGeom prst="rect">
              <a:avLst/>
            </a:prstGeom>
          </p:spPr>
        </p:pic>
        <p:pic>
          <p:nvPicPr>
            <p:cNvPr id="13" name="图片 12"/>
            <p:cNvPicPr>
              <a:picLocks noChangeAspect="1"/>
            </p:cNvPicPr>
            <p:nvPr>
              <p:custDataLst>
                <p:tags r:id="rId8"/>
              </p:custDataLst>
            </p:nvPr>
          </p:nvPicPr>
          <p:blipFill>
            <a:blip r:embed="rId9"/>
            <a:stretch>
              <a:fillRect/>
            </a:stretch>
          </p:blipFill>
          <p:spPr>
            <a:xfrm>
              <a:off x="0" y="129140"/>
              <a:ext cx="1070517" cy="628180"/>
            </a:xfrm>
            <a:prstGeom prst="rect">
              <a:avLst/>
            </a:prstGeom>
          </p:spPr>
        </p:pic>
      </p:grpSp>
      <p:sp>
        <p:nvSpPr>
          <p:cNvPr id="3" name="日期占位符 2"/>
          <p:cNvSpPr>
            <a:spLocks noGrp="1"/>
          </p:cNvSpPr>
          <p:nvPr>
            <p:ph type="dt" sz="half" idx="10"/>
            <p:custDataLst>
              <p:tags r:id="rId10"/>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baseline="0">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12"/>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3"/>
            </p:custDataLst>
          </p:nvPr>
        </p:nvSpPr>
        <p:spPr>
          <a:xfrm>
            <a:off x="669930" y="952508"/>
            <a:ext cx="10852237" cy="5388907"/>
          </a:xfrm>
        </p:spPr>
        <p:txBody>
          <a:bodyPr/>
          <a:lstStyle>
            <a:lvl1pP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1pPr>
            <a:lvl2pP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2pPr>
            <a:lvl3pP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3pPr>
            <a:lvl4pP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4pPr>
            <a:lvl5pP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3" name="图片 12"/>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1673"/>
            <a:ext cx="12192000" cy="6858000"/>
          </a:xfrm>
          <a:prstGeom prst="rect">
            <a:avLst/>
          </a:prstGeom>
        </p:spPr>
      </p:pic>
      <p:pic>
        <p:nvPicPr>
          <p:cNvPr id="14" name="图片 13"/>
          <p:cNvPicPr>
            <a:picLocks noChangeAspect="1"/>
          </p:cNvPicPr>
          <p:nvPr userDrawn="1">
            <p:custDataLst>
              <p:tags r:id="rId4"/>
            </p:custDataLst>
          </p:nvPr>
        </p:nvPicPr>
        <p:blipFill>
          <a:blip r:embed="rId5"/>
          <a:stretch>
            <a:fillRect/>
          </a:stretch>
        </p:blipFill>
        <p:spPr>
          <a:xfrm flipH="1">
            <a:off x="9111334" y="1249644"/>
            <a:ext cx="1070517" cy="628180"/>
          </a:xfrm>
          <a:prstGeom prst="rect">
            <a:avLst/>
          </a:prstGeom>
        </p:spPr>
      </p:pic>
      <p:sp useBgFill="1">
        <p:nvSpPr>
          <p:cNvPr id="15" name="矩形 14"/>
          <p:cNvSpPr/>
          <p:nvPr userDrawn="1">
            <p:custDataLst>
              <p:tags r:id="rId6"/>
            </p:custDataLst>
          </p:nvPr>
        </p:nvSpPr>
        <p:spPr>
          <a:xfrm>
            <a:off x="4101719" y="3760041"/>
            <a:ext cx="950582" cy="7004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cs typeface="+mn-ea"/>
              <a:sym typeface="+mn-lt"/>
            </a:endParaRPr>
          </a:p>
        </p:txBody>
      </p:sp>
      <p:sp useBgFill="1">
        <p:nvSpPr>
          <p:cNvPr id="16" name="矩形 15"/>
          <p:cNvSpPr/>
          <p:nvPr userDrawn="1">
            <p:custDataLst>
              <p:tags r:id="rId7"/>
            </p:custDataLst>
          </p:nvPr>
        </p:nvSpPr>
        <p:spPr>
          <a:xfrm>
            <a:off x="7141576" y="2359183"/>
            <a:ext cx="950582" cy="7004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cs typeface="+mn-ea"/>
              <a:sym typeface="+mn-lt"/>
            </a:endParaRPr>
          </a:p>
        </p:txBody>
      </p:sp>
      <p:grpSp>
        <p:nvGrpSpPr>
          <p:cNvPr id="17" name="组合 16"/>
          <p:cNvGrpSpPr/>
          <p:nvPr userDrawn="1">
            <p:custDataLst>
              <p:tags r:id="rId8"/>
            </p:custDataLst>
          </p:nvPr>
        </p:nvGrpSpPr>
        <p:grpSpPr>
          <a:xfrm>
            <a:off x="3057780" y="1249644"/>
            <a:ext cx="6076440" cy="4358713"/>
            <a:chOff x="2753240" y="1123029"/>
            <a:chExt cx="6424532" cy="4608404"/>
          </a:xfrm>
        </p:grpSpPr>
        <p:pic>
          <p:nvPicPr>
            <p:cNvPr id="18" name="图片 17"/>
            <p:cNvPicPr>
              <a:picLocks noChangeAspect="1"/>
            </p:cNvPicPr>
            <p:nvPr>
              <p:custDataLst>
                <p:tags r:id="rId9"/>
              </p:custDataLst>
            </p:nvPr>
          </p:nvPicPr>
          <p:blipFill>
            <a:blip r:embed="rId10"/>
            <a:stretch>
              <a:fillRect/>
            </a:stretch>
          </p:blipFill>
          <p:spPr>
            <a:xfrm>
              <a:off x="7464317" y="2492772"/>
              <a:ext cx="1713455" cy="798431"/>
            </a:xfrm>
            <a:prstGeom prst="rect">
              <a:avLst/>
            </a:prstGeom>
            <a:ln>
              <a:noFill/>
            </a:ln>
          </p:spPr>
        </p:pic>
        <p:pic>
          <p:nvPicPr>
            <p:cNvPr id="19" name="图片 18"/>
            <p:cNvPicPr>
              <a:picLocks noChangeAspect="1"/>
            </p:cNvPicPr>
            <p:nvPr>
              <p:custDataLst>
                <p:tags r:id="rId11"/>
              </p:custDataLst>
            </p:nvPr>
          </p:nvPicPr>
          <p:blipFill>
            <a:blip r:embed="rId12"/>
            <a:stretch>
              <a:fillRect/>
            </a:stretch>
          </p:blipFill>
          <p:spPr>
            <a:xfrm>
              <a:off x="2753240" y="3587863"/>
              <a:ext cx="1957170" cy="911997"/>
            </a:xfrm>
            <a:prstGeom prst="rect">
              <a:avLst/>
            </a:prstGeom>
            <a:ln>
              <a:noFill/>
            </a:ln>
          </p:spPr>
        </p:pic>
        <p:sp>
          <p:nvSpPr>
            <p:cNvPr id="20" name="任意多边形: 形状 19"/>
            <p:cNvSpPr/>
            <p:nvPr userDrawn="1">
              <p:custDataLst>
                <p:tags r:id="rId13"/>
              </p:custDataLst>
            </p:nvPr>
          </p:nvSpPr>
          <p:spPr>
            <a:xfrm>
              <a:off x="3800683" y="1123029"/>
              <a:ext cx="4282522" cy="2305971"/>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baseline="0">
                <a:latin typeface="Arial" panose="020B0604020202020204" pitchFamily="34" charset="0"/>
                <a:cs typeface="+mn-ea"/>
                <a:sym typeface="+mn-lt"/>
              </a:endParaRPr>
            </a:p>
          </p:txBody>
        </p:sp>
        <p:sp>
          <p:nvSpPr>
            <p:cNvPr id="21" name="任意多边形: 形状 20"/>
            <p:cNvSpPr/>
            <p:nvPr userDrawn="1">
              <p:custDataLst>
                <p:tags r:id="rId14"/>
              </p:custDataLst>
            </p:nvPr>
          </p:nvSpPr>
          <p:spPr>
            <a:xfrm rot="10800000">
              <a:off x="4115486" y="3425462"/>
              <a:ext cx="4282522" cy="2305971"/>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baseline="0">
                <a:latin typeface="Arial" panose="020B0604020202020204" pitchFamily="34" charset="0"/>
                <a:cs typeface="+mn-ea"/>
                <a:sym typeface="+mn-lt"/>
              </a:endParaRPr>
            </a:p>
          </p:txBody>
        </p:sp>
      </p:grpSp>
      <p:sp>
        <p:nvSpPr>
          <p:cNvPr id="7" name="竖排标题 1"/>
          <p:cNvSpPr>
            <a:spLocks noGrp="1"/>
          </p:cNvSpPr>
          <p:nvPr>
            <p:ph type="title" orient="vert" hasCustomPrompt="1"/>
            <p:custDataLst>
              <p:tags r:id="rId15"/>
            </p:custDataLst>
          </p:nvPr>
        </p:nvSpPr>
        <p:spPr>
          <a:xfrm>
            <a:off x="5546115" y="1747594"/>
            <a:ext cx="1099770" cy="3362813"/>
          </a:xfrm>
        </p:spPr>
        <p:txBody>
          <a:bodyPr vert="eaVert" lIns="90000" tIns="46800" rIns="90000" bIns="46800" anchor="ctr">
            <a:normAutofit/>
          </a:bodyPr>
          <a:lstStyle>
            <a:lvl1pPr algn="ctr">
              <a:defRPr sz="4800" b="1" u="none" strike="noStrike" kern="1200" cap="none" spc="200" normalizeH="0" baseline="0">
                <a:solidFill>
                  <a:schemeClr val="accent1"/>
                </a:solidFill>
                <a:uFillTx/>
                <a:latin typeface="Arial" panose="020B0604020202020204" pitchFamily="34" charset="0"/>
                <a:ea typeface="汉仪尚巍手书W" panose="00020600040101010101" charset="-122"/>
              </a:defRPr>
            </a:lvl1pPr>
          </a:lstStyle>
          <a:p>
            <a:r>
              <a:rPr lang="zh-CN" altLang="en-US" dirty="0"/>
              <a:t>编辑标题</a:t>
            </a:r>
            <a:endParaRPr lang="zh-CN" altLang="en-US" dirty="0"/>
          </a:p>
        </p:txBody>
      </p:sp>
      <p:sp>
        <p:nvSpPr>
          <p:cNvPr id="3" name="日期占位符 2"/>
          <p:cNvSpPr>
            <a:spLocks noGrp="1"/>
          </p:cNvSpPr>
          <p:nvPr>
            <p:ph type="dt" sz="half" idx="10"/>
            <p:custDataLst>
              <p:tags r:id="rId16"/>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7"/>
            </p:custDataLst>
          </p:nvPr>
        </p:nvSpPr>
        <p:spPr/>
        <p:txBody>
          <a:bodyPr/>
          <a:lstStyle>
            <a:lvl1pPr>
              <a:defRPr baseline="0">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18"/>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4"/>
            </p:custDataLst>
          </p:nvPr>
        </p:nvPicPr>
        <p:blipFill>
          <a:blip r:embed="rId5"/>
          <a:stretch>
            <a:fillRect/>
          </a:stretch>
        </p:blipFill>
        <p:spPr>
          <a:xfrm flipH="1">
            <a:off x="9144000" y="4281170"/>
            <a:ext cx="3048000" cy="2604135"/>
          </a:xfrm>
          <a:prstGeom prst="rect">
            <a:avLst/>
          </a:prstGeom>
        </p:spPr>
      </p:pic>
      <p:sp>
        <p:nvSpPr>
          <p:cNvPr id="2" name="标题 1"/>
          <p:cNvSpPr>
            <a:spLocks noGrp="1"/>
          </p:cNvSpPr>
          <p:nvPr>
            <p:ph type="title"/>
            <p:custDataLst>
              <p:tags r:id="rId6"/>
            </p:custDataLst>
          </p:nvPr>
        </p:nvSpPr>
        <p:spPr/>
        <p:txBody>
          <a:bodyPr/>
          <a:lstStyle>
            <a:lvl1pPr>
              <a:defRPr baseline="0">
                <a:solidFill>
                  <a:schemeClr val="tx1">
                    <a:lumMod val="75000"/>
                    <a:lumOff val="2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baseline="0">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baseline="0">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735" y="304165"/>
            <a:ext cx="11606530" cy="62496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隶书" panose="02010509060101010101" pitchFamily="49" charset="-122"/>
            </a:endParaRPr>
          </a:p>
        </p:txBody>
      </p:sp>
      <p:pic>
        <p:nvPicPr>
          <p:cNvPr id="11" name="图片 10"/>
          <p:cNvPicPr>
            <a:picLocks noChangeAspect="1"/>
          </p:cNvPicPr>
          <p:nvPr userDrawn="1">
            <p:custDataLst>
              <p:tags r:id="rId3"/>
            </p:custDataLst>
          </p:nvPr>
        </p:nvPicPr>
        <p:blipFill>
          <a:blip r:embed="rId4"/>
          <a:stretch>
            <a:fillRect/>
          </a:stretch>
        </p:blipFill>
        <p:spPr>
          <a:xfrm>
            <a:off x="292735" y="164465"/>
            <a:ext cx="11606530" cy="6528435"/>
          </a:xfrm>
          <a:prstGeom prst="rect">
            <a:avLst/>
          </a:prstGeom>
        </p:spPr>
      </p:pic>
      <p:pic>
        <p:nvPicPr>
          <p:cNvPr id="12" name="图片 11"/>
          <p:cNvPicPr>
            <a:picLocks noChangeAspect="1"/>
          </p:cNvPicPr>
          <p:nvPr userDrawn="1">
            <p:custDataLst>
              <p:tags r:id="rId5"/>
            </p:custDataLst>
          </p:nvPr>
        </p:nvPicPr>
        <p:blipFill>
          <a:blip r:embed="rId6"/>
          <a:stretch>
            <a:fillRect/>
          </a:stretch>
        </p:blipFill>
        <p:spPr>
          <a:xfrm flipH="1">
            <a:off x="9144000" y="4281170"/>
            <a:ext cx="3048000" cy="2604135"/>
          </a:xfrm>
          <a:prstGeom prst="rect">
            <a:avLst/>
          </a:prstGeom>
        </p:spPr>
      </p:pic>
      <p:pic>
        <p:nvPicPr>
          <p:cNvPr id="13" name="图片 12"/>
          <p:cNvPicPr>
            <a:picLocks noChangeAspect="1"/>
          </p:cNvPicPr>
          <p:nvPr userDrawn="1">
            <p:custDataLst>
              <p:tags r:id="rId7"/>
            </p:custDataLst>
          </p:nvPr>
        </p:nvPicPr>
        <p:blipFill>
          <a:blip r:embed="rId8"/>
          <a:stretch>
            <a:fillRect/>
          </a:stretch>
        </p:blipFill>
        <p:spPr>
          <a:xfrm>
            <a:off x="0" y="128905"/>
            <a:ext cx="1070610" cy="628015"/>
          </a:xfrm>
          <a:prstGeom prst="rect">
            <a:avLst/>
          </a:prstGeom>
        </p:spPr>
      </p:pic>
      <p:sp>
        <p:nvSpPr>
          <p:cNvPr id="2" name="标题 1"/>
          <p:cNvSpPr>
            <a:spLocks noGrp="1"/>
          </p:cNvSpPr>
          <p:nvPr userDrawn="1">
            <p:ph type="title" hasCustomPrompt="1"/>
            <p:custDataLst>
              <p:tags r:id="rId9"/>
            </p:custDataLst>
          </p:nvPr>
        </p:nvSpPr>
        <p:spPr>
          <a:xfrm>
            <a:off x="1281600" y="1249200"/>
            <a:ext cx="9626400" cy="723600"/>
          </a:xfrm>
        </p:spPr>
        <p:txBody>
          <a:bodyPr anchor="ctr"/>
          <a:lstStyle>
            <a:lvl1pPr>
              <a:defRPr sz="3200" baseline="0">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userDrawn="1">
            <p:ph sz="quarter" idx="13"/>
            <p:custDataLst>
              <p:tags r:id="rId10"/>
            </p:custDataLst>
          </p:nvPr>
        </p:nvSpPr>
        <p:spPr>
          <a:xfrm>
            <a:off x="1281113" y="2163600"/>
            <a:ext cx="9626600" cy="34452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userDrawn="1">
            <p:ph type="dt" sz="half" idx="10"/>
            <p:custDataLst>
              <p:tags r:id="rId11"/>
            </p:custDataLst>
          </p:nvPr>
        </p:nvSpPr>
        <p:spPr/>
        <p:txBody>
          <a:bodyPr/>
          <a:lstStyle>
            <a:lvl1pPr>
              <a:defRPr baseline="0">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2"/>
            </p:custDataLst>
          </p:nvPr>
        </p:nvSpPr>
        <p:spPr/>
        <p:txBody>
          <a:bodyPr/>
          <a:lstStyle>
            <a:lvl1pPr>
              <a:defRPr baseline="0">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userDrawn="1">
            <p:ph type="sldNum" sz="quarter" idx="12"/>
            <p:custDataLst>
              <p:tags r:id="rId13"/>
            </p:custDataLst>
          </p:nvPr>
        </p:nvSpPr>
        <p:spPr/>
        <p:txBody>
          <a:bodyPr/>
          <a:lstStyle>
            <a:lvl1pPr>
              <a:defRPr baseline="0">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dirty="0">
              <a:latin typeface="Arial" panose="020B0604020202020204" pitchFamily="34" charset="0"/>
              <a:ea typeface="隶书" panose="02010509060101010101" pitchFamily="49" charset="-122"/>
              <a:sym typeface="+mn-ea"/>
            </a:endParaRPr>
          </a:p>
        </p:txBody>
      </p:sp>
      <p:pic>
        <p:nvPicPr>
          <p:cNvPr id="12" name="图片 11"/>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3" name="图片 12"/>
          <p:cNvPicPr>
            <a:picLocks noChangeAspect="1"/>
          </p:cNvPicPr>
          <p:nvPr userDrawn="1">
            <p:custDataLst>
              <p:tags r:id="rId5"/>
            </p:custDataLst>
          </p:nvPr>
        </p:nvPicPr>
        <p:blipFill>
          <a:blip r:embed="rId6"/>
          <a:stretch>
            <a:fillRect/>
          </a:stretch>
        </p:blipFill>
        <p:spPr>
          <a:xfrm flipH="1">
            <a:off x="9144000" y="4281170"/>
            <a:ext cx="3048000" cy="2604135"/>
          </a:xfrm>
          <a:prstGeom prst="rect">
            <a:avLst/>
          </a:prstGeom>
        </p:spPr>
      </p:pic>
      <p:sp>
        <p:nvSpPr>
          <p:cNvPr id="2" name="标题 1"/>
          <p:cNvSpPr>
            <a:spLocks noGrp="1"/>
          </p:cNvSpPr>
          <p:nvPr>
            <p:ph type="title" hasCustomPrompt="1"/>
            <p:custDataLst>
              <p:tags r:id="rId7"/>
            </p:custDataLst>
          </p:nvPr>
        </p:nvSpPr>
        <p:spPr>
          <a:xfrm>
            <a:off x="583200" y="770400"/>
            <a:ext cx="3960000" cy="882000"/>
          </a:xfrm>
        </p:spPr>
        <p:txBody>
          <a:bodyPr anchor="ctr"/>
          <a:lstStyle>
            <a:lvl1pPr>
              <a:defRPr sz="3600" baseline="0">
                <a:solidFill>
                  <a:schemeClr val="tx1">
                    <a:lumMod val="75000"/>
                    <a:lumOff val="25000"/>
                  </a:schemeClr>
                </a:solidFill>
                <a:latin typeface="Arial" panose="020B0604020202020204" pitchFamily="34" charset="0"/>
                <a:ea typeface="隶书"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baseline="0">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baseline="0">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baseline="0">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a:lstStyle>
            <a:lvl1pPr>
              <a:defRPr baseline="0">
                <a:solidFill>
                  <a:schemeClr val="tx1">
                    <a:lumMod val="75000"/>
                    <a:lumOff val="25000"/>
                  </a:schemeClr>
                </a:solidFill>
                <a:latin typeface="Arial" panose="020B0604020202020204" pitchFamily="34" charset="0"/>
                <a:ea typeface="隶书" panose="02010509060101010101" pitchFamily="49" charset="-122"/>
              </a:defRPr>
            </a:lvl1pPr>
            <a:lvl2pPr>
              <a:defRPr baseline="0">
                <a:solidFill>
                  <a:schemeClr val="tx1">
                    <a:lumMod val="75000"/>
                    <a:lumOff val="25000"/>
                  </a:schemeClr>
                </a:solidFill>
                <a:latin typeface="Arial" panose="020B0604020202020204" pitchFamily="34" charset="0"/>
                <a:ea typeface="隶书" panose="02010509060101010101" pitchFamily="49" charset="-122"/>
              </a:defRPr>
            </a:lvl2pPr>
            <a:lvl3pPr>
              <a:defRPr baseline="0">
                <a:solidFill>
                  <a:schemeClr val="tx1">
                    <a:lumMod val="75000"/>
                    <a:lumOff val="25000"/>
                  </a:schemeClr>
                </a:solidFill>
                <a:latin typeface="Arial" panose="020B0604020202020204" pitchFamily="34" charset="0"/>
                <a:ea typeface="隶书" panose="02010509060101010101" pitchFamily="49" charset="-122"/>
              </a:defRPr>
            </a:lvl3pPr>
            <a:lvl4pPr>
              <a:defRPr baseline="0">
                <a:solidFill>
                  <a:schemeClr val="tx1">
                    <a:lumMod val="75000"/>
                    <a:lumOff val="25000"/>
                  </a:schemeClr>
                </a:solidFill>
                <a:latin typeface="Arial" panose="020B0604020202020204" pitchFamily="34" charset="0"/>
                <a:ea typeface="隶书" panose="02010509060101010101" pitchFamily="49" charset="-122"/>
              </a:defRPr>
            </a:lvl4pPr>
            <a:lvl5pPr>
              <a:defRPr baseline="0">
                <a:solidFill>
                  <a:schemeClr val="tx1">
                    <a:lumMod val="75000"/>
                    <a:lumOff val="2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solidFill>
                <a:schemeClr val="tx1">
                  <a:lumMod val="75000"/>
                  <a:lumOff val="25000"/>
                </a:schemeClr>
              </a:solidFill>
              <a:latin typeface="Arial" panose="020B0604020202020204" pitchFamily="34" charset="0"/>
              <a:ea typeface="隶书" panose="02010509060101010101" pitchFamily="49" charset="-122"/>
              <a:sym typeface="+mn-ea"/>
            </a:endParaRPr>
          </a:p>
        </p:txBody>
      </p:sp>
      <p:pic>
        <p:nvPicPr>
          <p:cNvPr id="13" name="图片 12"/>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4" name="图片 13"/>
          <p:cNvPicPr>
            <a:picLocks noChangeAspect="1"/>
          </p:cNvPicPr>
          <p:nvPr userDrawn="1">
            <p:custDataLst>
              <p:tags r:id="rId5"/>
            </p:custDataLst>
          </p:nvPr>
        </p:nvPicPr>
        <p:blipFill>
          <a:blip r:embed="rId6"/>
          <a:stretch>
            <a:fillRect/>
          </a:stretch>
        </p:blipFill>
        <p:spPr>
          <a:xfrm flipH="1">
            <a:off x="9144000" y="4281170"/>
            <a:ext cx="3048000" cy="2604135"/>
          </a:xfrm>
          <a:prstGeom prst="rect">
            <a:avLst/>
          </a:prstGeom>
        </p:spPr>
      </p:pic>
      <p:pic>
        <p:nvPicPr>
          <p:cNvPr id="15" name="图片 14"/>
          <p:cNvPicPr>
            <a:picLocks noChangeAspect="1"/>
          </p:cNvPicPr>
          <p:nvPr userDrawn="1">
            <p:custDataLst>
              <p:tags r:id="rId7"/>
            </p:custDataLst>
          </p:nvPr>
        </p:nvPicPr>
        <p:blipFill>
          <a:blip r:embed="rId8"/>
          <a:stretch>
            <a:fillRect/>
          </a:stretch>
        </p:blipFill>
        <p:spPr>
          <a:xfrm>
            <a:off x="0" y="128905"/>
            <a:ext cx="1070610" cy="628015"/>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anchor="ctr"/>
          <a:lstStyle>
            <a:lvl1pPr algn="ctr">
              <a:defRPr sz="3600" baseline="0">
                <a:solidFill>
                  <a:schemeClr val="tx1">
                    <a:lumMod val="75000"/>
                    <a:lumOff val="2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baseline="0">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baseline="0">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baseline="0">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a:lstStyle>
            <a:lvl1pPr algn="ctr">
              <a:defRPr baseline="0">
                <a:solidFill>
                  <a:schemeClr val="tx1">
                    <a:lumMod val="75000"/>
                    <a:lumOff val="2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Arial" panose="020B0604020202020204" pitchFamily="34" charset="0"/>
              <a:ea typeface="隶书" panose="02010509060101010101" pitchFamily="49" charset="-122"/>
              <a:sym typeface="+mn-ea"/>
            </a:endParaRPr>
          </a:p>
        </p:txBody>
      </p:sp>
      <p:pic>
        <p:nvPicPr>
          <p:cNvPr id="12" name="图片 11"/>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3" name="图片 12"/>
          <p:cNvPicPr>
            <a:picLocks noChangeAspect="1"/>
          </p:cNvPicPr>
          <p:nvPr userDrawn="1">
            <p:custDataLst>
              <p:tags r:id="rId5"/>
            </p:custDataLst>
          </p:nvPr>
        </p:nvPicPr>
        <p:blipFill>
          <a:blip r:embed="rId6"/>
          <a:stretch>
            <a:fillRect/>
          </a:stretch>
        </p:blipFill>
        <p:spPr>
          <a:xfrm flipH="1">
            <a:off x="9144000" y="4281170"/>
            <a:ext cx="3048000" cy="2604135"/>
          </a:xfrm>
          <a:prstGeom prst="rect">
            <a:avLst/>
          </a:prstGeom>
        </p:spPr>
      </p:pic>
      <p:pic>
        <p:nvPicPr>
          <p:cNvPr id="14" name="图片 13"/>
          <p:cNvPicPr>
            <a:picLocks noChangeAspect="1"/>
          </p:cNvPicPr>
          <p:nvPr userDrawn="1">
            <p:custDataLst>
              <p:tags r:id="rId7"/>
            </p:custDataLst>
          </p:nvPr>
        </p:nvPicPr>
        <p:blipFill>
          <a:blip r:embed="rId8"/>
          <a:stretch>
            <a:fillRect/>
          </a:stretch>
        </p:blipFill>
        <p:spPr>
          <a:xfrm>
            <a:off x="0" y="128905"/>
            <a:ext cx="1070610" cy="628015"/>
          </a:xfrm>
          <a:prstGeom prst="rect">
            <a:avLst/>
          </a:prstGeom>
        </p:spPr>
      </p:pic>
      <p:sp>
        <p:nvSpPr>
          <p:cNvPr id="2" name="标题 1"/>
          <p:cNvSpPr>
            <a:spLocks noGrp="1"/>
          </p:cNvSpPr>
          <p:nvPr>
            <p:ph type="title"/>
            <p:custDataLst>
              <p:tags r:id="rId9"/>
            </p:custDataLst>
          </p:nvPr>
        </p:nvSpPr>
        <p:spPr>
          <a:xfrm>
            <a:off x="604800" y="669600"/>
            <a:ext cx="10976400" cy="565200"/>
          </a:xfrm>
        </p:spPr>
        <p:txBody>
          <a:bodyPr anchor="ctr"/>
          <a:lstStyle>
            <a:lvl1pPr algn="ctr">
              <a:defRPr sz="3200" baseline="0">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baseline="0">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baseline="0">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baseline="0">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a:lstStyle>
            <a:lvl1pPr>
              <a:defRPr baseline="0">
                <a:solidFill>
                  <a:schemeClr val="tx1">
                    <a:lumMod val="75000"/>
                    <a:lumOff val="2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solidFill>
                <a:schemeClr val="tx1">
                  <a:lumMod val="75000"/>
                  <a:lumOff val="25000"/>
                </a:schemeClr>
              </a:solidFill>
              <a:latin typeface="Arial" panose="020B0604020202020204" pitchFamily="34" charset="0"/>
              <a:ea typeface="隶书" panose="02010509060101010101" pitchFamily="49" charset="-122"/>
              <a:sym typeface="+mn-ea"/>
            </a:endParaRPr>
          </a:p>
        </p:txBody>
      </p:sp>
      <p:pic>
        <p:nvPicPr>
          <p:cNvPr id="15" name="图片 14"/>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6" name="图片 15"/>
          <p:cNvPicPr>
            <a:picLocks noChangeAspect="1"/>
          </p:cNvPicPr>
          <p:nvPr userDrawn="1">
            <p:custDataLst>
              <p:tags r:id="rId5"/>
            </p:custDataLst>
          </p:nvPr>
        </p:nvPicPr>
        <p:blipFill>
          <a:blip r:embed="rId6"/>
          <a:stretch>
            <a:fillRect/>
          </a:stretch>
        </p:blipFill>
        <p:spPr>
          <a:xfrm flipH="1">
            <a:off x="9144000" y="4281170"/>
            <a:ext cx="3048000" cy="2604135"/>
          </a:xfrm>
          <a:prstGeom prst="rect">
            <a:avLst/>
          </a:prstGeom>
        </p:spPr>
      </p:pic>
      <p:pic>
        <p:nvPicPr>
          <p:cNvPr id="17" name="图片 16"/>
          <p:cNvPicPr>
            <a:picLocks noChangeAspect="1"/>
          </p:cNvPicPr>
          <p:nvPr userDrawn="1">
            <p:custDataLst>
              <p:tags r:id="rId7"/>
            </p:custDataLst>
          </p:nvPr>
        </p:nvPicPr>
        <p:blipFill>
          <a:blip r:embed="rId8"/>
          <a:stretch>
            <a:fillRect/>
          </a:stretch>
        </p:blipFill>
        <p:spPr>
          <a:xfrm>
            <a:off x="0" y="128905"/>
            <a:ext cx="1070610" cy="628015"/>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a:lstStyle>
            <a:lvl1pPr>
              <a:defRPr baseline="0">
                <a:solidFill>
                  <a:schemeClr val="tx1">
                    <a:lumMod val="75000"/>
                    <a:lumOff val="2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baseline="0">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baseline="0">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baseline="0">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a:lstStyle>
            <a:lvl1pPr>
              <a:defRPr baseline="0">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a:lstStyle>
            <a:lvl1pPr>
              <a:defRPr baseline="0">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Arial" panose="020B0604020202020204" pitchFamily="34" charset="0"/>
              <a:ea typeface="隶书" panose="02010509060101010101" pitchFamily="49" charset="-122"/>
              <a:sym typeface="+mn-ea"/>
            </a:endParaRPr>
          </a:p>
        </p:txBody>
      </p:sp>
      <p:pic>
        <p:nvPicPr>
          <p:cNvPr id="8" name="图片 7"/>
          <p:cNvPicPr>
            <a:picLocks noChangeAspect="1"/>
          </p:cNvPicPr>
          <p:nvPr userDrawn="1">
            <p:custDataLst>
              <p:tags r:id="rId3"/>
            </p:custDataLst>
          </p:nvPr>
        </p:nvPicPr>
        <p:blipFill>
          <a:blip r:embed="rId4"/>
          <a:stretch>
            <a:fillRect/>
          </a:stretch>
        </p:blipFill>
        <p:spPr>
          <a:xfrm flipH="1">
            <a:off x="346710" y="310515"/>
            <a:ext cx="1626870" cy="954405"/>
          </a:xfrm>
          <a:prstGeom prst="rect">
            <a:avLst/>
          </a:prstGeom>
        </p:spPr>
      </p:pic>
      <p:pic>
        <p:nvPicPr>
          <p:cNvPr id="9" name="图片 8"/>
          <p:cNvPicPr>
            <a:picLocks noChangeAspect="1"/>
          </p:cNvPicPr>
          <p:nvPr userDrawn="1">
            <p:custDataLst>
              <p:tags r:id="rId5"/>
            </p:custDataLst>
          </p:nvPr>
        </p:nvPicPr>
        <p:blipFill>
          <a:blip r:embed="rId6">
            <a:extLst>
              <a:ext uri="{28A0092B-C50C-407E-A947-70E740481C1C}">
                <a14:useLocalDpi xmlns:a14="http://schemas.microsoft.com/office/drawing/2010/main" val="0"/>
              </a:ext>
            </a:extLst>
          </a:blip>
          <a:stretch>
            <a:fillRect/>
          </a:stretch>
        </p:blipFill>
        <p:spPr>
          <a:xfrm flipH="1">
            <a:off x="7950200" y="3272155"/>
            <a:ext cx="4241800" cy="3623945"/>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baseline="0">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baseline="0">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baseline="0">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5"/>
          <p:cNvSpPr>
            <a:spLocks noGrp="1" noChangeArrowheads="1"/>
          </p:cNvSpPr>
          <p:nvPr>
            <p:ph type="dt" sz="half" idx="10"/>
          </p:nvPr>
        </p:nvSpPr>
        <p:spPr/>
        <p:txBody>
          <a:bodyPr/>
          <a:lstStyle>
            <a:lvl1pPr>
              <a:defRPr/>
            </a:lvl1pPr>
          </a:lstStyle>
          <a:p>
            <a:pPr>
              <a:defRPr/>
            </a:pPr>
            <a:fld id="{8CA6F418-7677-48B0-92D0-A54695EFC6B4}" type="datetimeFigureOut">
              <a:rPr lang="zh-CN" altLang="en-US"/>
            </a:fld>
            <a:endParaRPr lang="zh-CN" altLang="en-US"/>
          </a:p>
        </p:txBody>
      </p:sp>
      <p:sp>
        <p:nvSpPr>
          <p:cNvPr id="5" name="Rectangle 6"/>
          <p:cNvSpPr>
            <a:spLocks noGrp="1" noChangeArrowheads="1"/>
          </p:cNvSpPr>
          <p:nvPr>
            <p:ph type="ftr" sz="quarter" idx="11"/>
          </p:nvPr>
        </p:nvSpPr>
        <p:spPr/>
        <p:txBody>
          <a:bodyPr/>
          <a:lstStyle>
            <a:lvl1pPr>
              <a:defRPr/>
            </a:lvl1pPr>
          </a:lstStyle>
          <a:p>
            <a:pPr>
              <a:defRPr/>
            </a:pPr>
            <a:endParaRPr lang="zh-CN" altLang="en-US"/>
          </a:p>
        </p:txBody>
      </p:sp>
      <p:sp>
        <p:nvSpPr>
          <p:cNvPr id="6" name="Rectangle 7"/>
          <p:cNvSpPr>
            <a:spLocks noGrp="1" noChangeArrowheads="1"/>
          </p:cNvSpPr>
          <p:nvPr>
            <p:ph type="sldNum" sz="quarter" idx="12"/>
          </p:nvPr>
        </p:nvSpPr>
        <p:spPr/>
        <p:txBody>
          <a:bodyPr/>
          <a:lstStyle>
            <a:lvl1pPr>
              <a:defRPr/>
            </a:lvl1pPr>
          </a:lstStyle>
          <a:p>
            <a:pPr>
              <a:defRPr/>
            </a:pPr>
            <a:fld id="{78F4F666-34D6-4186-84F1-B270867A30F2}" type="slidenum">
              <a:rPr lang="zh-CN" altLang="en-US"/>
            </a:fld>
            <a:endParaRPr lang="en-US" altLang="zh-CN"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 name="组合 6"/>
          <p:cNvGrpSpPr/>
          <p:nvPr userDrawn="1">
            <p:custDataLst>
              <p:tags r:id="rId4"/>
            </p:custDataLst>
          </p:nvPr>
        </p:nvGrpSpPr>
        <p:grpSpPr>
          <a:xfrm>
            <a:off x="2753240" y="1123029"/>
            <a:ext cx="6424532" cy="4608404"/>
            <a:chOff x="2753240" y="1123029"/>
            <a:chExt cx="6424532" cy="4608404"/>
          </a:xfrm>
        </p:grpSpPr>
        <p:pic>
          <p:nvPicPr>
            <p:cNvPr id="20" name="图片 19"/>
            <p:cNvPicPr>
              <a:picLocks noChangeAspect="1"/>
            </p:cNvPicPr>
            <p:nvPr>
              <p:custDataLst>
                <p:tags r:id="rId5"/>
              </p:custDataLst>
            </p:nvPr>
          </p:nvPicPr>
          <p:blipFill>
            <a:blip r:embed="rId6"/>
            <a:stretch>
              <a:fillRect/>
            </a:stretch>
          </p:blipFill>
          <p:spPr>
            <a:xfrm>
              <a:off x="7464317" y="2492772"/>
              <a:ext cx="1713455" cy="798431"/>
            </a:xfrm>
            <a:prstGeom prst="rect">
              <a:avLst/>
            </a:prstGeom>
            <a:ln>
              <a:noFill/>
            </a:ln>
          </p:spPr>
        </p:pic>
        <p:pic>
          <p:nvPicPr>
            <p:cNvPr id="21" name="图片 20"/>
            <p:cNvPicPr>
              <a:picLocks noChangeAspect="1"/>
            </p:cNvPicPr>
            <p:nvPr>
              <p:custDataLst>
                <p:tags r:id="rId7"/>
              </p:custDataLst>
            </p:nvPr>
          </p:nvPicPr>
          <p:blipFill>
            <a:blip r:embed="rId8"/>
            <a:stretch>
              <a:fillRect/>
            </a:stretch>
          </p:blipFill>
          <p:spPr>
            <a:xfrm>
              <a:off x="2753240" y="3587863"/>
              <a:ext cx="1957170" cy="911997"/>
            </a:xfrm>
            <a:prstGeom prst="rect">
              <a:avLst/>
            </a:prstGeom>
            <a:ln>
              <a:noFill/>
            </a:ln>
          </p:spPr>
        </p:pic>
        <p:sp>
          <p:nvSpPr>
            <p:cNvPr id="22" name="任意多边形: 形状 21"/>
            <p:cNvSpPr/>
            <p:nvPr userDrawn="1">
              <p:custDataLst>
                <p:tags r:id="rId9"/>
              </p:custDataLst>
            </p:nvPr>
          </p:nvSpPr>
          <p:spPr>
            <a:xfrm>
              <a:off x="3800683" y="1123029"/>
              <a:ext cx="4282522" cy="2305971"/>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baseline="0">
                <a:latin typeface="Arial" panose="020B0604020202020204" pitchFamily="34" charset="0"/>
                <a:cs typeface="+mn-ea"/>
                <a:sym typeface="+mn-lt"/>
              </a:endParaRPr>
            </a:p>
          </p:txBody>
        </p:sp>
        <p:sp>
          <p:nvSpPr>
            <p:cNvPr id="23" name="任意多边形: 形状 22"/>
            <p:cNvSpPr/>
            <p:nvPr userDrawn="1">
              <p:custDataLst>
                <p:tags r:id="rId10"/>
              </p:custDataLst>
            </p:nvPr>
          </p:nvSpPr>
          <p:spPr>
            <a:xfrm rot="10800000">
              <a:off x="4115486" y="3425462"/>
              <a:ext cx="4282522" cy="2305971"/>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baseline="0">
                <a:latin typeface="Arial" panose="020B0604020202020204" pitchFamily="34" charset="0"/>
                <a:cs typeface="+mn-ea"/>
                <a:sym typeface="+mn-lt"/>
              </a:endParaRPr>
            </a:p>
          </p:txBody>
        </p:sp>
      </p:grpSp>
      <p:pic>
        <p:nvPicPr>
          <p:cNvPr id="12" name="图片 11"/>
          <p:cNvPicPr>
            <a:picLocks noChangeAspect="1"/>
          </p:cNvPicPr>
          <p:nvPr>
            <p:custDataLst>
              <p:tags r:id="rId11"/>
            </p:custDataLst>
          </p:nvPr>
        </p:nvPicPr>
        <p:blipFill>
          <a:blip r:embed="rId12"/>
          <a:stretch>
            <a:fillRect/>
          </a:stretch>
        </p:blipFill>
        <p:spPr>
          <a:xfrm flipH="1">
            <a:off x="9159333" y="1372720"/>
            <a:ext cx="1070517" cy="628180"/>
          </a:xfrm>
          <a:prstGeom prst="rect">
            <a:avLst/>
          </a:prstGeom>
        </p:spPr>
      </p:pic>
      <p:sp>
        <p:nvSpPr>
          <p:cNvPr id="15" name="竖排标题 1"/>
          <p:cNvSpPr>
            <a:spLocks noGrp="1"/>
          </p:cNvSpPr>
          <p:nvPr>
            <p:ph type="title" orient="vert" hasCustomPrompt="1"/>
            <p:custDataLst>
              <p:tags r:id="rId13"/>
            </p:custDataLst>
          </p:nvPr>
        </p:nvSpPr>
        <p:spPr>
          <a:xfrm>
            <a:off x="5546114" y="1123030"/>
            <a:ext cx="1099770" cy="4611941"/>
          </a:xfrm>
        </p:spPr>
        <p:txBody>
          <a:bodyPr vert="eaVert" lIns="90000" tIns="46800" rIns="90000" bIns="46800" anchor="ctr">
            <a:normAutofit/>
          </a:bodyPr>
          <a:lstStyle>
            <a:lvl1pPr algn="ctr">
              <a:defRPr sz="4800" b="1" u="none" strike="noStrike" kern="1200" cap="none" spc="200" normalizeH="0" baseline="0">
                <a:solidFill>
                  <a:schemeClr val="accent1"/>
                </a:solidFill>
                <a:uFillTx/>
                <a:latin typeface="Arial" panose="020B0604020202020204" pitchFamily="34" charset="0"/>
                <a:ea typeface="汉仪尚巍手书W" panose="00020600040101010101" charset="-122"/>
              </a:defRPr>
            </a:lvl1pPr>
          </a:lstStyle>
          <a:p>
            <a:r>
              <a:rPr lang="zh-CN" altLang="en-US" dirty="0"/>
              <a:t>编辑标题</a:t>
            </a:r>
            <a:endParaRPr lang="zh-CN" altLang="en-US" dirty="0"/>
          </a:p>
        </p:txBody>
      </p:sp>
      <p:sp>
        <p:nvSpPr>
          <p:cNvPr id="4" name="日期占位符 3"/>
          <p:cNvSpPr>
            <a:spLocks noGrp="1"/>
          </p:cNvSpPr>
          <p:nvPr>
            <p:ph type="dt" sz="half" idx="10"/>
            <p:custDataLst>
              <p:tags r:id="rId14"/>
            </p:custDataLst>
          </p:nvPr>
        </p:nvSpPr>
        <p:spPr/>
        <p:txBody>
          <a:bodyPr/>
          <a:lstStyle>
            <a:lvl1pPr>
              <a:defRPr baseline="0">
                <a:latin typeface="Arial" panose="020B0604020202020204" pitchFamily="34" charset="0"/>
              </a:defRPr>
            </a:lvl1pPr>
          </a:lstStyle>
          <a:p>
            <a:fld id="{72DB74B1-8DDB-4128-9837-BB3658DDA4A3}" type="datetimeFigureOut">
              <a:rPr lang="zh-CN" altLang="en-US" smtClean="0"/>
            </a:fld>
            <a:endParaRPr lang="zh-CN" altLang="en-US"/>
          </a:p>
        </p:txBody>
      </p:sp>
      <p:sp>
        <p:nvSpPr>
          <p:cNvPr id="5" name="页脚占位符 4"/>
          <p:cNvSpPr>
            <a:spLocks noGrp="1"/>
          </p:cNvSpPr>
          <p:nvPr>
            <p:ph type="ftr" sz="quarter" idx="11"/>
            <p:custDataLst>
              <p:tags r:id="rId15"/>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6"/>
            </p:custDataLst>
          </p:nvPr>
        </p:nvSpPr>
        <p:spPr/>
        <p:txBody>
          <a:bodyPr/>
          <a:lstStyle>
            <a:lvl1pPr>
              <a:defRPr baseline="0">
                <a:latin typeface="Arial" panose="020B0604020202020204" pitchFamily="34" charset="0"/>
              </a:defRPr>
            </a:lvl1pPr>
          </a:lstStyle>
          <a:p>
            <a:fld id="{EB28F856-347C-49F7-A05C-381B70552340}"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0" y="428"/>
            <a:ext cx="12192000" cy="6884467"/>
            <a:chOff x="0" y="428"/>
            <a:chExt cx="12192000" cy="6884467"/>
          </a:xfrm>
        </p:grpSpPr>
        <p:pic>
          <p:nvPicPr>
            <p:cNvPr id="11" name="图片 10"/>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pic>
          <p:nvPicPr>
            <p:cNvPr id="12" name="图片 11"/>
            <p:cNvPicPr>
              <a:picLocks noChangeAspect="1"/>
            </p:cNvPicPr>
            <p:nvPr>
              <p:custDataLst>
                <p:tags r:id="rId5"/>
              </p:custDataLst>
            </p:nvPr>
          </p:nvPicPr>
          <p:blipFill>
            <a:blip r:embed="rId6"/>
            <a:stretch>
              <a:fillRect/>
            </a:stretch>
          </p:blipFill>
          <p:spPr>
            <a:xfrm flipH="1">
              <a:off x="9144000" y="4280861"/>
              <a:ext cx="3048000" cy="2604034"/>
            </a:xfrm>
            <a:prstGeom prst="rect">
              <a:avLst/>
            </a:prstGeom>
          </p:spPr>
        </p:pic>
        <p:pic>
          <p:nvPicPr>
            <p:cNvPr id="13" name="图片 12"/>
            <p:cNvPicPr>
              <a:picLocks noChangeAspect="1"/>
            </p:cNvPicPr>
            <p:nvPr>
              <p:custDataLst>
                <p:tags r:id="rId7"/>
              </p:custDataLst>
            </p:nvPr>
          </p:nvPicPr>
          <p:blipFill>
            <a:blip r:embed="rId8"/>
            <a:stretch>
              <a:fillRect/>
            </a:stretch>
          </p:blipFill>
          <p:spPr>
            <a:xfrm>
              <a:off x="0" y="129140"/>
              <a:ext cx="1070517" cy="628180"/>
            </a:xfrm>
            <a:prstGeom prst="rect">
              <a:avLst/>
            </a:prstGeom>
          </p:spPr>
        </p:pic>
      </p:grpSp>
      <p:sp>
        <p:nvSpPr>
          <p:cNvPr id="2" name="标题 1"/>
          <p:cNvSpPr>
            <a:spLocks noGrp="1"/>
          </p:cNvSpPr>
          <p:nvPr>
            <p:ph type="title"/>
            <p:custDataLst>
              <p:tags r:id="rId9"/>
            </p:custDataLst>
          </p:nvPr>
        </p:nvSpPr>
        <p:spPr>
          <a:xfrm>
            <a:off x="669882" y="443234"/>
            <a:ext cx="10852237" cy="441964"/>
          </a:xfrm>
        </p:spPr>
        <p:txBody>
          <a:bodyPr vert="horz" lIns="101600" tIns="38100" rIns="76200" bIns="381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10"/>
            </p:custDataLst>
          </p:nvPr>
        </p:nvSpPr>
        <p:spPr>
          <a:xfrm>
            <a:off x="669882" y="952508"/>
            <a:ext cx="10852237" cy="5388907"/>
          </a:xfrm>
        </p:spPr>
        <p:txBody>
          <a:bodyPr vert="horz" lIns="101600" tIns="0" rIns="82550" bIns="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1"/>
            </p:custDataLst>
          </p:nvPr>
        </p:nvSpPr>
        <p:spPr/>
        <p:txBody>
          <a:bodyPr/>
          <a:lstStyle>
            <a:lvl1pPr>
              <a:lnSpc>
                <a:spcPct val="120000"/>
              </a:lnSpc>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a:lstStyle>
            <a:lvl1pPr>
              <a:lnSpc>
                <a:spcPct val="120000"/>
              </a:lnSpc>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3"/>
            </p:custDataLst>
          </p:nvPr>
        </p:nvSpPr>
        <p:spPr/>
        <p:txBody>
          <a:bodyPr/>
          <a:lstStyle>
            <a:lvl1pPr>
              <a:lnSpc>
                <a:spcPct val="120000"/>
              </a:lnSpc>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pic>
        <p:nvPicPr>
          <p:cNvPr id="19" name="图片 18"/>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1673"/>
            <a:ext cx="12192000" cy="6858000"/>
          </a:xfrm>
          <a:prstGeom prst="rect">
            <a:avLst/>
          </a:prstGeom>
        </p:spPr>
      </p:pic>
      <p:pic>
        <p:nvPicPr>
          <p:cNvPr id="7" name="图片 6"/>
          <p:cNvPicPr>
            <a:picLocks noChangeAspect="1"/>
          </p:cNvPicPr>
          <p:nvPr>
            <p:custDataLst>
              <p:tags r:id="rId4"/>
            </p:custDataLst>
          </p:nvPr>
        </p:nvPicPr>
        <p:blipFill>
          <a:blip r:embed="rId5"/>
          <a:stretch>
            <a:fillRect/>
          </a:stretch>
        </p:blipFill>
        <p:spPr>
          <a:xfrm flipH="1">
            <a:off x="9111334" y="1249644"/>
            <a:ext cx="1070517" cy="628180"/>
          </a:xfrm>
          <a:prstGeom prst="rect">
            <a:avLst/>
          </a:prstGeom>
        </p:spPr>
      </p:pic>
      <p:sp useBgFill="1">
        <p:nvSpPr>
          <p:cNvPr id="10" name="矩形 9"/>
          <p:cNvSpPr/>
          <p:nvPr>
            <p:custDataLst>
              <p:tags r:id="rId6"/>
            </p:custDataLst>
          </p:nvPr>
        </p:nvSpPr>
        <p:spPr>
          <a:xfrm>
            <a:off x="4101719" y="3760041"/>
            <a:ext cx="950582" cy="7004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cs typeface="+mn-ea"/>
              <a:sym typeface="+mn-lt"/>
            </a:endParaRPr>
          </a:p>
        </p:txBody>
      </p:sp>
      <p:sp useBgFill="1">
        <p:nvSpPr>
          <p:cNvPr id="11" name="矩形 10"/>
          <p:cNvSpPr/>
          <p:nvPr>
            <p:custDataLst>
              <p:tags r:id="rId7"/>
            </p:custDataLst>
          </p:nvPr>
        </p:nvSpPr>
        <p:spPr>
          <a:xfrm>
            <a:off x="7141576" y="2359183"/>
            <a:ext cx="950582" cy="7004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cs typeface="+mn-ea"/>
              <a:sym typeface="+mn-lt"/>
            </a:endParaRPr>
          </a:p>
        </p:txBody>
      </p:sp>
      <p:sp>
        <p:nvSpPr>
          <p:cNvPr id="8" name="竖排标题 1"/>
          <p:cNvSpPr>
            <a:spLocks noGrp="1"/>
          </p:cNvSpPr>
          <p:nvPr>
            <p:ph type="title" orient="vert" hasCustomPrompt="1"/>
            <p:custDataLst>
              <p:tags r:id="rId8"/>
            </p:custDataLst>
          </p:nvPr>
        </p:nvSpPr>
        <p:spPr>
          <a:xfrm>
            <a:off x="5596105" y="1747594"/>
            <a:ext cx="999791" cy="3362813"/>
          </a:xfrm>
        </p:spPr>
        <p:txBody>
          <a:bodyPr vert="eaVert" lIns="90000" tIns="46800" rIns="90000" bIns="46800" anchor="ctr">
            <a:normAutofit/>
          </a:bodyPr>
          <a:lstStyle>
            <a:lvl1pPr algn="ctr">
              <a:defRPr sz="4800" b="1" u="none" strike="noStrike" kern="1200" cap="none" spc="200" normalizeH="0" baseline="0">
                <a:solidFill>
                  <a:schemeClr val="accent1"/>
                </a:solidFill>
                <a:uFillTx/>
                <a:latin typeface="Arial" panose="020B0604020202020204" pitchFamily="34" charset="0"/>
                <a:ea typeface="汉仪尚巍手书W" panose="00020600040101010101" charset="-122"/>
              </a:defRPr>
            </a:lvl1pPr>
          </a:lstStyle>
          <a:p>
            <a:r>
              <a:rPr lang="zh-CN" altLang="en-US" dirty="0"/>
              <a:t>编辑标题</a:t>
            </a:r>
            <a:endParaRPr lang="zh-CN" altLang="en-US" dirty="0"/>
          </a:p>
        </p:txBody>
      </p:sp>
      <p:sp>
        <p:nvSpPr>
          <p:cNvPr id="4" name="日期占位符 3"/>
          <p:cNvSpPr>
            <a:spLocks noGrp="1"/>
          </p:cNvSpPr>
          <p:nvPr>
            <p:ph type="dt" sz="half" idx="10"/>
            <p:custDataLst>
              <p:tags r:id="rId9"/>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1"/>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grpSp>
        <p:nvGrpSpPr>
          <p:cNvPr id="14" name="组合 13"/>
          <p:cNvGrpSpPr/>
          <p:nvPr userDrawn="1">
            <p:custDataLst>
              <p:tags r:id="rId12"/>
            </p:custDataLst>
          </p:nvPr>
        </p:nvGrpSpPr>
        <p:grpSpPr>
          <a:xfrm>
            <a:off x="3057780" y="1249644"/>
            <a:ext cx="6076440" cy="4358713"/>
            <a:chOff x="2753240" y="1123029"/>
            <a:chExt cx="6424532" cy="4608404"/>
          </a:xfrm>
        </p:grpSpPr>
        <p:pic>
          <p:nvPicPr>
            <p:cNvPr id="15" name="图片 14"/>
            <p:cNvPicPr>
              <a:picLocks noChangeAspect="1"/>
            </p:cNvPicPr>
            <p:nvPr>
              <p:custDataLst>
                <p:tags r:id="rId13"/>
              </p:custDataLst>
            </p:nvPr>
          </p:nvPicPr>
          <p:blipFill>
            <a:blip r:embed="rId14"/>
            <a:stretch>
              <a:fillRect/>
            </a:stretch>
          </p:blipFill>
          <p:spPr>
            <a:xfrm>
              <a:off x="7464317" y="2492772"/>
              <a:ext cx="1713455" cy="798431"/>
            </a:xfrm>
            <a:prstGeom prst="rect">
              <a:avLst/>
            </a:prstGeom>
            <a:ln>
              <a:noFill/>
            </a:ln>
          </p:spPr>
        </p:pic>
        <p:pic>
          <p:nvPicPr>
            <p:cNvPr id="16" name="图片 15"/>
            <p:cNvPicPr>
              <a:picLocks noChangeAspect="1"/>
            </p:cNvPicPr>
            <p:nvPr>
              <p:custDataLst>
                <p:tags r:id="rId15"/>
              </p:custDataLst>
            </p:nvPr>
          </p:nvPicPr>
          <p:blipFill>
            <a:blip r:embed="rId16"/>
            <a:stretch>
              <a:fillRect/>
            </a:stretch>
          </p:blipFill>
          <p:spPr>
            <a:xfrm>
              <a:off x="2753240" y="3587863"/>
              <a:ext cx="1957170" cy="911997"/>
            </a:xfrm>
            <a:prstGeom prst="rect">
              <a:avLst/>
            </a:prstGeom>
            <a:ln>
              <a:noFill/>
            </a:ln>
          </p:spPr>
        </p:pic>
        <p:sp>
          <p:nvSpPr>
            <p:cNvPr id="17" name="任意多边形: 形状 16"/>
            <p:cNvSpPr/>
            <p:nvPr userDrawn="1">
              <p:custDataLst>
                <p:tags r:id="rId17"/>
              </p:custDataLst>
            </p:nvPr>
          </p:nvSpPr>
          <p:spPr>
            <a:xfrm>
              <a:off x="3800683" y="1123029"/>
              <a:ext cx="4282522" cy="2305971"/>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baseline="0">
                <a:latin typeface="Arial" panose="020B0604020202020204" pitchFamily="34" charset="0"/>
                <a:cs typeface="+mn-ea"/>
                <a:sym typeface="+mn-lt"/>
              </a:endParaRPr>
            </a:p>
          </p:txBody>
        </p:sp>
        <p:sp>
          <p:nvSpPr>
            <p:cNvPr id="18" name="任意多边形: 形状 17"/>
            <p:cNvSpPr/>
            <p:nvPr userDrawn="1">
              <p:custDataLst>
                <p:tags r:id="rId18"/>
              </p:custDataLst>
            </p:nvPr>
          </p:nvSpPr>
          <p:spPr>
            <a:xfrm rot="10800000">
              <a:off x="4115486" y="3425462"/>
              <a:ext cx="4282522" cy="2305971"/>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baseline="0">
                <a:latin typeface="Arial" panose="020B0604020202020204" pitchFamily="34" charset="0"/>
                <a:cs typeface="+mn-ea"/>
                <a:sym typeface="+mn-lt"/>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a:off x="0" y="428"/>
            <a:ext cx="12192000" cy="6884467"/>
            <a:chOff x="0" y="428"/>
            <a:chExt cx="12192000" cy="6884467"/>
          </a:xfrm>
        </p:grpSpPr>
        <p:pic>
          <p:nvPicPr>
            <p:cNvPr id="12" name="图片 11"/>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pic>
          <p:nvPicPr>
            <p:cNvPr id="13" name="图片 12"/>
            <p:cNvPicPr>
              <a:picLocks noChangeAspect="1"/>
            </p:cNvPicPr>
            <p:nvPr>
              <p:custDataLst>
                <p:tags r:id="rId5"/>
              </p:custDataLst>
            </p:nvPr>
          </p:nvPicPr>
          <p:blipFill>
            <a:blip r:embed="rId6"/>
            <a:stretch>
              <a:fillRect/>
            </a:stretch>
          </p:blipFill>
          <p:spPr>
            <a:xfrm flipH="1">
              <a:off x="9144000" y="4280861"/>
              <a:ext cx="3048000" cy="2604034"/>
            </a:xfrm>
            <a:prstGeom prst="rect">
              <a:avLst/>
            </a:prstGeom>
          </p:spPr>
        </p:pic>
        <p:pic>
          <p:nvPicPr>
            <p:cNvPr id="14" name="图片 13"/>
            <p:cNvPicPr>
              <a:picLocks noChangeAspect="1"/>
            </p:cNvPicPr>
            <p:nvPr>
              <p:custDataLst>
                <p:tags r:id="rId7"/>
              </p:custDataLst>
            </p:nvPr>
          </p:nvPicPr>
          <p:blipFill>
            <a:blip r:embed="rId8"/>
            <a:stretch>
              <a:fillRect/>
            </a:stretch>
          </p:blipFill>
          <p:spPr>
            <a:xfrm>
              <a:off x="0" y="129140"/>
              <a:ext cx="1070517" cy="628180"/>
            </a:xfrm>
            <a:prstGeom prst="rect">
              <a:avLst/>
            </a:prstGeom>
          </p:spPr>
        </p:pic>
      </p:grpSp>
      <p:sp>
        <p:nvSpPr>
          <p:cNvPr id="2" name="标题 1"/>
          <p:cNvSpPr>
            <a:spLocks noGrp="1"/>
          </p:cNvSpPr>
          <p:nvPr>
            <p:ph type="title"/>
            <p:custDataLst>
              <p:tags r:id="rId9"/>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10"/>
            </p:custDataLst>
          </p:nvPr>
        </p:nvSpPr>
        <p:spPr>
          <a:xfrm>
            <a:off x="669930"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11"/>
            </p:custDataLst>
          </p:nvPr>
        </p:nvSpPr>
        <p:spPr>
          <a:xfrm>
            <a:off x="6238877" y="952508"/>
            <a:ext cx="5283242" cy="5388907"/>
          </a:xfrm>
        </p:spPr>
        <p:txBody>
          <a:bodyPr>
            <a:normAutofit/>
          </a:bodyPr>
          <a:lstStyle>
            <a:lvl1pPr>
              <a:lnSpc>
                <a:spcPct val="120000"/>
              </a:lnSpc>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1pPr>
            <a:lvl2pPr>
              <a:lnSpc>
                <a:spcPct val="120000"/>
              </a:lnSpc>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2pPr>
            <a:lvl3pPr>
              <a:lnSpc>
                <a:spcPct val="120000"/>
              </a:lnSpc>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3pPr>
            <a:lvl4pPr>
              <a:lnSpc>
                <a:spcPct val="120000"/>
              </a:lnSpc>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4pPr>
            <a:lvl5pPr>
              <a:lnSpc>
                <a:spcPct val="120000"/>
              </a:lnSpc>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2"/>
            </p:custDataLst>
          </p:nvPr>
        </p:nvSpPr>
        <p:spPr/>
        <p:txBody>
          <a:bodyPr/>
          <a:lstStyle>
            <a:lvl1pPr>
              <a:lnSpc>
                <a:spcPct val="120000"/>
              </a:lnSpc>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3"/>
            </p:custDataLst>
          </p:nvPr>
        </p:nvSpPr>
        <p:spPr/>
        <p:txBody>
          <a:bodyPr/>
          <a:lstStyle>
            <a:lvl1pPr>
              <a:lnSpc>
                <a:spcPct val="120000"/>
              </a:lnSpc>
              <a:defRPr baseline="0">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14"/>
            </p:custDataLst>
          </p:nvPr>
        </p:nvSpPr>
        <p:spPr/>
        <p:txBody>
          <a:bodyPr/>
          <a:lstStyle>
            <a:lvl1pPr>
              <a:lnSpc>
                <a:spcPct val="120000"/>
              </a:lnSpc>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a:off x="0" y="428"/>
            <a:ext cx="12192000" cy="6884467"/>
            <a:chOff x="0" y="428"/>
            <a:chExt cx="12192000" cy="6884467"/>
          </a:xfrm>
        </p:grpSpPr>
        <p:pic>
          <p:nvPicPr>
            <p:cNvPr id="13" name="图片 12"/>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pic>
          <p:nvPicPr>
            <p:cNvPr id="14" name="图片 13"/>
            <p:cNvPicPr>
              <a:picLocks noChangeAspect="1"/>
            </p:cNvPicPr>
            <p:nvPr>
              <p:custDataLst>
                <p:tags r:id="rId5"/>
              </p:custDataLst>
            </p:nvPr>
          </p:nvPicPr>
          <p:blipFill>
            <a:blip r:embed="rId6"/>
            <a:stretch>
              <a:fillRect/>
            </a:stretch>
          </p:blipFill>
          <p:spPr>
            <a:xfrm flipH="1">
              <a:off x="9144000" y="4280861"/>
              <a:ext cx="3048000" cy="2604034"/>
            </a:xfrm>
            <a:prstGeom prst="rect">
              <a:avLst/>
            </a:prstGeom>
          </p:spPr>
        </p:pic>
        <p:pic>
          <p:nvPicPr>
            <p:cNvPr id="15" name="图片 14"/>
            <p:cNvPicPr>
              <a:picLocks noChangeAspect="1"/>
            </p:cNvPicPr>
            <p:nvPr>
              <p:custDataLst>
                <p:tags r:id="rId7"/>
              </p:custDataLst>
            </p:nvPr>
          </p:nvPicPr>
          <p:blipFill>
            <a:blip r:embed="rId8"/>
            <a:stretch>
              <a:fillRect/>
            </a:stretch>
          </p:blipFill>
          <p:spPr>
            <a:xfrm>
              <a:off x="0" y="129140"/>
              <a:ext cx="1070517" cy="628180"/>
            </a:xfrm>
            <a:prstGeom prst="rect">
              <a:avLst/>
            </a:prstGeom>
          </p:spPr>
        </p:pic>
      </p:grpSp>
      <p:sp>
        <p:nvSpPr>
          <p:cNvPr id="2" name="标题 1"/>
          <p:cNvSpPr>
            <a:spLocks noGrp="1"/>
          </p:cNvSpPr>
          <p:nvPr>
            <p:ph type="title"/>
            <p:custDataLst>
              <p:tags r:id="rId9"/>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0"/>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75000"/>
                    <a:lumOff val="25000"/>
                  </a:schemeClr>
                </a:solidFill>
                <a:uFillTx/>
                <a:latin typeface="Arial" panose="020B0604020202020204" pitchFamily="34" charset="0"/>
                <a:ea typeface="隶书"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1"/>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2"/>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3"/>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4"/>
            </p:custDataLst>
          </p:nvPr>
        </p:nvSpPr>
        <p:spPr/>
        <p:txBody>
          <a:bodyPr/>
          <a:lstStyle>
            <a:lvl1pPr>
              <a:lnSpc>
                <a:spcPct val="120000"/>
              </a:lnSpc>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5"/>
            </p:custDataLst>
          </p:nvPr>
        </p:nvSpPr>
        <p:spPr/>
        <p:txBody>
          <a:bodyPr/>
          <a:lstStyle>
            <a:lvl1pPr>
              <a:lnSpc>
                <a:spcPct val="120000"/>
              </a:lnSpc>
              <a:defRPr baseline="0">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16"/>
            </p:custDataLst>
          </p:nvPr>
        </p:nvSpPr>
        <p:spPr/>
        <p:txBody>
          <a:bodyPr/>
          <a:lstStyle>
            <a:lvl1pPr>
              <a:lnSpc>
                <a:spcPct val="120000"/>
              </a:lnSpc>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13" name="组合 12"/>
          <p:cNvGrpSpPr/>
          <p:nvPr userDrawn="1">
            <p:custDataLst>
              <p:tags r:id="rId2"/>
            </p:custDataLst>
          </p:nvPr>
        </p:nvGrpSpPr>
        <p:grpSpPr>
          <a:xfrm>
            <a:off x="0" y="428"/>
            <a:ext cx="12192000" cy="6884467"/>
            <a:chOff x="0" y="428"/>
            <a:chExt cx="12192000" cy="6884467"/>
          </a:xfrm>
        </p:grpSpPr>
        <p:pic>
          <p:nvPicPr>
            <p:cNvPr id="12" name="图片 11"/>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pic>
          <p:nvPicPr>
            <p:cNvPr id="6" name="图片 5"/>
            <p:cNvPicPr>
              <a:picLocks noChangeAspect="1"/>
            </p:cNvPicPr>
            <p:nvPr>
              <p:custDataLst>
                <p:tags r:id="rId5"/>
              </p:custDataLst>
            </p:nvPr>
          </p:nvPicPr>
          <p:blipFill>
            <a:blip r:embed="rId6"/>
            <a:stretch>
              <a:fillRect/>
            </a:stretch>
          </p:blipFill>
          <p:spPr>
            <a:xfrm flipH="1">
              <a:off x="9144000" y="4280861"/>
              <a:ext cx="3048000" cy="2604034"/>
            </a:xfrm>
            <a:prstGeom prst="rect">
              <a:avLst/>
            </a:prstGeom>
          </p:spPr>
        </p:pic>
        <p:pic>
          <p:nvPicPr>
            <p:cNvPr id="7" name="图片 6"/>
            <p:cNvPicPr>
              <a:picLocks noChangeAspect="1"/>
            </p:cNvPicPr>
            <p:nvPr>
              <p:custDataLst>
                <p:tags r:id="rId7"/>
              </p:custDataLst>
            </p:nvPr>
          </p:nvPicPr>
          <p:blipFill>
            <a:blip r:embed="rId8"/>
            <a:stretch>
              <a:fillRect/>
            </a:stretch>
          </p:blipFill>
          <p:spPr>
            <a:xfrm>
              <a:off x="0" y="129140"/>
              <a:ext cx="1070517" cy="628180"/>
            </a:xfrm>
            <a:prstGeom prst="rect">
              <a:avLst/>
            </a:prstGeom>
          </p:spPr>
        </p:pic>
      </p:grpSp>
      <p:sp>
        <p:nvSpPr>
          <p:cNvPr id="2" name="标题 1"/>
          <p:cNvSpPr>
            <a:spLocks noGrp="1"/>
          </p:cNvSpPr>
          <p:nvPr>
            <p:ph type="title"/>
            <p:custDataLst>
              <p:tags r:id="rId9"/>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10"/>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baseline="0">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12"/>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ea typeface="隶书" panose="02010509060101010101" pitchFamily="49"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ea typeface="隶书" panose="02010509060101010101" pitchFamily="49" charset="-122"/>
              </a:defRPr>
            </a:lvl1pPr>
          </a:lstStyle>
          <a:p>
            <a:endParaRPr lang="zh-CN" altLang="en-US" dirty="0"/>
          </a:p>
        </p:txBody>
      </p:sp>
      <p:sp>
        <p:nvSpPr>
          <p:cNvPr id="4" name="灯片编号占位符 3"/>
          <p:cNvSpPr>
            <a:spLocks noGrp="1"/>
          </p:cNvSpPr>
          <p:nvPr>
            <p:ph type="sldNum" sz="quarter" idx="12"/>
            <p:custDataLst>
              <p:tags r:id="rId4"/>
            </p:custDataLst>
          </p:nvPr>
        </p:nvSpPr>
        <p:spPr/>
        <p:txBody>
          <a:bodyPr/>
          <a:lstStyle>
            <a:lvl1pPr>
              <a:defRPr baseline="0">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0" y="428"/>
            <a:ext cx="12192000" cy="6884467"/>
            <a:chOff x="0" y="428"/>
            <a:chExt cx="12192000" cy="6884467"/>
          </a:xfrm>
        </p:grpSpPr>
        <p:pic>
          <p:nvPicPr>
            <p:cNvPr id="11" name="图片 10"/>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pic>
          <p:nvPicPr>
            <p:cNvPr id="12" name="图片 11"/>
            <p:cNvPicPr>
              <a:picLocks noChangeAspect="1"/>
            </p:cNvPicPr>
            <p:nvPr>
              <p:custDataLst>
                <p:tags r:id="rId5"/>
              </p:custDataLst>
            </p:nvPr>
          </p:nvPicPr>
          <p:blipFill>
            <a:blip r:embed="rId6"/>
            <a:stretch>
              <a:fillRect/>
            </a:stretch>
          </p:blipFill>
          <p:spPr>
            <a:xfrm flipH="1">
              <a:off x="9144000" y="4280861"/>
              <a:ext cx="3048000" cy="2604034"/>
            </a:xfrm>
            <a:prstGeom prst="rect">
              <a:avLst/>
            </a:prstGeom>
          </p:spPr>
        </p:pic>
        <p:pic>
          <p:nvPicPr>
            <p:cNvPr id="13" name="图片 12"/>
            <p:cNvPicPr>
              <a:picLocks noChangeAspect="1"/>
            </p:cNvPicPr>
            <p:nvPr>
              <p:custDataLst>
                <p:tags r:id="rId7"/>
              </p:custDataLst>
            </p:nvPr>
          </p:nvPicPr>
          <p:blipFill>
            <a:blip r:embed="rId8"/>
            <a:stretch>
              <a:fillRect/>
            </a:stretch>
          </p:blipFill>
          <p:spPr>
            <a:xfrm>
              <a:off x="0" y="129140"/>
              <a:ext cx="1070517" cy="628180"/>
            </a:xfrm>
            <a:prstGeom prst="rect">
              <a:avLst/>
            </a:prstGeom>
          </p:spPr>
        </p:pic>
      </p:grpSp>
      <p:sp>
        <p:nvSpPr>
          <p:cNvPr id="2" name="标题 1"/>
          <p:cNvSpPr>
            <a:spLocks noGrp="1"/>
          </p:cNvSpPr>
          <p:nvPr>
            <p:ph type="title"/>
            <p:custDataLst>
              <p:tags r:id="rId9"/>
            </p:custDataLst>
          </p:nvPr>
        </p:nvSpPr>
        <p:spPr>
          <a:xfrm>
            <a:off x="669930"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10"/>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2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1"/>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2"/>
            </p:custDataLst>
          </p:nvPr>
        </p:nvSpPr>
        <p:spPr/>
        <p:txBody>
          <a:bodyPr/>
          <a:lstStyle>
            <a:lvl1pPr>
              <a:lnSpc>
                <a:spcPct val="120000"/>
              </a:lnSpc>
              <a:defRPr baseline="0">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3"/>
            </p:custDataLst>
          </p:nvPr>
        </p:nvSpPr>
        <p:spPr/>
        <p:txBody>
          <a:bodyPr/>
          <a:lstStyle>
            <a:lvl1pPr>
              <a:lnSpc>
                <a:spcPct val="120000"/>
              </a:lnSpc>
              <a:defRPr baseline="0">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14"/>
            </p:custDataLst>
          </p:nvPr>
        </p:nvSpPr>
        <p:spPr/>
        <p:txBody>
          <a:bodyPr/>
          <a:lstStyle>
            <a:lvl1pPr>
              <a:lnSpc>
                <a:spcPct val="120000"/>
              </a:lnSpc>
              <a:defRPr baseline="0">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0" y="129140"/>
            <a:ext cx="12192000" cy="6755755"/>
            <a:chOff x="0" y="129140"/>
            <a:chExt cx="12192000" cy="6755755"/>
          </a:xfrm>
        </p:grpSpPr>
        <p:sp>
          <p:nvSpPr>
            <p:cNvPr id="11" name="矩形 10"/>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隶书" panose="02010509060101010101" pitchFamily="49" charset="-122"/>
              </a:endParaRPr>
            </a:p>
          </p:txBody>
        </p:sp>
        <p:pic>
          <p:nvPicPr>
            <p:cNvPr id="12" name="图片 11"/>
            <p:cNvPicPr>
              <a:picLocks noChangeAspect="1"/>
            </p:cNvPicPr>
            <p:nvPr userDrawn="1">
              <p:custDataLst>
                <p:tags r:id="rId4"/>
              </p:custDataLst>
            </p:nvPr>
          </p:nvPicPr>
          <p:blipFill>
            <a:blip r:embed="rId5"/>
            <a:stretch>
              <a:fillRect/>
            </a:stretch>
          </p:blipFill>
          <p:spPr>
            <a:xfrm>
              <a:off x="292800" y="164699"/>
              <a:ext cx="11606400" cy="6528601"/>
            </a:xfrm>
            <a:prstGeom prst="rect">
              <a:avLst/>
            </a:prstGeom>
          </p:spPr>
        </p:pic>
        <p:pic>
          <p:nvPicPr>
            <p:cNvPr id="13" name="图片 12"/>
            <p:cNvPicPr>
              <a:picLocks noChangeAspect="1"/>
            </p:cNvPicPr>
            <p:nvPr>
              <p:custDataLst>
                <p:tags r:id="rId6"/>
              </p:custDataLst>
            </p:nvPr>
          </p:nvPicPr>
          <p:blipFill>
            <a:blip r:embed="rId7"/>
            <a:stretch>
              <a:fillRect/>
            </a:stretch>
          </p:blipFill>
          <p:spPr>
            <a:xfrm flipH="1">
              <a:off x="9144000" y="4280861"/>
              <a:ext cx="3048000" cy="2604034"/>
            </a:xfrm>
            <a:prstGeom prst="rect">
              <a:avLst/>
            </a:prstGeom>
          </p:spPr>
        </p:pic>
        <p:pic>
          <p:nvPicPr>
            <p:cNvPr id="14" name="图片 13"/>
            <p:cNvPicPr>
              <a:picLocks noChangeAspect="1"/>
            </p:cNvPicPr>
            <p:nvPr>
              <p:custDataLst>
                <p:tags r:id="rId8"/>
              </p:custDataLst>
            </p:nvPr>
          </p:nvPicPr>
          <p:blipFill>
            <a:blip r:embed="rId9"/>
            <a:stretch>
              <a:fillRect/>
            </a:stretch>
          </p:blipFill>
          <p:spPr>
            <a:xfrm>
              <a:off x="0" y="129140"/>
              <a:ext cx="1070517" cy="628180"/>
            </a:xfrm>
            <a:prstGeom prst="rect">
              <a:avLst/>
            </a:prstGeom>
          </p:spPr>
        </p:pic>
      </p:grpSp>
      <p:sp>
        <p:nvSpPr>
          <p:cNvPr id="2" name="竖排标题 1"/>
          <p:cNvSpPr>
            <a:spLocks noGrp="1"/>
          </p:cNvSpPr>
          <p:nvPr>
            <p:ph type="title" orient="vert"/>
            <p:custDataLst>
              <p:tags r:id="rId10"/>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1"/>
            </p:custDataLst>
          </p:nvPr>
        </p:nvSpPr>
        <p:spPr>
          <a:xfrm>
            <a:off x="669925" y="952500"/>
            <a:ext cx="9828101" cy="5388907"/>
          </a:xfrm>
        </p:spPr>
        <p:txBody>
          <a:bodyPr vert="eaVert"/>
          <a:lstStyle>
            <a:lvl1pPr indent="0" eaLnBrk="1" fontAlgn="auto" latinLnBrk="0" hangingPunct="1">
              <a:lnSpc>
                <a:spcPct val="120000"/>
              </a:lnSpc>
              <a:defRPr baseline="0">
                <a:solidFill>
                  <a:schemeClr val="tx1">
                    <a:lumMod val="75000"/>
                    <a:lumOff val="25000"/>
                  </a:schemeClr>
                </a:solidFill>
                <a:latin typeface="Arial" panose="020B0604020202020204" pitchFamily="34" charset="0"/>
                <a:ea typeface="隶书" panose="02010509060101010101" pitchFamily="49" charset="-122"/>
              </a:defRPr>
            </a:lvl1pPr>
            <a:lvl2pPr indent="0" eaLnBrk="1" fontAlgn="auto" latinLnBrk="0" hangingPunct="1">
              <a:lnSpc>
                <a:spcPct val="120000"/>
              </a:lnSpc>
              <a:defRPr baseline="0">
                <a:solidFill>
                  <a:schemeClr val="tx1">
                    <a:lumMod val="75000"/>
                    <a:lumOff val="25000"/>
                  </a:schemeClr>
                </a:solidFill>
                <a:latin typeface="Arial" panose="020B0604020202020204" pitchFamily="34" charset="0"/>
                <a:ea typeface="隶书" panose="02010509060101010101" pitchFamily="49" charset="-122"/>
              </a:defRPr>
            </a:lvl2pPr>
            <a:lvl3pPr indent="0" eaLnBrk="1" fontAlgn="auto" latinLnBrk="0" hangingPunct="1">
              <a:lnSpc>
                <a:spcPct val="120000"/>
              </a:lnSpc>
              <a:defRPr baseline="0">
                <a:solidFill>
                  <a:schemeClr val="tx1">
                    <a:lumMod val="75000"/>
                    <a:lumOff val="25000"/>
                  </a:schemeClr>
                </a:solidFill>
                <a:latin typeface="Arial" panose="020B0604020202020204" pitchFamily="34" charset="0"/>
                <a:ea typeface="隶书" panose="02010509060101010101" pitchFamily="49" charset="-122"/>
              </a:defRPr>
            </a:lvl3pPr>
            <a:lvl4pPr indent="0" eaLnBrk="1" fontAlgn="auto" latinLnBrk="0" hangingPunct="1">
              <a:lnSpc>
                <a:spcPct val="120000"/>
              </a:lnSpc>
              <a:defRPr baseline="0">
                <a:solidFill>
                  <a:schemeClr val="tx1">
                    <a:lumMod val="75000"/>
                    <a:lumOff val="25000"/>
                  </a:schemeClr>
                </a:solidFill>
                <a:latin typeface="Arial" panose="020B0604020202020204" pitchFamily="34" charset="0"/>
                <a:ea typeface="隶书" panose="02010509060101010101" pitchFamily="49" charset="-122"/>
              </a:defRPr>
            </a:lvl4pPr>
            <a:lvl5pPr indent="0" eaLnBrk="1" fontAlgn="auto" latinLnBrk="0" hangingPunct="1">
              <a:lnSpc>
                <a:spcPct val="120000"/>
              </a:lnSpc>
              <a:defRPr baseline="0">
                <a:solidFill>
                  <a:schemeClr val="tx1">
                    <a:lumMod val="75000"/>
                    <a:lumOff val="2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2"/>
            </p:custDataLst>
          </p:nvPr>
        </p:nvSpPr>
        <p:spPr/>
        <p:txBody>
          <a:bodyPr/>
          <a:lstStyle>
            <a:lvl1pPr>
              <a:lnSpc>
                <a:spcPct val="120000"/>
              </a:lnSpc>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3"/>
            </p:custDataLst>
          </p:nvPr>
        </p:nvSpPr>
        <p:spPr/>
        <p:txBody>
          <a:bodyPr/>
          <a:lstStyle>
            <a:lvl1pPr>
              <a:lnSpc>
                <a:spcPct val="120000"/>
              </a:lnSpc>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4"/>
            </p:custDataLst>
          </p:nvPr>
        </p:nvSpPr>
        <p:spPr/>
        <p:txBody>
          <a:bodyPr/>
          <a:lstStyle>
            <a:lvl1pPr>
              <a:lnSpc>
                <a:spcPct val="120000"/>
              </a:lnSpc>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0" y="129140"/>
            <a:ext cx="12192000" cy="6755755"/>
            <a:chOff x="0" y="129140"/>
            <a:chExt cx="12192000" cy="6755755"/>
          </a:xfrm>
        </p:grpSpPr>
        <p:sp>
          <p:nvSpPr>
            <p:cNvPr id="10" name="矩形 9"/>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隶书" panose="02010509060101010101" pitchFamily="49" charset="-122"/>
              </a:endParaRPr>
            </a:p>
          </p:txBody>
        </p:sp>
        <p:pic>
          <p:nvPicPr>
            <p:cNvPr id="11" name="图片 10"/>
            <p:cNvPicPr>
              <a:picLocks noChangeAspect="1"/>
            </p:cNvPicPr>
            <p:nvPr userDrawn="1">
              <p:custDataLst>
                <p:tags r:id="rId4"/>
              </p:custDataLst>
            </p:nvPr>
          </p:nvPicPr>
          <p:blipFill>
            <a:blip r:embed="rId5"/>
            <a:stretch>
              <a:fillRect/>
            </a:stretch>
          </p:blipFill>
          <p:spPr>
            <a:xfrm>
              <a:off x="292800" y="164699"/>
              <a:ext cx="11606400" cy="6528601"/>
            </a:xfrm>
            <a:prstGeom prst="rect">
              <a:avLst/>
            </a:prstGeom>
          </p:spPr>
        </p:pic>
        <p:pic>
          <p:nvPicPr>
            <p:cNvPr id="12" name="图片 11"/>
            <p:cNvPicPr>
              <a:picLocks noChangeAspect="1"/>
            </p:cNvPicPr>
            <p:nvPr>
              <p:custDataLst>
                <p:tags r:id="rId6"/>
              </p:custDataLst>
            </p:nvPr>
          </p:nvPicPr>
          <p:blipFill>
            <a:blip r:embed="rId7"/>
            <a:stretch>
              <a:fillRect/>
            </a:stretch>
          </p:blipFill>
          <p:spPr>
            <a:xfrm flipH="1">
              <a:off x="9144000" y="4280861"/>
              <a:ext cx="3048000" cy="2604034"/>
            </a:xfrm>
            <a:prstGeom prst="rect">
              <a:avLst/>
            </a:prstGeom>
          </p:spPr>
        </p:pic>
        <p:pic>
          <p:nvPicPr>
            <p:cNvPr id="13" name="图片 12"/>
            <p:cNvPicPr>
              <a:picLocks noChangeAspect="1"/>
            </p:cNvPicPr>
            <p:nvPr>
              <p:custDataLst>
                <p:tags r:id="rId8"/>
              </p:custDataLst>
            </p:nvPr>
          </p:nvPicPr>
          <p:blipFill>
            <a:blip r:embed="rId9"/>
            <a:stretch>
              <a:fillRect/>
            </a:stretch>
          </p:blipFill>
          <p:spPr>
            <a:xfrm>
              <a:off x="0" y="129140"/>
              <a:ext cx="1070517" cy="628180"/>
            </a:xfrm>
            <a:prstGeom prst="rect">
              <a:avLst/>
            </a:prstGeom>
          </p:spPr>
        </p:pic>
      </p:grpSp>
      <p:sp>
        <p:nvSpPr>
          <p:cNvPr id="3" name="日期占位符 2"/>
          <p:cNvSpPr>
            <a:spLocks noGrp="1"/>
          </p:cNvSpPr>
          <p:nvPr>
            <p:ph type="dt" sz="half" idx="10"/>
            <p:custDataLst>
              <p:tags r:id="rId10"/>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baseline="0">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12"/>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3"/>
            </p:custDataLst>
          </p:nvPr>
        </p:nvSpPr>
        <p:spPr>
          <a:xfrm>
            <a:off x="669930" y="952508"/>
            <a:ext cx="10852237" cy="5388907"/>
          </a:xfrm>
        </p:spPr>
        <p:txBody>
          <a:bodyPr/>
          <a:lstStyle>
            <a:lvl1pP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1pPr>
            <a:lvl2pP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2pPr>
            <a:lvl3pP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3pPr>
            <a:lvl4pP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4pPr>
            <a:lvl5pP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422400" y="1981200"/>
            <a:ext cx="4826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451600" y="1981200"/>
            <a:ext cx="4826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5"/>
          <p:cNvSpPr>
            <a:spLocks noGrp="1" noChangeArrowheads="1"/>
          </p:cNvSpPr>
          <p:nvPr>
            <p:ph type="dt" sz="half" idx="10"/>
          </p:nvPr>
        </p:nvSpPr>
        <p:spPr/>
        <p:txBody>
          <a:bodyPr/>
          <a:lstStyle>
            <a:lvl1pPr>
              <a:defRPr/>
            </a:lvl1pPr>
          </a:lstStyle>
          <a:p>
            <a:pPr>
              <a:defRPr/>
            </a:pPr>
            <a:fld id="{93D706FC-8FE2-4911-B887-410E7D607BBD}" type="datetimeFigureOut">
              <a:rPr lang="zh-CN" altLang="en-US"/>
            </a:fld>
            <a:endParaRPr lang="zh-CN" altLang="en-US"/>
          </a:p>
        </p:txBody>
      </p:sp>
      <p:sp>
        <p:nvSpPr>
          <p:cNvPr id="6" name="Rectangle 6"/>
          <p:cNvSpPr>
            <a:spLocks noGrp="1" noChangeArrowheads="1"/>
          </p:cNvSpPr>
          <p:nvPr>
            <p:ph type="ftr" sz="quarter" idx="11"/>
          </p:nvPr>
        </p:nvSpPr>
        <p:spPr/>
        <p:txBody>
          <a:bodyPr/>
          <a:lstStyle>
            <a:lvl1pPr>
              <a:defRPr/>
            </a:lvl1pPr>
          </a:lstStyle>
          <a:p>
            <a:pPr>
              <a:defRPr/>
            </a:pPr>
            <a:endParaRPr lang="zh-CN" altLang="en-US"/>
          </a:p>
        </p:txBody>
      </p:sp>
      <p:sp>
        <p:nvSpPr>
          <p:cNvPr id="7" name="Rectangle 7"/>
          <p:cNvSpPr>
            <a:spLocks noGrp="1" noChangeArrowheads="1"/>
          </p:cNvSpPr>
          <p:nvPr>
            <p:ph type="sldNum" sz="quarter" idx="12"/>
          </p:nvPr>
        </p:nvSpPr>
        <p:spPr/>
        <p:txBody>
          <a:bodyPr/>
          <a:lstStyle>
            <a:lvl1pPr>
              <a:defRPr/>
            </a:lvl1pPr>
          </a:lstStyle>
          <a:p>
            <a:pPr>
              <a:defRPr/>
            </a:pPr>
            <a:fld id="{8EE24350-2ADA-47FD-B0E0-60388819CFE7}" type="slidenum">
              <a:rPr lang="zh-CN" altLang="en-US"/>
            </a:fld>
            <a:endParaRPr lang="en-US" altLang="zh-CN"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3" name="图片 12"/>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1673"/>
            <a:ext cx="12192000" cy="6858000"/>
          </a:xfrm>
          <a:prstGeom prst="rect">
            <a:avLst/>
          </a:prstGeom>
        </p:spPr>
      </p:pic>
      <p:pic>
        <p:nvPicPr>
          <p:cNvPr id="14" name="图片 13"/>
          <p:cNvPicPr>
            <a:picLocks noChangeAspect="1"/>
          </p:cNvPicPr>
          <p:nvPr userDrawn="1">
            <p:custDataLst>
              <p:tags r:id="rId4"/>
            </p:custDataLst>
          </p:nvPr>
        </p:nvPicPr>
        <p:blipFill>
          <a:blip r:embed="rId5"/>
          <a:stretch>
            <a:fillRect/>
          </a:stretch>
        </p:blipFill>
        <p:spPr>
          <a:xfrm flipH="1">
            <a:off x="9111334" y="1249644"/>
            <a:ext cx="1070517" cy="628180"/>
          </a:xfrm>
          <a:prstGeom prst="rect">
            <a:avLst/>
          </a:prstGeom>
        </p:spPr>
      </p:pic>
      <p:sp useBgFill="1">
        <p:nvSpPr>
          <p:cNvPr id="15" name="矩形 14"/>
          <p:cNvSpPr/>
          <p:nvPr userDrawn="1">
            <p:custDataLst>
              <p:tags r:id="rId6"/>
            </p:custDataLst>
          </p:nvPr>
        </p:nvSpPr>
        <p:spPr>
          <a:xfrm>
            <a:off x="4101719" y="3760041"/>
            <a:ext cx="950582" cy="7004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cs typeface="+mn-ea"/>
              <a:sym typeface="+mn-lt"/>
            </a:endParaRPr>
          </a:p>
        </p:txBody>
      </p:sp>
      <p:sp useBgFill="1">
        <p:nvSpPr>
          <p:cNvPr id="16" name="矩形 15"/>
          <p:cNvSpPr/>
          <p:nvPr userDrawn="1">
            <p:custDataLst>
              <p:tags r:id="rId7"/>
            </p:custDataLst>
          </p:nvPr>
        </p:nvSpPr>
        <p:spPr>
          <a:xfrm>
            <a:off x="7141576" y="2359183"/>
            <a:ext cx="950582" cy="7004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cs typeface="+mn-ea"/>
              <a:sym typeface="+mn-lt"/>
            </a:endParaRPr>
          </a:p>
        </p:txBody>
      </p:sp>
      <p:grpSp>
        <p:nvGrpSpPr>
          <p:cNvPr id="17" name="组合 16"/>
          <p:cNvGrpSpPr/>
          <p:nvPr userDrawn="1">
            <p:custDataLst>
              <p:tags r:id="rId8"/>
            </p:custDataLst>
          </p:nvPr>
        </p:nvGrpSpPr>
        <p:grpSpPr>
          <a:xfrm>
            <a:off x="3057780" y="1249644"/>
            <a:ext cx="6076440" cy="4358713"/>
            <a:chOff x="2753240" y="1123029"/>
            <a:chExt cx="6424532" cy="4608404"/>
          </a:xfrm>
        </p:grpSpPr>
        <p:pic>
          <p:nvPicPr>
            <p:cNvPr id="18" name="图片 17"/>
            <p:cNvPicPr>
              <a:picLocks noChangeAspect="1"/>
            </p:cNvPicPr>
            <p:nvPr>
              <p:custDataLst>
                <p:tags r:id="rId9"/>
              </p:custDataLst>
            </p:nvPr>
          </p:nvPicPr>
          <p:blipFill>
            <a:blip r:embed="rId10"/>
            <a:stretch>
              <a:fillRect/>
            </a:stretch>
          </p:blipFill>
          <p:spPr>
            <a:xfrm>
              <a:off x="7464317" y="2492772"/>
              <a:ext cx="1713455" cy="798431"/>
            </a:xfrm>
            <a:prstGeom prst="rect">
              <a:avLst/>
            </a:prstGeom>
            <a:ln>
              <a:noFill/>
            </a:ln>
          </p:spPr>
        </p:pic>
        <p:pic>
          <p:nvPicPr>
            <p:cNvPr id="19" name="图片 18"/>
            <p:cNvPicPr>
              <a:picLocks noChangeAspect="1"/>
            </p:cNvPicPr>
            <p:nvPr>
              <p:custDataLst>
                <p:tags r:id="rId11"/>
              </p:custDataLst>
            </p:nvPr>
          </p:nvPicPr>
          <p:blipFill>
            <a:blip r:embed="rId12"/>
            <a:stretch>
              <a:fillRect/>
            </a:stretch>
          </p:blipFill>
          <p:spPr>
            <a:xfrm>
              <a:off x="2753240" y="3587863"/>
              <a:ext cx="1957170" cy="911997"/>
            </a:xfrm>
            <a:prstGeom prst="rect">
              <a:avLst/>
            </a:prstGeom>
            <a:ln>
              <a:noFill/>
            </a:ln>
          </p:spPr>
        </p:pic>
        <p:sp>
          <p:nvSpPr>
            <p:cNvPr id="20" name="任意多边形: 形状 19"/>
            <p:cNvSpPr/>
            <p:nvPr userDrawn="1">
              <p:custDataLst>
                <p:tags r:id="rId13"/>
              </p:custDataLst>
            </p:nvPr>
          </p:nvSpPr>
          <p:spPr>
            <a:xfrm>
              <a:off x="3800683" y="1123029"/>
              <a:ext cx="4282522" cy="2305971"/>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baseline="0">
                <a:latin typeface="Arial" panose="020B0604020202020204" pitchFamily="34" charset="0"/>
                <a:cs typeface="+mn-ea"/>
                <a:sym typeface="+mn-lt"/>
              </a:endParaRPr>
            </a:p>
          </p:txBody>
        </p:sp>
        <p:sp>
          <p:nvSpPr>
            <p:cNvPr id="21" name="任意多边形: 形状 20"/>
            <p:cNvSpPr/>
            <p:nvPr userDrawn="1">
              <p:custDataLst>
                <p:tags r:id="rId14"/>
              </p:custDataLst>
            </p:nvPr>
          </p:nvSpPr>
          <p:spPr>
            <a:xfrm rot="10800000">
              <a:off x="4115486" y="3425462"/>
              <a:ext cx="4282522" cy="2305971"/>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baseline="0">
                <a:latin typeface="Arial" panose="020B0604020202020204" pitchFamily="34" charset="0"/>
                <a:cs typeface="+mn-ea"/>
                <a:sym typeface="+mn-lt"/>
              </a:endParaRPr>
            </a:p>
          </p:txBody>
        </p:sp>
      </p:grpSp>
      <p:sp>
        <p:nvSpPr>
          <p:cNvPr id="7" name="竖排标题 1"/>
          <p:cNvSpPr>
            <a:spLocks noGrp="1"/>
          </p:cNvSpPr>
          <p:nvPr>
            <p:ph type="title" orient="vert" hasCustomPrompt="1"/>
            <p:custDataLst>
              <p:tags r:id="rId15"/>
            </p:custDataLst>
          </p:nvPr>
        </p:nvSpPr>
        <p:spPr>
          <a:xfrm>
            <a:off x="5546115" y="1747594"/>
            <a:ext cx="1099770" cy="3362813"/>
          </a:xfrm>
        </p:spPr>
        <p:txBody>
          <a:bodyPr vert="eaVert" lIns="90000" tIns="46800" rIns="90000" bIns="46800" anchor="ctr">
            <a:normAutofit/>
          </a:bodyPr>
          <a:lstStyle>
            <a:lvl1pPr algn="ctr">
              <a:defRPr sz="4800" b="1" u="none" strike="noStrike" kern="1200" cap="none" spc="200" normalizeH="0" baseline="0">
                <a:solidFill>
                  <a:schemeClr val="accent1"/>
                </a:solidFill>
                <a:uFillTx/>
                <a:latin typeface="Arial" panose="020B0604020202020204" pitchFamily="34" charset="0"/>
                <a:ea typeface="汉仪尚巍手书W" panose="00020600040101010101" charset="-122"/>
              </a:defRPr>
            </a:lvl1pPr>
          </a:lstStyle>
          <a:p>
            <a:r>
              <a:rPr lang="zh-CN" altLang="en-US" dirty="0"/>
              <a:t>编辑标题</a:t>
            </a:r>
            <a:endParaRPr lang="zh-CN" altLang="en-US" dirty="0"/>
          </a:p>
        </p:txBody>
      </p:sp>
      <p:sp>
        <p:nvSpPr>
          <p:cNvPr id="3" name="日期占位符 2"/>
          <p:cNvSpPr>
            <a:spLocks noGrp="1"/>
          </p:cNvSpPr>
          <p:nvPr>
            <p:ph type="dt" sz="half" idx="10"/>
            <p:custDataLst>
              <p:tags r:id="rId16"/>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7"/>
            </p:custDataLst>
          </p:nvPr>
        </p:nvSpPr>
        <p:spPr/>
        <p:txBody>
          <a:bodyPr/>
          <a:lstStyle>
            <a:lvl1pPr>
              <a:defRPr baseline="0">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18"/>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4"/>
            </p:custDataLst>
          </p:nvPr>
        </p:nvPicPr>
        <p:blipFill>
          <a:blip r:embed="rId5"/>
          <a:stretch>
            <a:fillRect/>
          </a:stretch>
        </p:blipFill>
        <p:spPr>
          <a:xfrm flipH="1">
            <a:off x="9144000" y="4281170"/>
            <a:ext cx="3048000" cy="2604135"/>
          </a:xfrm>
          <a:prstGeom prst="rect">
            <a:avLst/>
          </a:prstGeom>
        </p:spPr>
      </p:pic>
      <p:sp>
        <p:nvSpPr>
          <p:cNvPr id="2" name="标题 1"/>
          <p:cNvSpPr>
            <a:spLocks noGrp="1"/>
          </p:cNvSpPr>
          <p:nvPr>
            <p:ph type="title"/>
            <p:custDataLst>
              <p:tags r:id="rId6"/>
            </p:custDataLst>
          </p:nvPr>
        </p:nvSpPr>
        <p:spPr/>
        <p:txBody>
          <a:bodyPr/>
          <a:lstStyle>
            <a:lvl1pPr>
              <a:defRPr baseline="0">
                <a:solidFill>
                  <a:schemeClr val="tx1">
                    <a:lumMod val="75000"/>
                    <a:lumOff val="2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baseline="0">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baseline="0">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735" y="304165"/>
            <a:ext cx="11606530" cy="62496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隶书" panose="02010509060101010101" pitchFamily="49" charset="-122"/>
            </a:endParaRPr>
          </a:p>
        </p:txBody>
      </p:sp>
      <p:pic>
        <p:nvPicPr>
          <p:cNvPr id="11" name="图片 10"/>
          <p:cNvPicPr>
            <a:picLocks noChangeAspect="1"/>
          </p:cNvPicPr>
          <p:nvPr userDrawn="1">
            <p:custDataLst>
              <p:tags r:id="rId3"/>
            </p:custDataLst>
          </p:nvPr>
        </p:nvPicPr>
        <p:blipFill>
          <a:blip r:embed="rId4"/>
          <a:stretch>
            <a:fillRect/>
          </a:stretch>
        </p:blipFill>
        <p:spPr>
          <a:xfrm>
            <a:off x="292735" y="164465"/>
            <a:ext cx="11606530" cy="6528435"/>
          </a:xfrm>
          <a:prstGeom prst="rect">
            <a:avLst/>
          </a:prstGeom>
        </p:spPr>
      </p:pic>
      <p:pic>
        <p:nvPicPr>
          <p:cNvPr id="12" name="图片 11"/>
          <p:cNvPicPr>
            <a:picLocks noChangeAspect="1"/>
          </p:cNvPicPr>
          <p:nvPr userDrawn="1">
            <p:custDataLst>
              <p:tags r:id="rId5"/>
            </p:custDataLst>
          </p:nvPr>
        </p:nvPicPr>
        <p:blipFill>
          <a:blip r:embed="rId6"/>
          <a:stretch>
            <a:fillRect/>
          </a:stretch>
        </p:blipFill>
        <p:spPr>
          <a:xfrm flipH="1">
            <a:off x="9144000" y="4281170"/>
            <a:ext cx="3048000" cy="2604135"/>
          </a:xfrm>
          <a:prstGeom prst="rect">
            <a:avLst/>
          </a:prstGeom>
        </p:spPr>
      </p:pic>
      <p:pic>
        <p:nvPicPr>
          <p:cNvPr id="13" name="图片 12"/>
          <p:cNvPicPr>
            <a:picLocks noChangeAspect="1"/>
          </p:cNvPicPr>
          <p:nvPr userDrawn="1">
            <p:custDataLst>
              <p:tags r:id="rId7"/>
            </p:custDataLst>
          </p:nvPr>
        </p:nvPicPr>
        <p:blipFill>
          <a:blip r:embed="rId8"/>
          <a:stretch>
            <a:fillRect/>
          </a:stretch>
        </p:blipFill>
        <p:spPr>
          <a:xfrm>
            <a:off x="0" y="128905"/>
            <a:ext cx="1070610" cy="628015"/>
          </a:xfrm>
          <a:prstGeom prst="rect">
            <a:avLst/>
          </a:prstGeom>
        </p:spPr>
      </p:pic>
      <p:sp>
        <p:nvSpPr>
          <p:cNvPr id="2" name="标题 1"/>
          <p:cNvSpPr>
            <a:spLocks noGrp="1"/>
          </p:cNvSpPr>
          <p:nvPr userDrawn="1">
            <p:ph type="title" hasCustomPrompt="1"/>
            <p:custDataLst>
              <p:tags r:id="rId9"/>
            </p:custDataLst>
          </p:nvPr>
        </p:nvSpPr>
        <p:spPr>
          <a:xfrm>
            <a:off x="1281600" y="1249200"/>
            <a:ext cx="9626400" cy="723600"/>
          </a:xfrm>
        </p:spPr>
        <p:txBody>
          <a:bodyPr anchor="ctr"/>
          <a:lstStyle>
            <a:lvl1pPr>
              <a:defRPr sz="3200" baseline="0">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userDrawn="1">
            <p:ph sz="quarter" idx="13"/>
            <p:custDataLst>
              <p:tags r:id="rId10"/>
            </p:custDataLst>
          </p:nvPr>
        </p:nvSpPr>
        <p:spPr>
          <a:xfrm>
            <a:off x="1281113" y="2163600"/>
            <a:ext cx="9626600" cy="34452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userDrawn="1">
            <p:ph type="dt" sz="half" idx="10"/>
            <p:custDataLst>
              <p:tags r:id="rId11"/>
            </p:custDataLst>
          </p:nvPr>
        </p:nvSpPr>
        <p:spPr/>
        <p:txBody>
          <a:bodyPr/>
          <a:lstStyle>
            <a:lvl1pPr>
              <a:defRPr baseline="0">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2"/>
            </p:custDataLst>
          </p:nvPr>
        </p:nvSpPr>
        <p:spPr/>
        <p:txBody>
          <a:bodyPr/>
          <a:lstStyle>
            <a:lvl1pPr>
              <a:defRPr baseline="0">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userDrawn="1">
            <p:ph type="sldNum" sz="quarter" idx="12"/>
            <p:custDataLst>
              <p:tags r:id="rId13"/>
            </p:custDataLst>
          </p:nvPr>
        </p:nvSpPr>
        <p:spPr/>
        <p:txBody>
          <a:bodyPr/>
          <a:lstStyle>
            <a:lvl1pPr>
              <a:defRPr baseline="0">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dirty="0">
              <a:latin typeface="Arial" panose="020B0604020202020204" pitchFamily="34" charset="0"/>
              <a:ea typeface="隶书" panose="02010509060101010101" pitchFamily="49" charset="-122"/>
              <a:sym typeface="+mn-ea"/>
            </a:endParaRPr>
          </a:p>
        </p:txBody>
      </p:sp>
      <p:pic>
        <p:nvPicPr>
          <p:cNvPr id="12" name="图片 11"/>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3" name="图片 12"/>
          <p:cNvPicPr>
            <a:picLocks noChangeAspect="1"/>
          </p:cNvPicPr>
          <p:nvPr userDrawn="1">
            <p:custDataLst>
              <p:tags r:id="rId5"/>
            </p:custDataLst>
          </p:nvPr>
        </p:nvPicPr>
        <p:blipFill>
          <a:blip r:embed="rId6"/>
          <a:stretch>
            <a:fillRect/>
          </a:stretch>
        </p:blipFill>
        <p:spPr>
          <a:xfrm flipH="1">
            <a:off x="9144000" y="4281170"/>
            <a:ext cx="3048000" cy="2604135"/>
          </a:xfrm>
          <a:prstGeom prst="rect">
            <a:avLst/>
          </a:prstGeom>
        </p:spPr>
      </p:pic>
      <p:sp>
        <p:nvSpPr>
          <p:cNvPr id="2" name="标题 1"/>
          <p:cNvSpPr>
            <a:spLocks noGrp="1"/>
          </p:cNvSpPr>
          <p:nvPr>
            <p:ph type="title" hasCustomPrompt="1"/>
            <p:custDataLst>
              <p:tags r:id="rId7"/>
            </p:custDataLst>
          </p:nvPr>
        </p:nvSpPr>
        <p:spPr>
          <a:xfrm>
            <a:off x="583200" y="770400"/>
            <a:ext cx="3960000" cy="882000"/>
          </a:xfrm>
        </p:spPr>
        <p:txBody>
          <a:bodyPr anchor="ctr"/>
          <a:lstStyle>
            <a:lvl1pPr>
              <a:defRPr sz="3600" baseline="0">
                <a:solidFill>
                  <a:schemeClr val="tx1">
                    <a:lumMod val="75000"/>
                    <a:lumOff val="25000"/>
                  </a:schemeClr>
                </a:solidFill>
                <a:latin typeface="Arial" panose="020B0604020202020204" pitchFamily="34" charset="0"/>
                <a:ea typeface="隶书"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baseline="0">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baseline="0">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baseline="0">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a:lstStyle>
            <a:lvl1pPr>
              <a:defRPr baseline="0">
                <a:solidFill>
                  <a:schemeClr val="tx1">
                    <a:lumMod val="75000"/>
                    <a:lumOff val="25000"/>
                  </a:schemeClr>
                </a:solidFill>
                <a:latin typeface="Arial" panose="020B0604020202020204" pitchFamily="34" charset="0"/>
                <a:ea typeface="隶书" panose="02010509060101010101" pitchFamily="49" charset="-122"/>
              </a:defRPr>
            </a:lvl1pPr>
            <a:lvl2pPr>
              <a:defRPr baseline="0">
                <a:solidFill>
                  <a:schemeClr val="tx1">
                    <a:lumMod val="75000"/>
                    <a:lumOff val="25000"/>
                  </a:schemeClr>
                </a:solidFill>
                <a:latin typeface="Arial" panose="020B0604020202020204" pitchFamily="34" charset="0"/>
                <a:ea typeface="隶书" panose="02010509060101010101" pitchFamily="49" charset="-122"/>
              </a:defRPr>
            </a:lvl2pPr>
            <a:lvl3pPr>
              <a:defRPr baseline="0">
                <a:solidFill>
                  <a:schemeClr val="tx1">
                    <a:lumMod val="75000"/>
                    <a:lumOff val="25000"/>
                  </a:schemeClr>
                </a:solidFill>
                <a:latin typeface="Arial" panose="020B0604020202020204" pitchFamily="34" charset="0"/>
                <a:ea typeface="隶书" panose="02010509060101010101" pitchFamily="49" charset="-122"/>
              </a:defRPr>
            </a:lvl3pPr>
            <a:lvl4pPr>
              <a:defRPr baseline="0">
                <a:solidFill>
                  <a:schemeClr val="tx1">
                    <a:lumMod val="75000"/>
                    <a:lumOff val="25000"/>
                  </a:schemeClr>
                </a:solidFill>
                <a:latin typeface="Arial" panose="020B0604020202020204" pitchFamily="34" charset="0"/>
                <a:ea typeface="隶书" panose="02010509060101010101" pitchFamily="49" charset="-122"/>
              </a:defRPr>
            </a:lvl4pPr>
            <a:lvl5pPr>
              <a:defRPr baseline="0">
                <a:solidFill>
                  <a:schemeClr val="tx1">
                    <a:lumMod val="75000"/>
                    <a:lumOff val="2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solidFill>
                <a:schemeClr val="tx1">
                  <a:lumMod val="75000"/>
                  <a:lumOff val="25000"/>
                </a:schemeClr>
              </a:solidFill>
              <a:latin typeface="Arial" panose="020B0604020202020204" pitchFamily="34" charset="0"/>
              <a:ea typeface="隶书" panose="02010509060101010101" pitchFamily="49" charset="-122"/>
              <a:sym typeface="+mn-ea"/>
            </a:endParaRPr>
          </a:p>
        </p:txBody>
      </p:sp>
      <p:pic>
        <p:nvPicPr>
          <p:cNvPr id="13" name="图片 12"/>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4" name="图片 13"/>
          <p:cNvPicPr>
            <a:picLocks noChangeAspect="1"/>
          </p:cNvPicPr>
          <p:nvPr userDrawn="1">
            <p:custDataLst>
              <p:tags r:id="rId5"/>
            </p:custDataLst>
          </p:nvPr>
        </p:nvPicPr>
        <p:blipFill>
          <a:blip r:embed="rId6"/>
          <a:stretch>
            <a:fillRect/>
          </a:stretch>
        </p:blipFill>
        <p:spPr>
          <a:xfrm flipH="1">
            <a:off x="9144000" y="4281170"/>
            <a:ext cx="3048000" cy="2604135"/>
          </a:xfrm>
          <a:prstGeom prst="rect">
            <a:avLst/>
          </a:prstGeom>
        </p:spPr>
      </p:pic>
      <p:pic>
        <p:nvPicPr>
          <p:cNvPr id="15" name="图片 14"/>
          <p:cNvPicPr>
            <a:picLocks noChangeAspect="1"/>
          </p:cNvPicPr>
          <p:nvPr userDrawn="1">
            <p:custDataLst>
              <p:tags r:id="rId7"/>
            </p:custDataLst>
          </p:nvPr>
        </p:nvPicPr>
        <p:blipFill>
          <a:blip r:embed="rId8"/>
          <a:stretch>
            <a:fillRect/>
          </a:stretch>
        </p:blipFill>
        <p:spPr>
          <a:xfrm>
            <a:off x="0" y="128905"/>
            <a:ext cx="1070610" cy="628015"/>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anchor="ctr"/>
          <a:lstStyle>
            <a:lvl1pPr algn="ctr">
              <a:defRPr sz="3600" baseline="0">
                <a:solidFill>
                  <a:schemeClr val="tx1">
                    <a:lumMod val="75000"/>
                    <a:lumOff val="2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baseline="0">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baseline="0">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baseline="0">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a:lstStyle>
            <a:lvl1pPr algn="ctr">
              <a:defRPr baseline="0">
                <a:solidFill>
                  <a:schemeClr val="tx1">
                    <a:lumMod val="75000"/>
                    <a:lumOff val="2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Arial" panose="020B0604020202020204" pitchFamily="34" charset="0"/>
              <a:ea typeface="隶书" panose="02010509060101010101" pitchFamily="49" charset="-122"/>
              <a:sym typeface="+mn-ea"/>
            </a:endParaRPr>
          </a:p>
        </p:txBody>
      </p:sp>
      <p:pic>
        <p:nvPicPr>
          <p:cNvPr id="12" name="图片 11"/>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3" name="图片 12"/>
          <p:cNvPicPr>
            <a:picLocks noChangeAspect="1"/>
          </p:cNvPicPr>
          <p:nvPr userDrawn="1">
            <p:custDataLst>
              <p:tags r:id="rId5"/>
            </p:custDataLst>
          </p:nvPr>
        </p:nvPicPr>
        <p:blipFill>
          <a:blip r:embed="rId6"/>
          <a:stretch>
            <a:fillRect/>
          </a:stretch>
        </p:blipFill>
        <p:spPr>
          <a:xfrm flipH="1">
            <a:off x="9144000" y="4281170"/>
            <a:ext cx="3048000" cy="2604135"/>
          </a:xfrm>
          <a:prstGeom prst="rect">
            <a:avLst/>
          </a:prstGeom>
        </p:spPr>
      </p:pic>
      <p:pic>
        <p:nvPicPr>
          <p:cNvPr id="14" name="图片 13"/>
          <p:cNvPicPr>
            <a:picLocks noChangeAspect="1"/>
          </p:cNvPicPr>
          <p:nvPr userDrawn="1">
            <p:custDataLst>
              <p:tags r:id="rId7"/>
            </p:custDataLst>
          </p:nvPr>
        </p:nvPicPr>
        <p:blipFill>
          <a:blip r:embed="rId8"/>
          <a:stretch>
            <a:fillRect/>
          </a:stretch>
        </p:blipFill>
        <p:spPr>
          <a:xfrm>
            <a:off x="0" y="128905"/>
            <a:ext cx="1070610" cy="628015"/>
          </a:xfrm>
          <a:prstGeom prst="rect">
            <a:avLst/>
          </a:prstGeom>
        </p:spPr>
      </p:pic>
      <p:sp>
        <p:nvSpPr>
          <p:cNvPr id="2" name="标题 1"/>
          <p:cNvSpPr>
            <a:spLocks noGrp="1"/>
          </p:cNvSpPr>
          <p:nvPr>
            <p:ph type="title"/>
            <p:custDataLst>
              <p:tags r:id="rId9"/>
            </p:custDataLst>
          </p:nvPr>
        </p:nvSpPr>
        <p:spPr>
          <a:xfrm>
            <a:off x="604800" y="669600"/>
            <a:ext cx="10976400" cy="565200"/>
          </a:xfrm>
        </p:spPr>
        <p:txBody>
          <a:bodyPr anchor="ctr"/>
          <a:lstStyle>
            <a:lvl1pPr algn="ctr">
              <a:defRPr sz="3200" baseline="0">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baseline="0">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baseline="0">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baseline="0">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a:lstStyle>
            <a:lvl1pPr>
              <a:defRPr baseline="0">
                <a:solidFill>
                  <a:schemeClr val="tx1">
                    <a:lumMod val="75000"/>
                    <a:lumOff val="2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solidFill>
                <a:schemeClr val="tx1">
                  <a:lumMod val="75000"/>
                  <a:lumOff val="25000"/>
                </a:schemeClr>
              </a:solidFill>
              <a:latin typeface="Arial" panose="020B0604020202020204" pitchFamily="34" charset="0"/>
              <a:ea typeface="隶书" panose="02010509060101010101" pitchFamily="49" charset="-122"/>
              <a:sym typeface="+mn-ea"/>
            </a:endParaRPr>
          </a:p>
        </p:txBody>
      </p:sp>
      <p:pic>
        <p:nvPicPr>
          <p:cNvPr id="15" name="图片 14"/>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6" name="图片 15"/>
          <p:cNvPicPr>
            <a:picLocks noChangeAspect="1"/>
          </p:cNvPicPr>
          <p:nvPr userDrawn="1">
            <p:custDataLst>
              <p:tags r:id="rId5"/>
            </p:custDataLst>
          </p:nvPr>
        </p:nvPicPr>
        <p:blipFill>
          <a:blip r:embed="rId6"/>
          <a:stretch>
            <a:fillRect/>
          </a:stretch>
        </p:blipFill>
        <p:spPr>
          <a:xfrm flipH="1">
            <a:off x="9144000" y="4281170"/>
            <a:ext cx="3048000" cy="2604135"/>
          </a:xfrm>
          <a:prstGeom prst="rect">
            <a:avLst/>
          </a:prstGeom>
        </p:spPr>
      </p:pic>
      <p:pic>
        <p:nvPicPr>
          <p:cNvPr id="17" name="图片 16"/>
          <p:cNvPicPr>
            <a:picLocks noChangeAspect="1"/>
          </p:cNvPicPr>
          <p:nvPr userDrawn="1">
            <p:custDataLst>
              <p:tags r:id="rId7"/>
            </p:custDataLst>
          </p:nvPr>
        </p:nvPicPr>
        <p:blipFill>
          <a:blip r:embed="rId8"/>
          <a:stretch>
            <a:fillRect/>
          </a:stretch>
        </p:blipFill>
        <p:spPr>
          <a:xfrm>
            <a:off x="0" y="128905"/>
            <a:ext cx="1070610" cy="628015"/>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a:lstStyle>
            <a:lvl1pPr>
              <a:defRPr baseline="0">
                <a:solidFill>
                  <a:schemeClr val="tx1">
                    <a:lumMod val="75000"/>
                    <a:lumOff val="2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baseline="0">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baseline="0">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baseline="0">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a:lstStyle>
            <a:lvl1pPr>
              <a:defRPr baseline="0">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a:lstStyle>
            <a:lvl1pPr>
              <a:defRPr baseline="0">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Arial" panose="020B0604020202020204" pitchFamily="34" charset="0"/>
              <a:ea typeface="隶书" panose="02010509060101010101" pitchFamily="49" charset="-122"/>
              <a:sym typeface="+mn-ea"/>
            </a:endParaRPr>
          </a:p>
        </p:txBody>
      </p:sp>
      <p:pic>
        <p:nvPicPr>
          <p:cNvPr id="8" name="图片 7"/>
          <p:cNvPicPr>
            <a:picLocks noChangeAspect="1"/>
          </p:cNvPicPr>
          <p:nvPr userDrawn="1">
            <p:custDataLst>
              <p:tags r:id="rId3"/>
            </p:custDataLst>
          </p:nvPr>
        </p:nvPicPr>
        <p:blipFill>
          <a:blip r:embed="rId4"/>
          <a:stretch>
            <a:fillRect/>
          </a:stretch>
        </p:blipFill>
        <p:spPr>
          <a:xfrm flipH="1">
            <a:off x="346710" y="310515"/>
            <a:ext cx="1626870" cy="954405"/>
          </a:xfrm>
          <a:prstGeom prst="rect">
            <a:avLst/>
          </a:prstGeom>
        </p:spPr>
      </p:pic>
      <p:pic>
        <p:nvPicPr>
          <p:cNvPr id="9" name="图片 8"/>
          <p:cNvPicPr>
            <a:picLocks noChangeAspect="1"/>
          </p:cNvPicPr>
          <p:nvPr userDrawn="1">
            <p:custDataLst>
              <p:tags r:id="rId5"/>
            </p:custDataLst>
          </p:nvPr>
        </p:nvPicPr>
        <p:blipFill>
          <a:blip r:embed="rId6">
            <a:extLst>
              <a:ext uri="{28A0092B-C50C-407E-A947-70E740481C1C}">
                <a14:useLocalDpi xmlns:a14="http://schemas.microsoft.com/office/drawing/2010/main" val="0"/>
              </a:ext>
            </a:extLst>
          </a:blip>
          <a:stretch>
            <a:fillRect/>
          </a:stretch>
        </p:blipFill>
        <p:spPr>
          <a:xfrm flipH="1">
            <a:off x="7950200" y="3272155"/>
            <a:ext cx="4241800" cy="3623945"/>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baseline="0">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baseline="0">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baseline="0">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 name="组合 6"/>
          <p:cNvGrpSpPr/>
          <p:nvPr userDrawn="1">
            <p:custDataLst>
              <p:tags r:id="rId4"/>
            </p:custDataLst>
          </p:nvPr>
        </p:nvGrpSpPr>
        <p:grpSpPr>
          <a:xfrm>
            <a:off x="2753240" y="1123029"/>
            <a:ext cx="6424532" cy="4608404"/>
            <a:chOff x="2753240" y="1123029"/>
            <a:chExt cx="6424532" cy="4608404"/>
          </a:xfrm>
        </p:grpSpPr>
        <p:pic>
          <p:nvPicPr>
            <p:cNvPr id="20" name="图片 19"/>
            <p:cNvPicPr>
              <a:picLocks noChangeAspect="1"/>
            </p:cNvPicPr>
            <p:nvPr>
              <p:custDataLst>
                <p:tags r:id="rId5"/>
              </p:custDataLst>
            </p:nvPr>
          </p:nvPicPr>
          <p:blipFill>
            <a:blip r:embed="rId6"/>
            <a:stretch>
              <a:fillRect/>
            </a:stretch>
          </p:blipFill>
          <p:spPr>
            <a:xfrm>
              <a:off x="7464317" y="2492772"/>
              <a:ext cx="1713455" cy="798431"/>
            </a:xfrm>
            <a:prstGeom prst="rect">
              <a:avLst/>
            </a:prstGeom>
            <a:ln>
              <a:noFill/>
            </a:ln>
          </p:spPr>
        </p:pic>
        <p:pic>
          <p:nvPicPr>
            <p:cNvPr id="21" name="图片 20"/>
            <p:cNvPicPr>
              <a:picLocks noChangeAspect="1"/>
            </p:cNvPicPr>
            <p:nvPr>
              <p:custDataLst>
                <p:tags r:id="rId7"/>
              </p:custDataLst>
            </p:nvPr>
          </p:nvPicPr>
          <p:blipFill>
            <a:blip r:embed="rId8"/>
            <a:stretch>
              <a:fillRect/>
            </a:stretch>
          </p:blipFill>
          <p:spPr>
            <a:xfrm>
              <a:off x="2753240" y="3587863"/>
              <a:ext cx="1957170" cy="911997"/>
            </a:xfrm>
            <a:prstGeom prst="rect">
              <a:avLst/>
            </a:prstGeom>
            <a:ln>
              <a:noFill/>
            </a:ln>
          </p:spPr>
        </p:pic>
        <p:sp>
          <p:nvSpPr>
            <p:cNvPr id="22" name="任意多边形: 形状 21"/>
            <p:cNvSpPr/>
            <p:nvPr userDrawn="1">
              <p:custDataLst>
                <p:tags r:id="rId9"/>
              </p:custDataLst>
            </p:nvPr>
          </p:nvSpPr>
          <p:spPr>
            <a:xfrm>
              <a:off x="3800683" y="1123029"/>
              <a:ext cx="4282522" cy="2305971"/>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baseline="0">
                <a:latin typeface="Arial" panose="020B0604020202020204" pitchFamily="34" charset="0"/>
                <a:cs typeface="+mn-ea"/>
                <a:sym typeface="+mn-lt"/>
              </a:endParaRPr>
            </a:p>
          </p:txBody>
        </p:sp>
        <p:sp>
          <p:nvSpPr>
            <p:cNvPr id="23" name="任意多边形: 形状 22"/>
            <p:cNvSpPr/>
            <p:nvPr userDrawn="1">
              <p:custDataLst>
                <p:tags r:id="rId10"/>
              </p:custDataLst>
            </p:nvPr>
          </p:nvSpPr>
          <p:spPr>
            <a:xfrm rot="10800000">
              <a:off x="4115486" y="3425462"/>
              <a:ext cx="4282522" cy="2305971"/>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baseline="0">
                <a:latin typeface="Arial" panose="020B0604020202020204" pitchFamily="34" charset="0"/>
                <a:cs typeface="+mn-ea"/>
                <a:sym typeface="+mn-lt"/>
              </a:endParaRPr>
            </a:p>
          </p:txBody>
        </p:sp>
      </p:grpSp>
      <p:pic>
        <p:nvPicPr>
          <p:cNvPr id="12" name="图片 11"/>
          <p:cNvPicPr>
            <a:picLocks noChangeAspect="1"/>
          </p:cNvPicPr>
          <p:nvPr>
            <p:custDataLst>
              <p:tags r:id="rId11"/>
            </p:custDataLst>
          </p:nvPr>
        </p:nvPicPr>
        <p:blipFill>
          <a:blip r:embed="rId12"/>
          <a:stretch>
            <a:fillRect/>
          </a:stretch>
        </p:blipFill>
        <p:spPr>
          <a:xfrm flipH="1">
            <a:off x="9159333" y="1372720"/>
            <a:ext cx="1070517" cy="628180"/>
          </a:xfrm>
          <a:prstGeom prst="rect">
            <a:avLst/>
          </a:prstGeom>
        </p:spPr>
      </p:pic>
      <p:sp>
        <p:nvSpPr>
          <p:cNvPr id="15" name="竖排标题 1"/>
          <p:cNvSpPr>
            <a:spLocks noGrp="1"/>
          </p:cNvSpPr>
          <p:nvPr>
            <p:ph type="title" orient="vert" hasCustomPrompt="1"/>
            <p:custDataLst>
              <p:tags r:id="rId13"/>
            </p:custDataLst>
          </p:nvPr>
        </p:nvSpPr>
        <p:spPr>
          <a:xfrm>
            <a:off x="5546114" y="1123030"/>
            <a:ext cx="1099770" cy="4611941"/>
          </a:xfrm>
        </p:spPr>
        <p:txBody>
          <a:bodyPr vert="eaVert" lIns="90000" tIns="46800" rIns="90000" bIns="46800" anchor="ctr">
            <a:normAutofit/>
          </a:bodyPr>
          <a:lstStyle>
            <a:lvl1pPr algn="ctr">
              <a:defRPr sz="4800" b="1" u="none" strike="noStrike" kern="1200" cap="none" spc="200" normalizeH="0" baseline="0">
                <a:solidFill>
                  <a:schemeClr val="accent1"/>
                </a:solidFill>
                <a:uFillTx/>
                <a:latin typeface="Arial" panose="020B0604020202020204" pitchFamily="34" charset="0"/>
                <a:ea typeface="汉仪尚巍手书W" panose="00020600040101010101" charset="-122"/>
              </a:defRPr>
            </a:lvl1pPr>
          </a:lstStyle>
          <a:p>
            <a:r>
              <a:rPr lang="zh-CN" altLang="en-US" dirty="0"/>
              <a:t>编辑标题</a:t>
            </a:r>
            <a:endParaRPr lang="zh-CN" altLang="en-US" dirty="0"/>
          </a:p>
        </p:txBody>
      </p:sp>
      <p:sp>
        <p:nvSpPr>
          <p:cNvPr id="4" name="日期占位符 3"/>
          <p:cNvSpPr>
            <a:spLocks noGrp="1"/>
          </p:cNvSpPr>
          <p:nvPr>
            <p:ph type="dt" sz="half" idx="10"/>
            <p:custDataLst>
              <p:tags r:id="rId14"/>
            </p:custDataLst>
          </p:nvPr>
        </p:nvSpPr>
        <p:spPr/>
        <p:txBody>
          <a:bodyPr/>
          <a:lstStyle>
            <a:lvl1pPr>
              <a:defRPr baseline="0">
                <a:latin typeface="Arial" panose="020B0604020202020204" pitchFamily="34" charset="0"/>
              </a:defRPr>
            </a:lvl1pPr>
          </a:lstStyle>
          <a:p>
            <a:fld id="{72DB74B1-8DDB-4128-9837-BB3658DDA4A3}" type="datetimeFigureOut">
              <a:rPr lang="zh-CN" altLang="en-US" smtClean="0"/>
            </a:fld>
            <a:endParaRPr lang="zh-CN" altLang="en-US"/>
          </a:p>
        </p:txBody>
      </p:sp>
      <p:sp>
        <p:nvSpPr>
          <p:cNvPr id="5" name="页脚占位符 4"/>
          <p:cNvSpPr>
            <a:spLocks noGrp="1"/>
          </p:cNvSpPr>
          <p:nvPr>
            <p:ph type="ftr" sz="quarter" idx="11"/>
            <p:custDataLst>
              <p:tags r:id="rId15"/>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6"/>
            </p:custDataLst>
          </p:nvPr>
        </p:nvSpPr>
        <p:spPr/>
        <p:txBody>
          <a:bodyPr/>
          <a:lstStyle>
            <a:lvl1pPr>
              <a:defRPr baseline="0">
                <a:latin typeface="Arial" panose="020B0604020202020204" pitchFamily="34" charset="0"/>
              </a:defRPr>
            </a:lvl1pPr>
          </a:lstStyle>
          <a:p>
            <a:fld id="{EB28F856-347C-49F7-A05C-381B70552340}"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0" y="428"/>
            <a:ext cx="12192000" cy="6884467"/>
            <a:chOff x="0" y="428"/>
            <a:chExt cx="12192000" cy="6884467"/>
          </a:xfrm>
        </p:grpSpPr>
        <p:pic>
          <p:nvPicPr>
            <p:cNvPr id="11" name="图片 10"/>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pic>
          <p:nvPicPr>
            <p:cNvPr id="12" name="图片 11"/>
            <p:cNvPicPr>
              <a:picLocks noChangeAspect="1"/>
            </p:cNvPicPr>
            <p:nvPr>
              <p:custDataLst>
                <p:tags r:id="rId5"/>
              </p:custDataLst>
            </p:nvPr>
          </p:nvPicPr>
          <p:blipFill>
            <a:blip r:embed="rId6"/>
            <a:stretch>
              <a:fillRect/>
            </a:stretch>
          </p:blipFill>
          <p:spPr>
            <a:xfrm flipH="1">
              <a:off x="9144000" y="4280861"/>
              <a:ext cx="3048000" cy="2604034"/>
            </a:xfrm>
            <a:prstGeom prst="rect">
              <a:avLst/>
            </a:prstGeom>
          </p:spPr>
        </p:pic>
        <p:pic>
          <p:nvPicPr>
            <p:cNvPr id="13" name="图片 12"/>
            <p:cNvPicPr>
              <a:picLocks noChangeAspect="1"/>
            </p:cNvPicPr>
            <p:nvPr>
              <p:custDataLst>
                <p:tags r:id="rId7"/>
              </p:custDataLst>
            </p:nvPr>
          </p:nvPicPr>
          <p:blipFill>
            <a:blip r:embed="rId8"/>
            <a:stretch>
              <a:fillRect/>
            </a:stretch>
          </p:blipFill>
          <p:spPr>
            <a:xfrm>
              <a:off x="0" y="129140"/>
              <a:ext cx="1070517" cy="628180"/>
            </a:xfrm>
            <a:prstGeom prst="rect">
              <a:avLst/>
            </a:prstGeom>
          </p:spPr>
        </p:pic>
      </p:grpSp>
      <p:sp>
        <p:nvSpPr>
          <p:cNvPr id="2" name="标题 1"/>
          <p:cNvSpPr>
            <a:spLocks noGrp="1"/>
          </p:cNvSpPr>
          <p:nvPr>
            <p:ph type="title"/>
            <p:custDataLst>
              <p:tags r:id="rId9"/>
            </p:custDataLst>
          </p:nvPr>
        </p:nvSpPr>
        <p:spPr>
          <a:xfrm>
            <a:off x="669882" y="443234"/>
            <a:ext cx="10852237" cy="441964"/>
          </a:xfrm>
        </p:spPr>
        <p:txBody>
          <a:bodyPr vert="horz" lIns="101600" tIns="38100" rIns="76200" bIns="381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10"/>
            </p:custDataLst>
          </p:nvPr>
        </p:nvSpPr>
        <p:spPr>
          <a:xfrm>
            <a:off x="669882" y="952508"/>
            <a:ext cx="10852237" cy="5388907"/>
          </a:xfrm>
        </p:spPr>
        <p:txBody>
          <a:bodyPr vert="horz" lIns="101600" tIns="0" rIns="82550" bIns="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1"/>
            </p:custDataLst>
          </p:nvPr>
        </p:nvSpPr>
        <p:spPr/>
        <p:txBody>
          <a:bodyPr/>
          <a:lstStyle>
            <a:lvl1pPr>
              <a:lnSpc>
                <a:spcPct val="120000"/>
              </a:lnSpc>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a:lstStyle>
            <a:lvl1pPr>
              <a:lnSpc>
                <a:spcPct val="120000"/>
              </a:lnSpc>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3"/>
            </p:custDataLst>
          </p:nvPr>
        </p:nvSpPr>
        <p:spPr/>
        <p:txBody>
          <a:bodyPr/>
          <a:lstStyle>
            <a:lvl1pPr>
              <a:lnSpc>
                <a:spcPct val="120000"/>
              </a:lnSpc>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5"/>
          <p:cNvSpPr>
            <a:spLocks noGrp="1" noChangeArrowheads="1"/>
          </p:cNvSpPr>
          <p:nvPr>
            <p:ph type="dt" sz="half" idx="10"/>
          </p:nvPr>
        </p:nvSpPr>
        <p:spPr/>
        <p:txBody>
          <a:bodyPr/>
          <a:lstStyle>
            <a:lvl1pPr>
              <a:defRPr/>
            </a:lvl1pPr>
          </a:lstStyle>
          <a:p>
            <a:pPr>
              <a:defRPr/>
            </a:pPr>
            <a:fld id="{AD98BDCA-6651-400E-A9E1-0AFEC167B341}" type="datetimeFigureOut">
              <a:rPr lang="zh-CN" altLang="en-US"/>
            </a:fld>
            <a:endParaRPr lang="zh-CN" altLang="en-US"/>
          </a:p>
        </p:txBody>
      </p:sp>
      <p:sp>
        <p:nvSpPr>
          <p:cNvPr id="8" name="Rectangle 6"/>
          <p:cNvSpPr>
            <a:spLocks noGrp="1" noChangeArrowheads="1"/>
          </p:cNvSpPr>
          <p:nvPr>
            <p:ph type="ftr" sz="quarter" idx="11"/>
          </p:nvPr>
        </p:nvSpPr>
        <p:spPr/>
        <p:txBody>
          <a:bodyPr/>
          <a:lstStyle>
            <a:lvl1pPr>
              <a:defRPr/>
            </a:lvl1pPr>
          </a:lstStyle>
          <a:p>
            <a:pPr>
              <a:defRPr/>
            </a:pPr>
            <a:endParaRPr lang="zh-CN" altLang="en-US"/>
          </a:p>
        </p:txBody>
      </p:sp>
      <p:sp>
        <p:nvSpPr>
          <p:cNvPr id="9" name="Rectangle 7"/>
          <p:cNvSpPr>
            <a:spLocks noGrp="1" noChangeArrowheads="1"/>
          </p:cNvSpPr>
          <p:nvPr>
            <p:ph type="sldNum" sz="quarter" idx="12"/>
          </p:nvPr>
        </p:nvSpPr>
        <p:spPr/>
        <p:txBody>
          <a:bodyPr/>
          <a:lstStyle>
            <a:lvl1pPr>
              <a:defRPr/>
            </a:lvl1pPr>
          </a:lstStyle>
          <a:p>
            <a:pPr>
              <a:defRPr/>
            </a:pPr>
            <a:fld id="{E20BB98A-B4AC-489B-8728-409A37E156C9}" type="slidenum">
              <a:rPr lang="zh-CN" altLang="en-US"/>
            </a:fld>
            <a:endParaRPr lang="en-US" altLang="zh-CN"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pic>
        <p:nvPicPr>
          <p:cNvPr id="19" name="图片 18"/>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1673"/>
            <a:ext cx="12192000" cy="6858000"/>
          </a:xfrm>
          <a:prstGeom prst="rect">
            <a:avLst/>
          </a:prstGeom>
        </p:spPr>
      </p:pic>
      <p:pic>
        <p:nvPicPr>
          <p:cNvPr id="7" name="图片 6"/>
          <p:cNvPicPr>
            <a:picLocks noChangeAspect="1"/>
          </p:cNvPicPr>
          <p:nvPr>
            <p:custDataLst>
              <p:tags r:id="rId4"/>
            </p:custDataLst>
          </p:nvPr>
        </p:nvPicPr>
        <p:blipFill>
          <a:blip r:embed="rId5"/>
          <a:stretch>
            <a:fillRect/>
          </a:stretch>
        </p:blipFill>
        <p:spPr>
          <a:xfrm flipH="1">
            <a:off x="9111334" y="1249644"/>
            <a:ext cx="1070517" cy="628180"/>
          </a:xfrm>
          <a:prstGeom prst="rect">
            <a:avLst/>
          </a:prstGeom>
        </p:spPr>
      </p:pic>
      <p:sp useBgFill="1">
        <p:nvSpPr>
          <p:cNvPr id="10" name="矩形 9"/>
          <p:cNvSpPr/>
          <p:nvPr>
            <p:custDataLst>
              <p:tags r:id="rId6"/>
            </p:custDataLst>
          </p:nvPr>
        </p:nvSpPr>
        <p:spPr>
          <a:xfrm>
            <a:off x="4101719" y="3760041"/>
            <a:ext cx="950582" cy="7004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cs typeface="+mn-ea"/>
              <a:sym typeface="+mn-lt"/>
            </a:endParaRPr>
          </a:p>
        </p:txBody>
      </p:sp>
      <p:sp useBgFill="1">
        <p:nvSpPr>
          <p:cNvPr id="11" name="矩形 10"/>
          <p:cNvSpPr/>
          <p:nvPr>
            <p:custDataLst>
              <p:tags r:id="rId7"/>
            </p:custDataLst>
          </p:nvPr>
        </p:nvSpPr>
        <p:spPr>
          <a:xfrm>
            <a:off x="7141576" y="2359183"/>
            <a:ext cx="950582" cy="7004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cs typeface="+mn-ea"/>
              <a:sym typeface="+mn-lt"/>
            </a:endParaRPr>
          </a:p>
        </p:txBody>
      </p:sp>
      <p:sp>
        <p:nvSpPr>
          <p:cNvPr id="8" name="竖排标题 1"/>
          <p:cNvSpPr>
            <a:spLocks noGrp="1"/>
          </p:cNvSpPr>
          <p:nvPr>
            <p:ph type="title" orient="vert" hasCustomPrompt="1"/>
            <p:custDataLst>
              <p:tags r:id="rId8"/>
            </p:custDataLst>
          </p:nvPr>
        </p:nvSpPr>
        <p:spPr>
          <a:xfrm>
            <a:off x="5596105" y="1747594"/>
            <a:ext cx="999791" cy="3362813"/>
          </a:xfrm>
        </p:spPr>
        <p:txBody>
          <a:bodyPr vert="eaVert" lIns="90000" tIns="46800" rIns="90000" bIns="46800" anchor="ctr">
            <a:normAutofit/>
          </a:bodyPr>
          <a:lstStyle>
            <a:lvl1pPr algn="ctr">
              <a:defRPr sz="4800" b="1" u="none" strike="noStrike" kern="1200" cap="none" spc="200" normalizeH="0" baseline="0">
                <a:solidFill>
                  <a:schemeClr val="accent1"/>
                </a:solidFill>
                <a:uFillTx/>
                <a:latin typeface="Arial" panose="020B0604020202020204" pitchFamily="34" charset="0"/>
                <a:ea typeface="汉仪尚巍手书W" panose="00020600040101010101" charset="-122"/>
              </a:defRPr>
            </a:lvl1pPr>
          </a:lstStyle>
          <a:p>
            <a:r>
              <a:rPr lang="zh-CN" altLang="en-US" dirty="0"/>
              <a:t>编辑标题</a:t>
            </a:r>
            <a:endParaRPr lang="zh-CN" altLang="en-US" dirty="0"/>
          </a:p>
        </p:txBody>
      </p:sp>
      <p:sp>
        <p:nvSpPr>
          <p:cNvPr id="4" name="日期占位符 3"/>
          <p:cNvSpPr>
            <a:spLocks noGrp="1"/>
          </p:cNvSpPr>
          <p:nvPr>
            <p:ph type="dt" sz="half" idx="10"/>
            <p:custDataLst>
              <p:tags r:id="rId9"/>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1"/>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grpSp>
        <p:nvGrpSpPr>
          <p:cNvPr id="14" name="组合 13"/>
          <p:cNvGrpSpPr/>
          <p:nvPr userDrawn="1">
            <p:custDataLst>
              <p:tags r:id="rId12"/>
            </p:custDataLst>
          </p:nvPr>
        </p:nvGrpSpPr>
        <p:grpSpPr>
          <a:xfrm>
            <a:off x="3057780" y="1249644"/>
            <a:ext cx="6076440" cy="4358713"/>
            <a:chOff x="2753240" y="1123029"/>
            <a:chExt cx="6424532" cy="4608404"/>
          </a:xfrm>
        </p:grpSpPr>
        <p:pic>
          <p:nvPicPr>
            <p:cNvPr id="15" name="图片 14"/>
            <p:cNvPicPr>
              <a:picLocks noChangeAspect="1"/>
            </p:cNvPicPr>
            <p:nvPr>
              <p:custDataLst>
                <p:tags r:id="rId13"/>
              </p:custDataLst>
            </p:nvPr>
          </p:nvPicPr>
          <p:blipFill>
            <a:blip r:embed="rId14"/>
            <a:stretch>
              <a:fillRect/>
            </a:stretch>
          </p:blipFill>
          <p:spPr>
            <a:xfrm>
              <a:off x="7464317" y="2492772"/>
              <a:ext cx="1713455" cy="798431"/>
            </a:xfrm>
            <a:prstGeom prst="rect">
              <a:avLst/>
            </a:prstGeom>
            <a:ln>
              <a:noFill/>
            </a:ln>
          </p:spPr>
        </p:pic>
        <p:pic>
          <p:nvPicPr>
            <p:cNvPr id="16" name="图片 15"/>
            <p:cNvPicPr>
              <a:picLocks noChangeAspect="1"/>
            </p:cNvPicPr>
            <p:nvPr>
              <p:custDataLst>
                <p:tags r:id="rId15"/>
              </p:custDataLst>
            </p:nvPr>
          </p:nvPicPr>
          <p:blipFill>
            <a:blip r:embed="rId16"/>
            <a:stretch>
              <a:fillRect/>
            </a:stretch>
          </p:blipFill>
          <p:spPr>
            <a:xfrm>
              <a:off x="2753240" y="3587863"/>
              <a:ext cx="1957170" cy="911997"/>
            </a:xfrm>
            <a:prstGeom prst="rect">
              <a:avLst/>
            </a:prstGeom>
            <a:ln>
              <a:noFill/>
            </a:ln>
          </p:spPr>
        </p:pic>
        <p:sp>
          <p:nvSpPr>
            <p:cNvPr id="17" name="任意多边形: 形状 16"/>
            <p:cNvSpPr/>
            <p:nvPr userDrawn="1">
              <p:custDataLst>
                <p:tags r:id="rId17"/>
              </p:custDataLst>
            </p:nvPr>
          </p:nvSpPr>
          <p:spPr>
            <a:xfrm>
              <a:off x="3800683" y="1123029"/>
              <a:ext cx="4282522" cy="2305971"/>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baseline="0">
                <a:latin typeface="Arial" panose="020B0604020202020204" pitchFamily="34" charset="0"/>
                <a:cs typeface="+mn-ea"/>
                <a:sym typeface="+mn-lt"/>
              </a:endParaRPr>
            </a:p>
          </p:txBody>
        </p:sp>
        <p:sp>
          <p:nvSpPr>
            <p:cNvPr id="18" name="任意多边形: 形状 17"/>
            <p:cNvSpPr/>
            <p:nvPr userDrawn="1">
              <p:custDataLst>
                <p:tags r:id="rId18"/>
              </p:custDataLst>
            </p:nvPr>
          </p:nvSpPr>
          <p:spPr>
            <a:xfrm rot="10800000">
              <a:off x="4115486" y="3425462"/>
              <a:ext cx="4282522" cy="2305971"/>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baseline="0">
                <a:latin typeface="Arial" panose="020B0604020202020204" pitchFamily="34" charset="0"/>
                <a:cs typeface="+mn-ea"/>
                <a:sym typeface="+mn-lt"/>
              </a:endParaRPr>
            </a:p>
          </p:txBody>
        </p:sp>
      </p:gr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a:off x="0" y="428"/>
            <a:ext cx="12192000" cy="6884467"/>
            <a:chOff x="0" y="428"/>
            <a:chExt cx="12192000" cy="6884467"/>
          </a:xfrm>
        </p:grpSpPr>
        <p:pic>
          <p:nvPicPr>
            <p:cNvPr id="12" name="图片 11"/>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pic>
          <p:nvPicPr>
            <p:cNvPr id="13" name="图片 12"/>
            <p:cNvPicPr>
              <a:picLocks noChangeAspect="1"/>
            </p:cNvPicPr>
            <p:nvPr>
              <p:custDataLst>
                <p:tags r:id="rId5"/>
              </p:custDataLst>
            </p:nvPr>
          </p:nvPicPr>
          <p:blipFill>
            <a:blip r:embed="rId6"/>
            <a:stretch>
              <a:fillRect/>
            </a:stretch>
          </p:blipFill>
          <p:spPr>
            <a:xfrm flipH="1">
              <a:off x="9144000" y="4280861"/>
              <a:ext cx="3048000" cy="2604034"/>
            </a:xfrm>
            <a:prstGeom prst="rect">
              <a:avLst/>
            </a:prstGeom>
          </p:spPr>
        </p:pic>
        <p:pic>
          <p:nvPicPr>
            <p:cNvPr id="14" name="图片 13"/>
            <p:cNvPicPr>
              <a:picLocks noChangeAspect="1"/>
            </p:cNvPicPr>
            <p:nvPr>
              <p:custDataLst>
                <p:tags r:id="rId7"/>
              </p:custDataLst>
            </p:nvPr>
          </p:nvPicPr>
          <p:blipFill>
            <a:blip r:embed="rId8"/>
            <a:stretch>
              <a:fillRect/>
            </a:stretch>
          </p:blipFill>
          <p:spPr>
            <a:xfrm>
              <a:off x="0" y="129140"/>
              <a:ext cx="1070517" cy="628180"/>
            </a:xfrm>
            <a:prstGeom prst="rect">
              <a:avLst/>
            </a:prstGeom>
          </p:spPr>
        </p:pic>
      </p:grpSp>
      <p:sp>
        <p:nvSpPr>
          <p:cNvPr id="2" name="标题 1"/>
          <p:cNvSpPr>
            <a:spLocks noGrp="1"/>
          </p:cNvSpPr>
          <p:nvPr>
            <p:ph type="title"/>
            <p:custDataLst>
              <p:tags r:id="rId9"/>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10"/>
            </p:custDataLst>
          </p:nvPr>
        </p:nvSpPr>
        <p:spPr>
          <a:xfrm>
            <a:off x="669930"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11"/>
            </p:custDataLst>
          </p:nvPr>
        </p:nvSpPr>
        <p:spPr>
          <a:xfrm>
            <a:off x="6238877" y="952508"/>
            <a:ext cx="5283242" cy="5388907"/>
          </a:xfrm>
        </p:spPr>
        <p:txBody>
          <a:bodyPr>
            <a:normAutofit/>
          </a:bodyPr>
          <a:lstStyle>
            <a:lvl1pPr>
              <a:lnSpc>
                <a:spcPct val="120000"/>
              </a:lnSpc>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1pPr>
            <a:lvl2pPr>
              <a:lnSpc>
                <a:spcPct val="120000"/>
              </a:lnSpc>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2pPr>
            <a:lvl3pPr>
              <a:lnSpc>
                <a:spcPct val="120000"/>
              </a:lnSpc>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3pPr>
            <a:lvl4pPr>
              <a:lnSpc>
                <a:spcPct val="120000"/>
              </a:lnSpc>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4pPr>
            <a:lvl5pPr>
              <a:lnSpc>
                <a:spcPct val="120000"/>
              </a:lnSpc>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2"/>
            </p:custDataLst>
          </p:nvPr>
        </p:nvSpPr>
        <p:spPr/>
        <p:txBody>
          <a:bodyPr/>
          <a:lstStyle>
            <a:lvl1pPr>
              <a:lnSpc>
                <a:spcPct val="120000"/>
              </a:lnSpc>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3"/>
            </p:custDataLst>
          </p:nvPr>
        </p:nvSpPr>
        <p:spPr/>
        <p:txBody>
          <a:bodyPr/>
          <a:lstStyle>
            <a:lvl1pPr>
              <a:lnSpc>
                <a:spcPct val="120000"/>
              </a:lnSpc>
              <a:defRPr baseline="0">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14"/>
            </p:custDataLst>
          </p:nvPr>
        </p:nvSpPr>
        <p:spPr/>
        <p:txBody>
          <a:bodyPr/>
          <a:lstStyle>
            <a:lvl1pPr>
              <a:lnSpc>
                <a:spcPct val="120000"/>
              </a:lnSpc>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a:off x="0" y="428"/>
            <a:ext cx="12192000" cy="6884467"/>
            <a:chOff x="0" y="428"/>
            <a:chExt cx="12192000" cy="6884467"/>
          </a:xfrm>
        </p:grpSpPr>
        <p:pic>
          <p:nvPicPr>
            <p:cNvPr id="13" name="图片 12"/>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pic>
          <p:nvPicPr>
            <p:cNvPr id="14" name="图片 13"/>
            <p:cNvPicPr>
              <a:picLocks noChangeAspect="1"/>
            </p:cNvPicPr>
            <p:nvPr>
              <p:custDataLst>
                <p:tags r:id="rId5"/>
              </p:custDataLst>
            </p:nvPr>
          </p:nvPicPr>
          <p:blipFill>
            <a:blip r:embed="rId6"/>
            <a:stretch>
              <a:fillRect/>
            </a:stretch>
          </p:blipFill>
          <p:spPr>
            <a:xfrm flipH="1">
              <a:off x="9144000" y="4280861"/>
              <a:ext cx="3048000" cy="2604034"/>
            </a:xfrm>
            <a:prstGeom prst="rect">
              <a:avLst/>
            </a:prstGeom>
          </p:spPr>
        </p:pic>
        <p:pic>
          <p:nvPicPr>
            <p:cNvPr id="15" name="图片 14"/>
            <p:cNvPicPr>
              <a:picLocks noChangeAspect="1"/>
            </p:cNvPicPr>
            <p:nvPr>
              <p:custDataLst>
                <p:tags r:id="rId7"/>
              </p:custDataLst>
            </p:nvPr>
          </p:nvPicPr>
          <p:blipFill>
            <a:blip r:embed="rId8"/>
            <a:stretch>
              <a:fillRect/>
            </a:stretch>
          </p:blipFill>
          <p:spPr>
            <a:xfrm>
              <a:off x="0" y="129140"/>
              <a:ext cx="1070517" cy="628180"/>
            </a:xfrm>
            <a:prstGeom prst="rect">
              <a:avLst/>
            </a:prstGeom>
          </p:spPr>
        </p:pic>
      </p:grpSp>
      <p:sp>
        <p:nvSpPr>
          <p:cNvPr id="2" name="标题 1"/>
          <p:cNvSpPr>
            <a:spLocks noGrp="1"/>
          </p:cNvSpPr>
          <p:nvPr>
            <p:ph type="title"/>
            <p:custDataLst>
              <p:tags r:id="rId9"/>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0"/>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75000"/>
                    <a:lumOff val="25000"/>
                  </a:schemeClr>
                </a:solidFill>
                <a:uFillTx/>
                <a:latin typeface="Arial" panose="020B0604020202020204" pitchFamily="34" charset="0"/>
                <a:ea typeface="隶书"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1"/>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2"/>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3"/>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4"/>
            </p:custDataLst>
          </p:nvPr>
        </p:nvSpPr>
        <p:spPr/>
        <p:txBody>
          <a:bodyPr/>
          <a:lstStyle>
            <a:lvl1pPr>
              <a:lnSpc>
                <a:spcPct val="120000"/>
              </a:lnSpc>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5"/>
            </p:custDataLst>
          </p:nvPr>
        </p:nvSpPr>
        <p:spPr/>
        <p:txBody>
          <a:bodyPr/>
          <a:lstStyle>
            <a:lvl1pPr>
              <a:lnSpc>
                <a:spcPct val="120000"/>
              </a:lnSpc>
              <a:defRPr baseline="0">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16"/>
            </p:custDataLst>
          </p:nvPr>
        </p:nvSpPr>
        <p:spPr/>
        <p:txBody>
          <a:bodyPr/>
          <a:lstStyle>
            <a:lvl1pPr>
              <a:lnSpc>
                <a:spcPct val="120000"/>
              </a:lnSpc>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13" name="组合 12"/>
          <p:cNvGrpSpPr/>
          <p:nvPr userDrawn="1">
            <p:custDataLst>
              <p:tags r:id="rId2"/>
            </p:custDataLst>
          </p:nvPr>
        </p:nvGrpSpPr>
        <p:grpSpPr>
          <a:xfrm>
            <a:off x="0" y="428"/>
            <a:ext cx="12192000" cy="6884467"/>
            <a:chOff x="0" y="428"/>
            <a:chExt cx="12192000" cy="6884467"/>
          </a:xfrm>
        </p:grpSpPr>
        <p:pic>
          <p:nvPicPr>
            <p:cNvPr id="12" name="图片 11"/>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pic>
          <p:nvPicPr>
            <p:cNvPr id="6" name="图片 5"/>
            <p:cNvPicPr>
              <a:picLocks noChangeAspect="1"/>
            </p:cNvPicPr>
            <p:nvPr>
              <p:custDataLst>
                <p:tags r:id="rId5"/>
              </p:custDataLst>
            </p:nvPr>
          </p:nvPicPr>
          <p:blipFill>
            <a:blip r:embed="rId6"/>
            <a:stretch>
              <a:fillRect/>
            </a:stretch>
          </p:blipFill>
          <p:spPr>
            <a:xfrm flipH="1">
              <a:off x="9144000" y="4280861"/>
              <a:ext cx="3048000" cy="2604034"/>
            </a:xfrm>
            <a:prstGeom prst="rect">
              <a:avLst/>
            </a:prstGeom>
          </p:spPr>
        </p:pic>
        <p:pic>
          <p:nvPicPr>
            <p:cNvPr id="7" name="图片 6"/>
            <p:cNvPicPr>
              <a:picLocks noChangeAspect="1"/>
            </p:cNvPicPr>
            <p:nvPr>
              <p:custDataLst>
                <p:tags r:id="rId7"/>
              </p:custDataLst>
            </p:nvPr>
          </p:nvPicPr>
          <p:blipFill>
            <a:blip r:embed="rId8"/>
            <a:stretch>
              <a:fillRect/>
            </a:stretch>
          </p:blipFill>
          <p:spPr>
            <a:xfrm>
              <a:off x="0" y="129140"/>
              <a:ext cx="1070517" cy="628180"/>
            </a:xfrm>
            <a:prstGeom prst="rect">
              <a:avLst/>
            </a:prstGeom>
          </p:spPr>
        </p:pic>
      </p:grpSp>
      <p:sp>
        <p:nvSpPr>
          <p:cNvPr id="2" name="标题 1"/>
          <p:cNvSpPr>
            <a:spLocks noGrp="1"/>
          </p:cNvSpPr>
          <p:nvPr>
            <p:ph type="title"/>
            <p:custDataLst>
              <p:tags r:id="rId9"/>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10"/>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baseline="0">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12"/>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ea typeface="隶书" panose="02010509060101010101" pitchFamily="49"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ea typeface="隶书" panose="02010509060101010101" pitchFamily="49" charset="-122"/>
              </a:defRPr>
            </a:lvl1pPr>
          </a:lstStyle>
          <a:p>
            <a:endParaRPr lang="zh-CN" altLang="en-US" dirty="0"/>
          </a:p>
        </p:txBody>
      </p:sp>
      <p:sp>
        <p:nvSpPr>
          <p:cNvPr id="4" name="灯片编号占位符 3"/>
          <p:cNvSpPr>
            <a:spLocks noGrp="1"/>
          </p:cNvSpPr>
          <p:nvPr>
            <p:ph type="sldNum" sz="quarter" idx="12"/>
            <p:custDataLst>
              <p:tags r:id="rId4"/>
            </p:custDataLst>
          </p:nvPr>
        </p:nvSpPr>
        <p:spPr/>
        <p:txBody>
          <a:bodyPr/>
          <a:lstStyle>
            <a:lvl1pPr>
              <a:defRPr baseline="0">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0" y="428"/>
            <a:ext cx="12192000" cy="6884467"/>
            <a:chOff x="0" y="428"/>
            <a:chExt cx="12192000" cy="6884467"/>
          </a:xfrm>
        </p:grpSpPr>
        <p:pic>
          <p:nvPicPr>
            <p:cNvPr id="11" name="图片 10"/>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pic>
          <p:nvPicPr>
            <p:cNvPr id="12" name="图片 11"/>
            <p:cNvPicPr>
              <a:picLocks noChangeAspect="1"/>
            </p:cNvPicPr>
            <p:nvPr>
              <p:custDataLst>
                <p:tags r:id="rId5"/>
              </p:custDataLst>
            </p:nvPr>
          </p:nvPicPr>
          <p:blipFill>
            <a:blip r:embed="rId6"/>
            <a:stretch>
              <a:fillRect/>
            </a:stretch>
          </p:blipFill>
          <p:spPr>
            <a:xfrm flipH="1">
              <a:off x="9144000" y="4280861"/>
              <a:ext cx="3048000" cy="2604034"/>
            </a:xfrm>
            <a:prstGeom prst="rect">
              <a:avLst/>
            </a:prstGeom>
          </p:spPr>
        </p:pic>
        <p:pic>
          <p:nvPicPr>
            <p:cNvPr id="13" name="图片 12"/>
            <p:cNvPicPr>
              <a:picLocks noChangeAspect="1"/>
            </p:cNvPicPr>
            <p:nvPr>
              <p:custDataLst>
                <p:tags r:id="rId7"/>
              </p:custDataLst>
            </p:nvPr>
          </p:nvPicPr>
          <p:blipFill>
            <a:blip r:embed="rId8"/>
            <a:stretch>
              <a:fillRect/>
            </a:stretch>
          </p:blipFill>
          <p:spPr>
            <a:xfrm>
              <a:off x="0" y="129140"/>
              <a:ext cx="1070517" cy="628180"/>
            </a:xfrm>
            <a:prstGeom prst="rect">
              <a:avLst/>
            </a:prstGeom>
          </p:spPr>
        </p:pic>
      </p:grpSp>
      <p:sp>
        <p:nvSpPr>
          <p:cNvPr id="2" name="标题 1"/>
          <p:cNvSpPr>
            <a:spLocks noGrp="1"/>
          </p:cNvSpPr>
          <p:nvPr>
            <p:ph type="title"/>
            <p:custDataLst>
              <p:tags r:id="rId9"/>
            </p:custDataLst>
          </p:nvPr>
        </p:nvSpPr>
        <p:spPr>
          <a:xfrm>
            <a:off x="669930"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10"/>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2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1"/>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2"/>
            </p:custDataLst>
          </p:nvPr>
        </p:nvSpPr>
        <p:spPr/>
        <p:txBody>
          <a:bodyPr/>
          <a:lstStyle>
            <a:lvl1pPr>
              <a:lnSpc>
                <a:spcPct val="120000"/>
              </a:lnSpc>
              <a:defRPr baseline="0">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3"/>
            </p:custDataLst>
          </p:nvPr>
        </p:nvSpPr>
        <p:spPr/>
        <p:txBody>
          <a:bodyPr/>
          <a:lstStyle>
            <a:lvl1pPr>
              <a:lnSpc>
                <a:spcPct val="120000"/>
              </a:lnSpc>
              <a:defRPr baseline="0">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14"/>
            </p:custDataLst>
          </p:nvPr>
        </p:nvSpPr>
        <p:spPr/>
        <p:txBody>
          <a:bodyPr/>
          <a:lstStyle>
            <a:lvl1pPr>
              <a:lnSpc>
                <a:spcPct val="120000"/>
              </a:lnSpc>
              <a:defRPr baseline="0">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0" y="129140"/>
            <a:ext cx="12192000" cy="6755755"/>
            <a:chOff x="0" y="129140"/>
            <a:chExt cx="12192000" cy="6755755"/>
          </a:xfrm>
        </p:grpSpPr>
        <p:sp>
          <p:nvSpPr>
            <p:cNvPr id="11" name="矩形 10"/>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隶书" panose="02010509060101010101" pitchFamily="49" charset="-122"/>
              </a:endParaRPr>
            </a:p>
          </p:txBody>
        </p:sp>
        <p:pic>
          <p:nvPicPr>
            <p:cNvPr id="12" name="图片 11"/>
            <p:cNvPicPr>
              <a:picLocks noChangeAspect="1"/>
            </p:cNvPicPr>
            <p:nvPr userDrawn="1">
              <p:custDataLst>
                <p:tags r:id="rId4"/>
              </p:custDataLst>
            </p:nvPr>
          </p:nvPicPr>
          <p:blipFill>
            <a:blip r:embed="rId5"/>
            <a:stretch>
              <a:fillRect/>
            </a:stretch>
          </p:blipFill>
          <p:spPr>
            <a:xfrm>
              <a:off x="292800" y="164699"/>
              <a:ext cx="11606400" cy="6528601"/>
            </a:xfrm>
            <a:prstGeom prst="rect">
              <a:avLst/>
            </a:prstGeom>
          </p:spPr>
        </p:pic>
        <p:pic>
          <p:nvPicPr>
            <p:cNvPr id="13" name="图片 12"/>
            <p:cNvPicPr>
              <a:picLocks noChangeAspect="1"/>
            </p:cNvPicPr>
            <p:nvPr>
              <p:custDataLst>
                <p:tags r:id="rId6"/>
              </p:custDataLst>
            </p:nvPr>
          </p:nvPicPr>
          <p:blipFill>
            <a:blip r:embed="rId7"/>
            <a:stretch>
              <a:fillRect/>
            </a:stretch>
          </p:blipFill>
          <p:spPr>
            <a:xfrm flipH="1">
              <a:off x="9144000" y="4280861"/>
              <a:ext cx="3048000" cy="2604034"/>
            </a:xfrm>
            <a:prstGeom prst="rect">
              <a:avLst/>
            </a:prstGeom>
          </p:spPr>
        </p:pic>
        <p:pic>
          <p:nvPicPr>
            <p:cNvPr id="14" name="图片 13"/>
            <p:cNvPicPr>
              <a:picLocks noChangeAspect="1"/>
            </p:cNvPicPr>
            <p:nvPr>
              <p:custDataLst>
                <p:tags r:id="rId8"/>
              </p:custDataLst>
            </p:nvPr>
          </p:nvPicPr>
          <p:blipFill>
            <a:blip r:embed="rId9"/>
            <a:stretch>
              <a:fillRect/>
            </a:stretch>
          </p:blipFill>
          <p:spPr>
            <a:xfrm>
              <a:off x="0" y="129140"/>
              <a:ext cx="1070517" cy="628180"/>
            </a:xfrm>
            <a:prstGeom prst="rect">
              <a:avLst/>
            </a:prstGeom>
          </p:spPr>
        </p:pic>
      </p:grpSp>
      <p:sp>
        <p:nvSpPr>
          <p:cNvPr id="2" name="竖排标题 1"/>
          <p:cNvSpPr>
            <a:spLocks noGrp="1"/>
          </p:cNvSpPr>
          <p:nvPr>
            <p:ph type="title" orient="vert"/>
            <p:custDataLst>
              <p:tags r:id="rId10"/>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1"/>
            </p:custDataLst>
          </p:nvPr>
        </p:nvSpPr>
        <p:spPr>
          <a:xfrm>
            <a:off x="669925" y="952500"/>
            <a:ext cx="9828101" cy="5388907"/>
          </a:xfrm>
        </p:spPr>
        <p:txBody>
          <a:bodyPr vert="eaVert"/>
          <a:lstStyle>
            <a:lvl1pPr indent="0" eaLnBrk="1" fontAlgn="auto" latinLnBrk="0" hangingPunct="1">
              <a:lnSpc>
                <a:spcPct val="120000"/>
              </a:lnSpc>
              <a:defRPr baseline="0">
                <a:solidFill>
                  <a:schemeClr val="tx1">
                    <a:lumMod val="75000"/>
                    <a:lumOff val="25000"/>
                  </a:schemeClr>
                </a:solidFill>
                <a:latin typeface="Arial" panose="020B0604020202020204" pitchFamily="34" charset="0"/>
                <a:ea typeface="隶书" panose="02010509060101010101" pitchFamily="49" charset="-122"/>
              </a:defRPr>
            </a:lvl1pPr>
            <a:lvl2pPr indent="0" eaLnBrk="1" fontAlgn="auto" latinLnBrk="0" hangingPunct="1">
              <a:lnSpc>
                <a:spcPct val="120000"/>
              </a:lnSpc>
              <a:defRPr baseline="0">
                <a:solidFill>
                  <a:schemeClr val="tx1">
                    <a:lumMod val="75000"/>
                    <a:lumOff val="25000"/>
                  </a:schemeClr>
                </a:solidFill>
                <a:latin typeface="Arial" panose="020B0604020202020204" pitchFamily="34" charset="0"/>
                <a:ea typeface="隶书" panose="02010509060101010101" pitchFamily="49" charset="-122"/>
              </a:defRPr>
            </a:lvl2pPr>
            <a:lvl3pPr indent="0" eaLnBrk="1" fontAlgn="auto" latinLnBrk="0" hangingPunct="1">
              <a:lnSpc>
                <a:spcPct val="120000"/>
              </a:lnSpc>
              <a:defRPr baseline="0">
                <a:solidFill>
                  <a:schemeClr val="tx1">
                    <a:lumMod val="75000"/>
                    <a:lumOff val="25000"/>
                  </a:schemeClr>
                </a:solidFill>
                <a:latin typeface="Arial" panose="020B0604020202020204" pitchFamily="34" charset="0"/>
                <a:ea typeface="隶书" panose="02010509060101010101" pitchFamily="49" charset="-122"/>
              </a:defRPr>
            </a:lvl3pPr>
            <a:lvl4pPr indent="0" eaLnBrk="1" fontAlgn="auto" latinLnBrk="0" hangingPunct="1">
              <a:lnSpc>
                <a:spcPct val="120000"/>
              </a:lnSpc>
              <a:defRPr baseline="0">
                <a:solidFill>
                  <a:schemeClr val="tx1">
                    <a:lumMod val="75000"/>
                    <a:lumOff val="25000"/>
                  </a:schemeClr>
                </a:solidFill>
                <a:latin typeface="Arial" panose="020B0604020202020204" pitchFamily="34" charset="0"/>
                <a:ea typeface="隶书" panose="02010509060101010101" pitchFamily="49" charset="-122"/>
              </a:defRPr>
            </a:lvl4pPr>
            <a:lvl5pPr indent="0" eaLnBrk="1" fontAlgn="auto" latinLnBrk="0" hangingPunct="1">
              <a:lnSpc>
                <a:spcPct val="120000"/>
              </a:lnSpc>
              <a:defRPr baseline="0">
                <a:solidFill>
                  <a:schemeClr val="tx1">
                    <a:lumMod val="75000"/>
                    <a:lumOff val="2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2"/>
            </p:custDataLst>
          </p:nvPr>
        </p:nvSpPr>
        <p:spPr/>
        <p:txBody>
          <a:bodyPr/>
          <a:lstStyle>
            <a:lvl1pPr>
              <a:lnSpc>
                <a:spcPct val="120000"/>
              </a:lnSpc>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3"/>
            </p:custDataLst>
          </p:nvPr>
        </p:nvSpPr>
        <p:spPr/>
        <p:txBody>
          <a:bodyPr/>
          <a:lstStyle>
            <a:lvl1pPr>
              <a:lnSpc>
                <a:spcPct val="120000"/>
              </a:lnSpc>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4"/>
            </p:custDataLst>
          </p:nvPr>
        </p:nvSpPr>
        <p:spPr/>
        <p:txBody>
          <a:bodyPr/>
          <a:lstStyle>
            <a:lvl1pPr>
              <a:lnSpc>
                <a:spcPct val="120000"/>
              </a:lnSpc>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0" y="129140"/>
            <a:ext cx="12192000" cy="6755755"/>
            <a:chOff x="0" y="129140"/>
            <a:chExt cx="12192000" cy="6755755"/>
          </a:xfrm>
        </p:grpSpPr>
        <p:sp>
          <p:nvSpPr>
            <p:cNvPr id="10" name="矩形 9"/>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隶书" panose="02010509060101010101" pitchFamily="49" charset="-122"/>
              </a:endParaRPr>
            </a:p>
          </p:txBody>
        </p:sp>
        <p:pic>
          <p:nvPicPr>
            <p:cNvPr id="11" name="图片 10"/>
            <p:cNvPicPr>
              <a:picLocks noChangeAspect="1"/>
            </p:cNvPicPr>
            <p:nvPr userDrawn="1">
              <p:custDataLst>
                <p:tags r:id="rId4"/>
              </p:custDataLst>
            </p:nvPr>
          </p:nvPicPr>
          <p:blipFill>
            <a:blip r:embed="rId5"/>
            <a:stretch>
              <a:fillRect/>
            </a:stretch>
          </p:blipFill>
          <p:spPr>
            <a:xfrm>
              <a:off x="292800" y="164699"/>
              <a:ext cx="11606400" cy="6528601"/>
            </a:xfrm>
            <a:prstGeom prst="rect">
              <a:avLst/>
            </a:prstGeom>
          </p:spPr>
        </p:pic>
        <p:pic>
          <p:nvPicPr>
            <p:cNvPr id="12" name="图片 11"/>
            <p:cNvPicPr>
              <a:picLocks noChangeAspect="1"/>
            </p:cNvPicPr>
            <p:nvPr>
              <p:custDataLst>
                <p:tags r:id="rId6"/>
              </p:custDataLst>
            </p:nvPr>
          </p:nvPicPr>
          <p:blipFill>
            <a:blip r:embed="rId7"/>
            <a:stretch>
              <a:fillRect/>
            </a:stretch>
          </p:blipFill>
          <p:spPr>
            <a:xfrm flipH="1">
              <a:off x="9144000" y="4280861"/>
              <a:ext cx="3048000" cy="2604034"/>
            </a:xfrm>
            <a:prstGeom prst="rect">
              <a:avLst/>
            </a:prstGeom>
          </p:spPr>
        </p:pic>
        <p:pic>
          <p:nvPicPr>
            <p:cNvPr id="13" name="图片 12"/>
            <p:cNvPicPr>
              <a:picLocks noChangeAspect="1"/>
            </p:cNvPicPr>
            <p:nvPr>
              <p:custDataLst>
                <p:tags r:id="rId8"/>
              </p:custDataLst>
            </p:nvPr>
          </p:nvPicPr>
          <p:blipFill>
            <a:blip r:embed="rId9"/>
            <a:stretch>
              <a:fillRect/>
            </a:stretch>
          </p:blipFill>
          <p:spPr>
            <a:xfrm>
              <a:off x="0" y="129140"/>
              <a:ext cx="1070517" cy="628180"/>
            </a:xfrm>
            <a:prstGeom prst="rect">
              <a:avLst/>
            </a:prstGeom>
          </p:spPr>
        </p:pic>
      </p:grpSp>
      <p:sp>
        <p:nvSpPr>
          <p:cNvPr id="3" name="日期占位符 2"/>
          <p:cNvSpPr>
            <a:spLocks noGrp="1"/>
          </p:cNvSpPr>
          <p:nvPr>
            <p:ph type="dt" sz="half" idx="10"/>
            <p:custDataLst>
              <p:tags r:id="rId10"/>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baseline="0">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12"/>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3"/>
            </p:custDataLst>
          </p:nvPr>
        </p:nvSpPr>
        <p:spPr>
          <a:xfrm>
            <a:off x="669930" y="952508"/>
            <a:ext cx="10852237" cy="5388907"/>
          </a:xfrm>
        </p:spPr>
        <p:txBody>
          <a:bodyPr/>
          <a:lstStyle>
            <a:lvl1pP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1pPr>
            <a:lvl2pP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2pPr>
            <a:lvl3pP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3pPr>
            <a:lvl4pP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4pPr>
            <a:lvl5pP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3" name="图片 12"/>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1673"/>
            <a:ext cx="12192000" cy="6858000"/>
          </a:xfrm>
          <a:prstGeom prst="rect">
            <a:avLst/>
          </a:prstGeom>
        </p:spPr>
      </p:pic>
      <p:pic>
        <p:nvPicPr>
          <p:cNvPr id="14" name="图片 13"/>
          <p:cNvPicPr>
            <a:picLocks noChangeAspect="1"/>
          </p:cNvPicPr>
          <p:nvPr userDrawn="1">
            <p:custDataLst>
              <p:tags r:id="rId4"/>
            </p:custDataLst>
          </p:nvPr>
        </p:nvPicPr>
        <p:blipFill>
          <a:blip r:embed="rId5"/>
          <a:stretch>
            <a:fillRect/>
          </a:stretch>
        </p:blipFill>
        <p:spPr>
          <a:xfrm flipH="1">
            <a:off x="9111334" y="1249644"/>
            <a:ext cx="1070517" cy="628180"/>
          </a:xfrm>
          <a:prstGeom prst="rect">
            <a:avLst/>
          </a:prstGeom>
        </p:spPr>
      </p:pic>
      <p:sp useBgFill="1">
        <p:nvSpPr>
          <p:cNvPr id="15" name="矩形 14"/>
          <p:cNvSpPr/>
          <p:nvPr userDrawn="1">
            <p:custDataLst>
              <p:tags r:id="rId6"/>
            </p:custDataLst>
          </p:nvPr>
        </p:nvSpPr>
        <p:spPr>
          <a:xfrm>
            <a:off x="4101719" y="3760041"/>
            <a:ext cx="950582" cy="7004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lt1"/>
              </a:solidFill>
              <a:latin typeface="Arial" panose="020B0604020202020204" pitchFamily="34" charset="0"/>
              <a:cs typeface="+mn-ea"/>
              <a:sym typeface="+mn-lt"/>
            </a:endParaRPr>
          </a:p>
        </p:txBody>
      </p:sp>
      <p:sp useBgFill="1">
        <p:nvSpPr>
          <p:cNvPr id="16" name="矩形 15"/>
          <p:cNvSpPr/>
          <p:nvPr userDrawn="1">
            <p:custDataLst>
              <p:tags r:id="rId7"/>
            </p:custDataLst>
          </p:nvPr>
        </p:nvSpPr>
        <p:spPr>
          <a:xfrm>
            <a:off x="7141576" y="2359183"/>
            <a:ext cx="950582" cy="7004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lt1"/>
              </a:solidFill>
              <a:latin typeface="Arial" panose="020B0604020202020204" pitchFamily="34" charset="0"/>
              <a:cs typeface="+mn-ea"/>
              <a:sym typeface="+mn-lt"/>
            </a:endParaRPr>
          </a:p>
        </p:txBody>
      </p:sp>
      <p:grpSp>
        <p:nvGrpSpPr>
          <p:cNvPr id="17" name="组合 16"/>
          <p:cNvGrpSpPr/>
          <p:nvPr userDrawn="1">
            <p:custDataLst>
              <p:tags r:id="rId8"/>
            </p:custDataLst>
          </p:nvPr>
        </p:nvGrpSpPr>
        <p:grpSpPr>
          <a:xfrm>
            <a:off x="3057780" y="1249644"/>
            <a:ext cx="6076440" cy="4358713"/>
            <a:chOff x="2753240" y="1123029"/>
            <a:chExt cx="6424532" cy="4608404"/>
          </a:xfrm>
        </p:grpSpPr>
        <p:pic>
          <p:nvPicPr>
            <p:cNvPr id="18" name="图片 17"/>
            <p:cNvPicPr>
              <a:picLocks noChangeAspect="1"/>
            </p:cNvPicPr>
            <p:nvPr>
              <p:custDataLst>
                <p:tags r:id="rId9"/>
              </p:custDataLst>
            </p:nvPr>
          </p:nvPicPr>
          <p:blipFill>
            <a:blip r:embed="rId10"/>
            <a:stretch>
              <a:fillRect/>
            </a:stretch>
          </p:blipFill>
          <p:spPr>
            <a:xfrm>
              <a:off x="7464317" y="2492772"/>
              <a:ext cx="1713455" cy="798431"/>
            </a:xfrm>
            <a:prstGeom prst="rect">
              <a:avLst/>
            </a:prstGeom>
            <a:ln>
              <a:noFill/>
            </a:ln>
          </p:spPr>
        </p:pic>
        <p:pic>
          <p:nvPicPr>
            <p:cNvPr id="19" name="图片 18"/>
            <p:cNvPicPr>
              <a:picLocks noChangeAspect="1"/>
            </p:cNvPicPr>
            <p:nvPr>
              <p:custDataLst>
                <p:tags r:id="rId11"/>
              </p:custDataLst>
            </p:nvPr>
          </p:nvPicPr>
          <p:blipFill>
            <a:blip r:embed="rId12"/>
            <a:stretch>
              <a:fillRect/>
            </a:stretch>
          </p:blipFill>
          <p:spPr>
            <a:xfrm>
              <a:off x="2753240" y="3587863"/>
              <a:ext cx="1957170" cy="911997"/>
            </a:xfrm>
            <a:prstGeom prst="rect">
              <a:avLst/>
            </a:prstGeom>
            <a:ln>
              <a:noFill/>
            </a:ln>
          </p:spPr>
        </p:pic>
        <p:sp>
          <p:nvSpPr>
            <p:cNvPr id="20" name="任意多边形: 形状 19"/>
            <p:cNvSpPr/>
            <p:nvPr userDrawn="1">
              <p:custDataLst>
                <p:tags r:id="rId13"/>
              </p:custDataLst>
            </p:nvPr>
          </p:nvSpPr>
          <p:spPr>
            <a:xfrm>
              <a:off x="3800683" y="1123029"/>
              <a:ext cx="4282522" cy="2305971"/>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baseline="0">
                <a:solidFill>
                  <a:schemeClr val="lt1"/>
                </a:solidFill>
                <a:latin typeface="Arial" panose="020B0604020202020204" pitchFamily="34" charset="0"/>
                <a:cs typeface="+mn-ea"/>
                <a:sym typeface="+mn-lt"/>
              </a:endParaRPr>
            </a:p>
          </p:txBody>
        </p:sp>
        <p:sp>
          <p:nvSpPr>
            <p:cNvPr id="21" name="任意多边形: 形状 20"/>
            <p:cNvSpPr/>
            <p:nvPr userDrawn="1">
              <p:custDataLst>
                <p:tags r:id="rId14"/>
              </p:custDataLst>
            </p:nvPr>
          </p:nvSpPr>
          <p:spPr>
            <a:xfrm rot="10800000">
              <a:off x="4115486" y="3425462"/>
              <a:ext cx="4282522" cy="2305971"/>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baseline="0">
                <a:solidFill>
                  <a:schemeClr val="lt1"/>
                </a:solidFill>
                <a:latin typeface="Arial" panose="020B0604020202020204" pitchFamily="34" charset="0"/>
                <a:cs typeface="+mn-ea"/>
                <a:sym typeface="+mn-lt"/>
              </a:endParaRPr>
            </a:p>
          </p:txBody>
        </p:sp>
      </p:grpSp>
      <p:sp>
        <p:nvSpPr>
          <p:cNvPr id="7" name="竖排标题 1"/>
          <p:cNvSpPr>
            <a:spLocks noGrp="1"/>
          </p:cNvSpPr>
          <p:nvPr>
            <p:ph type="title" orient="vert" hasCustomPrompt="1"/>
            <p:custDataLst>
              <p:tags r:id="rId15"/>
            </p:custDataLst>
          </p:nvPr>
        </p:nvSpPr>
        <p:spPr>
          <a:xfrm>
            <a:off x="5546115" y="1747594"/>
            <a:ext cx="1099770" cy="3362813"/>
          </a:xfrm>
        </p:spPr>
        <p:txBody>
          <a:bodyPr vert="eaVert" lIns="90000" tIns="46800" rIns="90000" bIns="46800" anchor="ctr">
            <a:normAutofit/>
          </a:bodyPr>
          <a:lstStyle>
            <a:lvl1pPr algn="ctr">
              <a:defRPr sz="4800" b="1" u="none" strike="noStrike" kern="1200" cap="none" spc="200" normalizeH="0" baseline="0">
                <a:solidFill>
                  <a:schemeClr val="accent1"/>
                </a:solidFill>
                <a:uFillTx/>
                <a:latin typeface="Arial" panose="020B0604020202020204" pitchFamily="34" charset="0"/>
                <a:ea typeface="汉仪尚巍手书W" panose="00020600040101010101" charset="-122"/>
              </a:defRPr>
            </a:lvl1pPr>
          </a:lstStyle>
          <a:p>
            <a:r>
              <a:rPr lang="zh-CN" altLang="en-US" dirty="0"/>
              <a:t>编辑标题</a:t>
            </a:r>
            <a:endParaRPr lang="zh-CN" altLang="en-US" dirty="0"/>
          </a:p>
        </p:txBody>
      </p:sp>
      <p:sp>
        <p:nvSpPr>
          <p:cNvPr id="3" name="日期占位符 2"/>
          <p:cNvSpPr>
            <a:spLocks noGrp="1"/>
          </p:cNvSpPr>
          <p:nvPr>
            <p:ph type="dt" sz="half" idx="10"/>
            <p:custDataLst>
              <p:tags r:id="rId16"/>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7"/>
            </p:custDataLst>
          </p:nvPr>
        </p:nvSpPr>
        <p:spPr/>
        <p:txBody>
          <a:bodyPr/>
          <a:lstStyle>
            <a:lvl1pPr>
              <a:defRPr baseline="0">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18"/>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4"/>
            </p:custDataLst>
          </p:nvPr>
        </p:nvPicPr>
        <p:blipFill>
          <a:blip r:embed="rId5"/>
          <a:stretch>
            <a:fillRect/>
          </a:stretch>
        </p:blipFill>
        <p:spPr>
          <a:xfrm flipH="1">
            <a:off x="9144000" y="4281170"/>
            <a:ext cx="3048000" cy="2604135"/>
          </a:xfrm>
          <a:prstGeom prst="rect">
            <a:avLst/>
          </a:prstGeom>
        </p:spPr>
      </p:pic>
      <p:sp>
        <p:nvSpPr>
          <p:cNvPr id="2" name="标题 1"/>
          <p:cNvSpPr>
            <a:spLocks noGrp="1"/>
          </p:cNvSpPr>
          <p:nvPr>
            <p:ph type="title"/>
            <p:custDataLst>
              <p:tags r:id="rId6"/>
            </p:custDataLst>
          </p:nvPr>
        </p:nvSpPr>
        <p:spPr/>
        <p:txBody>
          <a:bodyPr/>
          <a:lstStyle>
            <a:lvl1pPr>
              <a:defRPr baseline="0">
                <a:solidFill>
                  <a:schemeClr val="tx1">
                    <a:lumMod val="75000"/>
                    <a:lumOff val="2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baseline="0">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baseline="0">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dt" sz="half" idx="10"/>
          </p:nvPr>
        </p:nvSpPr>
        <p:spPr/>
        <p:txBody>
          <a:bodyPr/>
          <a:lstStyle>
            <a:lvl1pPr>
              <a:defRPr/>
            </a:lvl1pPr>
          </a:lstStyle>
          <a:p>
            <a:pPr>
              <a:defRPr/>
            </a:pPr>
            <a:fld id="{A727D6F7-7794-4939-843C-6153001D6B4D}" type="datetimeFigureOut">
              <a:rPr lang="zh-CN" altLang="en-US"/>
            </a:fld>
            <a:endParaRPr lang="zh-CN" altLang="en-US"/>
          </a:p>
        </p:txBody>
      </p:sp>
      <p:sp>
        <p:nvSpPr>
          <p:cNvPr id="4" name="Rectangle 6"/>
          <p:cNvSpPr>
            <a:spLocks noGrp="1" noChangeArrowheads="1"/>
          </p:cNvSpPr>
          <p:nvPr>
            <p:ph type="ftr" sz="quarter" idx="11"/>
          </p:nvPr>
        </p:nvSpPr>
        <p:spPr/>
        <p:txBody>
          <a:bodyPr/>
          <a:lstStyle>
            <a:lvl1pPr>
              <a:defRPr/>
            </a:lvl1pPr>
          </a:lstStyle>
          <a:p>
            <a:pPr>
              <a:defRPr/>
            </a:pPr>
            <a:endParaRPr lang="zh-CN" altLang="en-US"/>
          </a:p>
        </p:txBody>
      </p:sp>
      <p:sp>
        <p:nvSpPr>
          <p:cNvPr id="5" name="Rectangle 7"/>
          <p:cNvSpPr>
            <a:spLocks noGrp="1" noChangeArrowheads="1"/>
          </p:cNvSpPr>
          <p:nvPr>
            <p:ph type="sldNum" sz="quarter" idx="12"/>
          </p:nvPr>
        </p:nvSpPr>
        <p:spPr/>
        <p:txBody>
          <a:bodyPr/>
          <a:lstStyle>
            <a:lvl1pPr>
              <a:defRPr/>
            </a:lvl1pPr>
          </a:lstStyle>
          <a:p>
            <a:pPr>
              <a:defRPr/>
            </a:pPr>
            <a:fld id="{96093E80-BD3D-4FBC-B9EA-2E824B79FB8F}" type="slidenum">
              <a:rPr lang="zh-CN" altLang="en-US"/>
            </a:fld>
            <a:endParaRPr lang="en-US" altLang="zh-CN"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735" y="304165"/>
            <a:ext cx="11606530" cy="62496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隶书" panose="02010509060101010101" pitchFamily="49" charset="-122"/>
            </a:endParaRPr>
          </a:p>
        </p:txBody>
      </p:sp>
      <p:pic>
        <p:nvPicPr>
          <p:cNvPr id="11" name="图片 10"/>
          <p:cNvPicPr>
            <a:picLocks noChangeAspect="1"/>
          </p:cNvPicPr>
          <p:nvPr userDrawn="1">
            <p:custDataLst>
              <p:tags r:id="rId3"/>
            </p:custDataLst>
          </p:nvPr>
        </p:nvPicPr>
        <p:blipFill>
          <a:blip r:embed="rId4"/>
          <a:stretch>
            <a:fillRect/>
          </a:stretch>
        </p:blipFill>
        <p:spPr>
          <a:xfrm>
            <a:off x="292735" y="164465"/>
            <a:ext cx="11606530" cy="6528435"/>
          </a:xfrm>
          <a:prstGeom prst="rect">
            <a:avLst/>
          </a:prstGeom>
        </p:spPr>
      </p:pic>
      <p:pic>
        <p:nvPicPr>
          <p:cNvPr id="12" name="图片 11"/>
          <p:cNvPicPr>
            <a:picLocks noChangeAspect="1"/>
          </p:cNvPicPr>
          <p:nvPr userDrawn="1">
            <p:custDataLst>
              <p:tags r:id="rId5"/>
            </p:custDataLst>
          </p:nvPr>
        </p:nvPicPr>
        <p:blipFill>
          <a:blip r:embed="rId6"/>
          <a:stretch>
            <a:fillRect/>
          </a:stretch>
        </p:blipFill>
        <p:spPr>
          <a:xfrm flipH="1">
            <a:off x="9144000" y="4281170"/>
            <a:ext cx="3048000" cy="2604135"/>
          </a:xfrm>
          <a:prstGeom prst="rect">
            <a:avLst/>
          </a:prstGeom>
        </p:spPr>
      </p:pic>
      <p:pic>
        <p:nvPicPr>
          <p:cNvPr id="13" name="图片 12"/>
          <p:cNvPicPr>
            <a:picLocks noChangeAspect="1"/>
          </p:cNvPicPr>
          <p:nvPr userDrawn="1">
            <p:custDataLst>
              <p:tags r:id="rId7"/>
            </p:custDataLst>
          </p:nvPr>
        </p:nvPicPr>
        <p:blipFill>
          <a:blip r:embed="rId8"/>
          <a:stretch>
            <a:fillRect/>
          </a:stretch>
        </p:blipFill>
        <p:spPr>
          <a:xfrm>
            <a:off x="0" y="128905"/>
            <a:ext cx="1070610" cy="628015"/>
          </a:xfrm>
          <a:prstGeom prst="rect">
            <a:avLst/>
          </a:prstGeom>
        </p:spPr>
      </p:pic>
      <p:sp>
        <p:nvSpPr>
          <p:cNvPr id="2" name="标题 1"/>
          <p:cNvSpPr>
            <a:spLocks noGrp="1"/>
          </p:cNvSpPr>
          <p:nvPr userDrawn="1">
            <p:ph type="title" hasCustomPrompt="1"/>
            <p:custDataLst>
              <p:tags r:id="rId9"/>
            </p:custDataLst>
          </p:nvPr>
        </p:nvSpPr>
        <p:spPr>
          <a:xfrm>
            <a:off x="1281600" y="1249200"/>
            <a:ext cx="9626400" cy="723600"/>
          </a:xfrm>
        </p:spPr>
        <p:txBody>
          <a:bodyPr anchor="ctr"/>
          <a:lstStyle>
            <a:lvl1pPr>
              <a:defRPr sz="3200" baseline="0">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userDrawn="1">
            <p:ph sz="quarter" idx="13"/>
            <p:custDataLst>
              <p:tags r:id="rId10"/>
            </p:custDataLst>
          </p:nvPr>
        </p:nvSpPr>
        <p:spPr>
          <a:xfrm>
            <a:off x="1281113" y="2163600"/>
            <a:ext cx="9626600" cy="34452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userDrawn="1">
            <p:ph type="dt" sz="half" idx="10"/>
            <p:custDataLst>
              <p:tags r:id="rId11"/>
            </p:custDataLst>
          </p:nvPr>
        </p:nvSpPr>
        <p:spPr/>
        <p:txBody>
          <a:bodyPr/>
          <a:lstStyle>
            <a:lvl1pPr>
              <a:defRPr baseline="0">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2"/>
            </p:custDataLst>
          </p:nvPr>
        </p:nvSpPr>
        <p:spPr/>
        <p:txBody>
          <a:bodyPr/>
          <a:lstStyle>
            <a:lvl1pPr>
              <a:defRPr baseline="0">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userDrawn="1">
            <p:ph type="sldNum" sz="quarter" idx="12"/>
            <p:custDataLst>
              <p:tags r:id="rId13"/>
            </p:custDataLst>
          </p:nvPr>
        </p:nvSpPr>
        <p:spPr/>
        <p:txBody>
          <a:bodyPr/>
          <a:lstStyle>
            <a:lvl1pPr>
              <a:defRPr baseline="0">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dirty="0">
              <a:latin typeface="Arial" panose="020B0604020202020204" pitchFamily="34" charset="0"/>
              <a:ea typeface="隶书" panose="02010509060101010101" pitchFamily="49" charset="-122"/>
              <a:sym typeface="+mn-ea"/>
            </a:endParaRPr>
          </a:p>
        </p:txBody>
      </p:sp>
      <p:pic>
        <p:nvPicPr>
          <p:cNvPr id="12" name="图片 11"/>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3" name="图片 12"/>
          <p:cNvPicPr>
            <a:picLocks noChangeAspect="1"/>
          </p:cNvPicPr>
          <p:nvPr userDrawn="1">
            <p:custDataLst>
              <p:tags r:id="rId5"/>
            </p:custDataLst>
          </p:nvPr>
        </p:nvPicPr>
        <p:blipFill>
          <a:blip r:embed="rId6"/>
          <a:stretch>
            <a:fillRect/>
          </a:stretch>
        </p:blipFill>
        <p:spPr>
          <a:xfrm flipH="1">
            <a:off x="9144000" y="4281170"/>
            <a:ext cx="3048000" cy="2604135"/>
          </a:xfrm>
          <a:prstGeom prst="rect">
            <a:avLst/>
          </a:prstGeom>
        </p:spPr>
      </p:pic>
      <p:sp>
        <p:nvSpPr>
          <p:cNvPr id="2" name="标题 1"/>
          <p:cNvSpPr>
            <a:spLocks noGrp="1"/>
          </p:cNvSpPr>
          <p:nvPr>
            <p:ph type="title" hasCustomPrompt="1"/>
            <p:custDataLst>
              <p:tags r:id="rId7"/>
            </p:custDataLst>
          </p:nvPr>
        </p:nvSpPr>
        <p:spPr>
          <a:xfrm>
            <a:off x="583200" y="770400"/>
            <a:ext cx="3960000" cy="882000"/>
          </a:xfrm>
        </p:spPr>
        <p:txBody>
          <a:bodyPr anchor="ctr"/>
          <a:lstStyle>
            <a:lvl1pPr>
              <a:defRPr sz="3600" baseline="0">
                <a:solidFill>
                  <a:schemeClr val="tx1">
                    <a:lumMod val="75000"/>
                    <a:lumOff val="25000"/>
                  </a:schemeClr>
                </a:solidFill>
                <a:latin typeface="Arial" panose="020B0604020202020204" pitchFamily="34" charset="0"/>
                <a:ea typeface="隶书"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baseline="0">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baseline="0">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baseline="0">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a:lstStyle>
            <a:lvl1pPr>
              <a:defRPr baseline="0">
                <a:solidFill>
                  <a:schemeClr val="tx1">
                    <a:lumMod val="75000"/>
                    <a:lumOff val="25000"/>
                  </a:schemeClr>
                </a:solidFill>
                <a:latin typeface="Arial" panose="020B0604020202020204" pitchFamily="34" charset="0"/>
                <a:ea typeface="隶书" panose="02010509060101010101" pitchFamily="49" charset="-122"/>
              </a:defRPr>
            </a:lvl1pPr>
            <a:lvl2pPr>
              <a:defRPr baseline="0">
                <a:solidFill>
                  <a:schemeClr val="tx1">
                    <a:lumMod val="75000"/>
                    <a:lumOff val="25000"/>
                  </a:schemeClr>
                </a:solidFill>
                <a:latin typeface="Arial" panose="020B0604020202020204" pitchFamily="34" charset="0"/>
                <a:ea typeface="隶书" panose="02010509060101010101" pitchFamily="49" charset="-122"/>
              </a:defRPr>
            </a:lvl2pPr>
            <a:lvl3pPr>
              <a:defRPr baseline="0">
                <a:solidFill>
                  <a:schemeClr val="tx1">
                    <a:lumMod val="75000"/>
                    <a:lumOff val="25000"/>
                  </a:schemeClr>
                </a:solidFill>
                <a:latin typeface="Arial" panose="020B0604020202020204" pitchFamily="34" charset="0"/>
                <a:ea typeface="隶书" panose="02010509060101010101" pitchFamily="49" charset="-122"/>
              </a:defRPr>
            </a:lvl3pPr>
            <a:lvl4pPr>
              <a:defRPr baseline="0">
                <a:solidFill>
                  <a:schemeClr val="tx1">
                    <a:lumMod val="75000"/>
                    <a:lumOff val="25000"/>
                  </a:schemeClr>
                </a:solidFill>
                <a:latin typeface="Arial" panose="020B0604020202020204" pitchFamily="34" charset="0"/>
                <a:ea typeface="隶书" panose="02010509060101010101" pitchFamily="49" charset="-122"/>
              </a:defRPr>
            </a:lvl4pPr>
            <a:lvl5pPr>
              <a:defRPr baseline="0">
                <a:solidFill>
                  <a:schemeClr val="tx1">
                    <a:lumMod val="75000"/>
                    <a:lumOff val="2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solidFill>
                <a:schemeClr val="tx1">
                  <a:lumMod val="75000"/>
                  <a:lumOff val="25000"/>
                </a:schemeClr>
              </a:solidFill>
              <a:latin typeface="Arial" panose="020B0604020202020204" pitchFamily="34" charset="0"/>
              <a:ea typeface="隶书" panose="02010509060101010101" pitchFamily="49" charset="-122"/>
              <a:sym typeface="+mn-ea"/>
            </a:endParaRPr>
          </a:p>
        </p:txBody>
      </p:sp>
      <p:pic>
        <p:nvPicPr>
          <p:cNvPr id="13" name="图片 12"/>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4" name="图片 13"/>
          <p:cNvPicPr>
            <a:picLocks noChangeAspect="1"/>
          </p:cNvPicPr>
          <p:nvPr userDrawn="1">
            <p:custDataLst>
              <p:tags r:id="rId5"/>
            </p:custDataLst>
          </p:nvPr>
        </p:nvPicPr>
        <p:blipFill>
          <a:blip r:embed="rId6"/>
          <a:stretch>
            <a:fillRect/>
          </a:stretch>
        </p:blipFill>
        <p:spPr>
          <a:xfrm flipH="1">
            <a:off x="9144000" y="4281170"/>
            <a:ext cx="3048000" cy="2604135"/>
          </a:xfrm>
          <a:prstGeom prst="rect">
            <a:avLst/>
          </a:prstGeom>
        </p:spPr>
      </p:pic>
      <p:pic>
        <p:nvPicPr>
          <p:cNvPr id="15" name="图片 14"/>
          <p:cNvPicPr>
            <a:picLocks noChangeAspect="1"/>
          </p:cNvPicPr>
          <p:nvPr userDrawn="1">
            <p:custDataLst>
              <p:tags r:id="rId7"/>
            </p:custDataLst>
          </p:nvPr>
        </p:nvPicPr>
        <p:blipFill>
          <a:blip r:embed="rId8"/>
          <a:stretch>
            <a:fillRect/>
          </a:stretch>
        </p:blipFill>
        <p:spPr>
          <a:xfrm>
            <a:off x="0" y="128905"/>
            <a:ext cx="1070610" cy="628015"/>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anchor="ctr"/>
          <a:lstStyle>
            <a:lvl1pPr algn="ctr">
              <a:defRPr sz="3600" baseline="0">
                <a:solidFill>
                  <a:schemeClr val="tx1">
                    <a:lumMod val="75000"/>
                    <a:lumOff val="2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baseline="0">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baseline="0">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baseline="0">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a:lstStyle>
            <a:lvl1pPr algn="ctr">
              <a:defRPr baseline="0">
                <a:solidFill>
                  <a:schemeClr val="tx1">
                    <a:lumMod val="75000"/>
                    <a:lumOff val="2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Arial" panose="020B0604020202020204" pitchFamily="34" charset="0"/>
              <a:ea typeface="隶书" panose="02010509060101010101" pitchFamily="49" charset="-122"/>
              <a:sym typeface="+mn-ea"/>
            </a:endParaRPr>
          </a:p>
        </p:txBody>
      </p:sp>
      <p:pic>
        <p:nvPicPr>
          <p:cNvPr id="12" name="图片 11"/>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3" name="图片 12"/>
          <p:cNvPicPr>
            <a:picLocks noChangeAspect="1"/>
          </p:cNvPicPr>
          <p:nvPr userDrawn="1">
            <p:custDataLst>
              <p:tags r:id="rId5"/>
            </p:custDataLst>
          </p:nvPr>
        </p:nvPicPr>
        <p:blipFill>
          <a:blip r:embed="rId6"/>
          <a:stretch>
            <a:fillRect/>
          </a:stretch>
        </p:blipFill>
        <p:spPr>
          <a:xfrm flipH="1">
            <a:off x="9144000" y="4281170"/>
            <a:ext cx="3048000" cy="2604135"/>
          </a:xfrm>
          <a:prstGeom prst="rect">
            <a:avLst/>
          </a:prstGeom>
        </p:spPr>
      </p:pic>
      <p:pic>
        <p:nvPicPr>
          <p:cNvPr id="14" name="图片 13"/>
          <p:cNvPicPr>
            <a:picLocks noChangeAspect="1"/>
          </p:cNvPicPr>
          <p:nvPr userDrawn="1">
            <p:custDataLst>
              <p:tags r:id="rId7"/>
            </p:custDataLst>
          </p:nvPr>
        </p:nvPicPr>
        <p:blipFill>
          <a:blip r:embed="rId8"/>
          <a:stretch>
            <a:fillRect/>
          </a:stretch>
        </p:blipFill>
        <p:spPr>
          <a:xfrm>
            <a:off x="0" y="128905"/>
            <a:ext cx="1070610" cy="628015"/>
          </a:xfrm>
          <a:prstGeom prst="rect">
            <a:avLst/>
          </a:prstGeom>
        </p:spPr>
      </p:pic>
      <p:sp>
        <p:nvSpPr>
          <p:cNvPr id="2" name="标题 1"/>
          <p:cNvSpPr>
            <a:spLocks noGrp="1"/>
          </p:cNvSpPr>
          <p:nvPr>
            <p:ph type="title"/>
            <p:custDataLst>
              <p:tags r:id="rId9"/>
            </p:custDataLst>
          </p:nvPr>
        </p:nvSpPr>
        <p:spPr>
          <a:xfrm>
            <a:off x="604800" y="669600"/>
            <a:ext cx="10976400" cy="565200"/>
          </a:xfrm>
        </p:spPr>
        <p:txBody>
          <a:bodyPr anchor="ctr"/>
          <a:lstStyle>
            <a:lvl1pPr algn="ctr">
              <a:defRPr sz="3200" baseline="0">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baseline="0">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baseline="0">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baseline="0">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a:lstStyle>
            <a:lvl1pPr>
              <a:defRPr baseline="0">
                <a:solidFill>
                  <a:schemeClr val="tx1">
                    <a:lumMod val="75000"/>
                    <a:lumOff val="2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solidFill>
                <a:schemeClr val="tx1">
                  <a:lumMod val="75000"/>
                  <a:lumOff val="25000"/>
                </a:schemeClr>
              </a:solidFill>
              <a:latin typeface="Arial" panose="020B0604020202020204" pitchFamily="34" charset="0"/>
              <a:ea typeface="隶书" panose="02010509060101010101" pitchFamily="49" charset="-122"/>
              <a:sym typeface="+mn-ea"/>
            </a:endParaRPr>
          </a:p>
        </p:txBody>
      </p:sp>
      <p:pic>
        <p:nvPicPr>
          <p:cNvPr id="15" name="图片 14"/>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6" name="图片 15"/>
          <p:cNvPicPr>
            <a:picLocks noChangeAspect="1"/>
          </p:cNvPicPr>
          <p:nvPr userDrawn="1">
            <p:custDataLst>
              <p:tags r:id="rId5"/>
            </p:custDataLst>
          </p:nvPr>
        </p:nvPicPr>
        <p:blipFill>
          <a:blip r:embed="rId6"/>
          <a:stretch>
            <a:fillRect/>
          </a:stretch>
        </p:blipFill>
        <p:spPr>
          <a:xfrm flipH="1">
            <a:off x="9144000" y="4281170"/>
            <a:ext cx="3048000" cy="2604135"/>
          </a:xfrm>
          <a:prstGeom prst="rect">
            <a:avLst/>
          </a:prstGeom>
        </p:spPr>
      </p:pic>
      <p:pic>
        <p:nvPicPr>
          <p:cNvPr id="17" name="图片 16"/>
          <p:cNvPicPr>
            <a:picLocks noChangeAspect="1"/>
          </p:cNvPicPr>
          <p:nvPr userDrawn="1">
            <p:custDataLst>
              <p:tags r:id="rId7"/>
            </p:custDataLst>
          </p:nvPr>
        </p:nvPicPr>
        <p:blipFill>
          <a:blip r:embed="rId8"/>
          <a:stretch>
            <a:fillRect/>
          </a:stretch>
        </p:blipFill>
        <p:spPr>
          <a:xfrm>
            <a:off x="0" y="128905"/>
            <a:ext cx="1070610" cy="628015"/>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a:lstStyle>
            <a:lvl1pPr>
              <a:defRPr baseline="0">
                <a:solidFill>
                  <a:schemeClr val="tx1">
                    <a:lumMod val="75000"/>
                    <a:lumOff val="2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baseline="0">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baseline="0">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baseline="0">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a:lstStyle>
            <a:lvl1pPr>
              <a:defRPr baseline="0">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a:lstStyle>
            <a:lvl1pPr>
              <a:defRPr baseline="0">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Arial" panose="020B0604020202020204" pitchFamily="34" charset="0"/>
              <a:ea typeface="隶书" panose="02010509060101010101" pitchFamily="49" charset="-122"/>
              <a:sym typeface="+mn-ea"/>
            </a:endParaRPr>
          </a:p>
        </p:txBody>
      </p:sp>
      <p:pic>
        <p:nvPicPr>
          <p:cNvPr id="8" name="图片 7"/>
          <p:cNvPicPr>
            <a:picLocks noChangeAspect="1"/>
          </p:cNvPicPr>
          <p:nvPr userDrawn="1">
            <p:custDataLst>
              <p:tags r:id="rId3"/>
            </p:custDataLst>
          </p:nvPr>
        </p:nvPicPr>
        <p:blipFill>
          <a:blip r:embed="rId4"/>
          <a:stretch>
            <a:fillRect/>
          </a:stretch>
        </p:blipFill>
        <p:spPr>
          <a:xfrm flipH="1">
            <a:off x="346710" y="310515"/>
            <a:ext cx="1626870" cy="954405"/>
          </a:xfrm>
          <a:prstGeom prst="rect">
            <a:avLst/>
          </a:prstGeom>
        </p:spPr>
      </p:pic>
      <p:pic>
        <p:nvPicPr>
          <p:cNvPr id="9" name="图片 8"/>
          <p:cNvPicPr>
            <a:picLocks noChangeAspect="1"/>
          </p:cNvPicPr>
          <p:nvPr userDrawn="1">
            <p:custDataLst>
              <p:tags r:id="rId5"/>
            </p:custDataLst>
          </p:nvPr>
        </p:nvPicPr>
        <p:blipFill>
          <a:blip r:embed="rId6">
            <a:extLst>
              <a:ext uri="{28A0092B-C50C-407E-A947-70E740481C1C}">
                <a14:useLocalDpi xmlns:a14="http://schemas.microsoft.com/office/drawing/2010/main" val="0"/>
              </a:ext>
            </a:extLst>
          </a:blip>
          <a:stretch>
            <a:fillRect/>
          </a:stretch>
        </p:blipFill>
        <p:spPr>
          <a:xfrm flipH="1">
            <a:off x="7950200" y="3272155"/>
            <a:ext cx="4241800" cy="3623945"/>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baseline="0">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baseline="0">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baseline="0">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fld id="{C703108E-6961-403C-B746-81951179E92E}" type="datetimeFigureOut">
              <a:rPr lang="zh-CN" altLang="en-US"/>
            </a:fld>
            <a:endParaRPr lang="zh-CN" altLang="en-US"/>
          </a:p>
        </p:txBody>
      </p:sp>
      <p:sp>
        <p:nvSpPr>
          <p:cNvPr id="3" name="Rectangle 6"/>
          <p:cNvSpPr>
            <a:spLocks noGrp="1" noChangeArrowheads="1"/>
          </p:cNvSpPr>
          <p:nvPr>
            <p:ph type="ftr" sz="quarter" idx="11"/>
          </p:nvPr>
        </p:nvSpPr>
        <p:spPr/>
        <p:txBody>
          <a:bodyPr/>
          <a:lstStyle>
            <a:lvl1pPr>
              <a:defRPr/>
            </a:lvl1pPr>
          </a:lstStyle>
          <a:p>
            <a:pPr>
              <a:defRPr/>
            </a:pPr>
            <a:endParaRPr lang="zh-CN" altLang="en-US"/>
          </a:p>
        </p:txBody>
      </p:sp>
      <p:sp>
        <p:nvSpPr>
          <p:cNvPr id="4" name="Rectangle 7"/>
          <p:cNvSpPr>
            <a:spLocks noGrp="1" noChangeArrowheads="1"/>
          </p:cNvSpPr>
          <p:nvPr>
            <p:ph type="sldNum" sz="quarter" idx="12"/>
          </p:nvPr>
        </p:nvSpPr>
        <p:spPr/>
        <p:txBody>
          <a:bodyPr/>
          <a:lstStyle>
            <a:lvl1pPr>
              <a:defRPr/>
            </a:lvl1pPr>
          </a:lstStyle>
          <a:p>
            <a:pPr>
              <a:defRPr/>
            </a:pPr>
            <a:fld id="{05B75615-100D-4664-AF7E-5A7256B83592}" type="slidenum">
              <a:rPr lang="zh-CN" altLang="en-US"/>
            </a:fld>
            <a:endParaRPr lang="en-US"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5"/>
          <p:cNvSpPr>
            <a:spLocks noGrp="1" noChangeArrowheads="1"/>
          </p:cNvSpPr>
          <p:nvPr>
            <p:ph type="dt" sz="half" idx="10"/>
          </p:nvPr>
        </p:nvSpPr>
        <p:spPr/>
        <p:txBody>
          <a:bodyPr/>
          <a:lstStyle>
            <a:lvl1pPr>
              <a:defRPr/>
            </a:lvl1pPr>
          </a:lstStyle>
          <a:p>
            <a:pPr>
              <a:defRPr/>
            </a:pPr>
            <a:fld id="{EAD4911E-9C38-46EC-AD98-8296BA6C0182}" type="datetimeFigureOut">
              <a:rPr lang="zh-CN" altLang="en-US"/>
            </a:fld>
            <a:endParaRPr lang="zh-CN" altLang="en-US"/>
          </a:p>
        </p:txBody>
      </p:sp>
      <p:sp>
        <p:nvSpPr>
          <p:cNvPr id="6" name="Rectangle 6"/>
          <p:cNvSpPr>
            <a:spLocks noGrp="1" noChangeArrowheads="1"/>
          </p:cNvSpPr>
          <p:nvPr>
            <p:ph type="ftr" sz="quarter" idx="11"/>
          </p:nvPr>
        </p:nvSpPr>
        <p:spPr/>
        <p:txBody>
          <a:bodyPr/>
          <a:lstStyle>
            <a:lvl1pPr>
              <a:defRPr/>
            </a:lvl1pPr>
          </a:lstStyle>
          <a:p>
            <a:pPr>
              <a:defRPr/>
            </a:pPr>
            <a:endParaRPr lang="zh-CN" altLang="en-US"/>
          </a:p>
        </p:txBody>
      </p:sp>
      <p:sp>
        <p:nvSpPr>
          <p:cNvPr id="7" name="Rectangle 7"/>
          <p:cNvSpPr>
            <a:spLocks noGrp="1" noChangeArrowheads="1"/>
          </p:cNvSpPr>
          <p:nvPr>
            <p:ph type="sldNum" sz="quarter" idx="12"/>
          </p:nvPr>
        </p:nvSpPr>
        <p:spPr/>
        <p:txBody>
          <a:bodyPr/>
          <a:lstStyle>
            <a:lvl1pPr>
              <a:defRPr/>
            </a:lvl1pPr>
          </a:lstStyle>
          <a:p>
            <a:pPr>
              <a:defRPr/>
            </a:pPr>
            <a:fld id="{9D0A6132-9E31-4AB9-A2C4-1D6A3D054294}" type="slidenum">
              <a:rPr lang="zh-CN" altLang="en-US"/>
            </a:fld>
            <a:endParaRPr lang="en-US"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5"/>
          <p:cNvSpPr>
            <a:spLocks noGrp="1" noChangeArrowheads="1"/>
          </p:cNvSpPr>
          <p:nvPr>
            <p:ph type="dt" sz="half" idx="10"/>
          </p:nvPr>
        </p:nvSpPr>
        <p:spPr/>
        <p:txBody>
          <a:bodyPr/>
          <a:lstStyle>
            <a:lvl1pPr>
              <a:defRPr/>
            </a:lvl1pPr>
          </a:lstStyle>
          <a:p>
            <a:pPr>
              <a:defRPr/>
            </a:pPr>
            <a:fld id="{01705AD0-4033-42E8-8B7E-A04BE840F3E3}" type="datetimeFigureOut">
              <a:rPr lang="zh-CN" altLang="en-US"/>
            </a:fld>
            <a:endParaRPr lang="zh-CN" altLang="en-US"/>
          </a:p>
        </p:txBody>
      </p:sp>
      <p:sp>
        <p:nvSpPr>
          <p:cNvPr id="6" name="Rectangle 6"/>
          <p:cNvSpPr>
            <a:spLocks noGrp="1" noChangeArrowheads="1"/>
          </p:cNvSpPr>
          <p:nvPr>
            <p:ph type="ftr" sz="quarter" idx="11"/>
          </p:nvPr>
        </p:nvSpPr>
        <p:spPr/>
        <p:txBody>
          <a:bodyPr/>
          <a:lstStyle>
            <a:lvl1pPr>
              <a:defRPr/>
            </a:lvl1pPr>
          </a:lstStyle>
          <a:p>
            <a:pPr>
              <a:defRPr/>
            </a:pPr>
            <a:endParaRPr lang="zh-CN" altLang="en-US"/>
          </a:p>
        </p:txBody>
      </p:sp>
      <p:sp>
        <p:nvSpPr>
          <p:cNvPr id="7" name="Rectangle 7"/>
          <p:cNvSpPr>
            <a:spLocks noGrp="1" noChangeArrowheads="1"/>
          </p:cNvSpPr>
          <p:nvPr>
            <p:ph type="sldNum" sz="quarter" idx="12"/>
          </p:nvPr>
        </p:nvSpPr>
        <p:spPr/>
        <p:txBody>
          <a:bodyPr/>
          <a:lstStyle>
            <a:lvl1pPr>
              <a:defRPr/>
            </a:lvl1pPr>
          </a:lstStyle>
          <a:p>
            <a:pPr>
              <a:defRPr/>
            </a:pPr>
            <a:fld id="{A3C60226-FE4C-43B9-8FDB-4122E2B79428}" type="slidenum">
              <a:rPr lang="zh-CN" altLang="en-US"/>
            </a:fld>
            <a:endParaRPr lang="en-US"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178.xml"/><Relationship Id="rId23" Type="http://schemas.openxmlformats.org/officeDocument/2006/relationships/tags" Target="../tags/tag177.xml"/><Relationship Id="rId22" Type="http://schemas.openxmlformats.org/officeDocument/2006/relationships/tags" Target="../tags/tag176.xml"/><Relationship Id="rId21" Type="http://schemas.openxmlformats.org/officeDocument/2006/relationships/tags" Target="../tags/tag175.xml"/><Relationship Id="rId20" Type="http://schemas.openxmlformats.org/officeDocument/2006/relationships/tags" Target="../tags/tag174.xml"/><Relationship Id="rId2" Type="http://schemas.openxmlformats.org/officeDocument/2006/relationships/slideLayout" Target="../slideLayouts/slideLayout13.xml"/><Relationship Id="rId19" Type="http://schemas.openxmlformats.org/officeDocument/2006/relationships/tags" Target="../tags/tag173.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5" Type="http://schemas.openxmlformats.org/officeDocument/2006/relationships/theme" Target="../theme/theme3.xml"/><Relationship Id="rId24" Type="http://schemas.openxmlformats.org/officeDocument/2006/relationships/tags" Target="../tags/tag356.xml"/><Relationship Id="rId23" Type="http://schemas.openxmlformats.org/officeDocument/2006/relationships/tags" Target="../tags/tag355.xml"/><Relationship Id="rId22" Type="http://schemas.openxmlformats.org/officeDocument/2006/relationships/tags" Target="../tags/tag354.xml"/><Relationship Id="rId21" Type="http://schemas.openxmlformats.org/officeDocument/2006/relationships/tags" Target="../tags/tag353.xml"/><Relationship Id="rId20" Type="http://schemas.openxmlformats.org/officeDocument/2006/relationships/tags" Target="../tags/tag352.xml"/><Relationship Id="rId2" Type="http://schemas.openxmlformats.org/officeDocument/2006/relationships/slideLayout" Target="../slideLayouts/slideLayout31.xml"/><Relationship Id="rId19" Type="http://schemas.openxmlformats.org/officeDocument/2006/relationships/tags" Target="../tags/tag351.xml"/><Relationship Id="rId18" Type="http://schemas.openxmlformats.org/officeDocument/2006/relationships/slideLayout" Target="../slideLayouts/slideLayout47.xml"/><Relationship Id="rId17" Type="http://schemas.openxmlformats.org/officeDocument/2006/relationships/slideLayout" Target="../slideLayouts/slideLayout46.xml"/><Relationship Id="rId16" Type="http://schemas.openxmlformats.org/officeDocument/2006/relationships/slideLayout" Target="../slideLayouts/slideLayout45.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6.xml"/><Relationship Id="rId8" Type="http://schemas.openxmlformats.org/officeDocument/2006/relationships/slideLayout" Target="../slideLayouts/slideLayout55.xml"/><Relationship Id="rId7" Type="http://schemas.openxmlformats.org/officeDocument/2006/relationships/slideLayout" Target="../slideLayouts/slideLayout54.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3" Type="http://schemas.openxmlformats.org/officeDocument/2006/relationships/slideLayout" Target="../slideLayouts/slideLayout50.xml"/><Relationship Id="rId25" Type="http://schemas.openxmlformats.org/officeDocument/2006/relationships/theme" Target="../theme/theme4.xml"/><Relationship Id="rId24" Type="http://schemas.openxmlformats.org/officeDocument/2006/relationships/tags" Target="../tags/tag534.xml"/><Relationship Id="rId23" Type="http://schemas.openxmlformats.org/officeDocument/2006/relationships/tags" Target="../tags/tag533.xml"/><Relationship Id="rId22" Type="http://schemas.openxmlformats.org/officeDocument/2006/relationships/tags" Target="../tags/tag532.xml"/><Relationship Id="rId21" Type="http://schemas.openxmlformats.org/officeDocument/2006/relationships/tags" Target="../tags/tag531.xml"/><Relationship Id="rId20" Type="http://schemas.openxmlformats.org/officeDocument/2006/relationships/tags" Target="../tags/tag530.xml"/><Relationship Id="rId2" Type="http://schemas.openxmlformats.org/officeDocument/2006/relationships/slideLayout" Target="../slideLayouts/slideLayout49.xml"/><Relationship Id="rId19" Type="http://schemas.openxmlformats.org/officeDocument/2006/relationships/tags" Target="../tags/tag529.xml"/><Relationship Id="rId18" Type="http://schemas.openxmlformats.org/officeDocument/2006/relationships/slideLayout" Target="../slideLayouts/slideLayout65.xml"/><Relationship Id="rId17" Type="http://schemas.openxmlformats.org/officeDocument/2006/relationships/slideLayout" Target="../slideLayouts/slideLayout64.xml"/><Relationship Id="rId16" Type="http://schemas.openxmlformats.org/officeDocument/2006/relationships/slideLayout" Target="../slideLayouts/slideLayout63.xml"/><Relationship Id="rId15" Type="http://schemas.openxmlformats.org/officeDocument/2006/relationships/slideLayout" Target="../slideLayouts/slideLayout62.xml"/><Relationship Id="rId14" Type="http://schemas.openxmlformats.org/officeDocument/2006/relationships/slideLayout" Target="../slideLayouts/slideLayout61.xml"/><Relationship Id="rId13" Type="http://schemas.openxmlformats.org/officeDocument/2006/relationships/slideLayout" Target="../slideLayouts/slideLayout60.xml"/><Relationship Id="rId12" Type="http://schemas.openxmlformats.org/officeDocument/2006/relationships/slideLayout" Target="../slideLayouts/slideLayout59.xml"/><Relationship Id="rId11" Type="http://schemas.openxmlformats.org/officeDocument/2006/relationships/slideLayout" Target="../slideLayouts/slideLayout58.xml"/><Relationship Id="rId10" Type="http://schemas.openxmlformats.org/officeDocument/2006/relationships/slideLayout" Target="../slideLayouts/slideLayout57.xml"/><Relationship Id="rId1"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422400" y="609600"/>
            <a:ext cx="985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8" name="Rectangle 4"/>
          <p:cNvSpPr>
            <a:spLocks noGrp="1" noChangeArrowheads="1"/>
          </p:cNvSpPr>
          <p:nvPr>
            <p:ph type="body" idx="1"/>
          </p:nvPr>
        </p:nvSpPr>
        <p:spPr bwMode="auto">
          <a:xfrm>
            <a:off x="1422400" y="1981200"/>
            <a:ext cx="9855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3077" name="Rectangle 5"/>
          <p:cNvSpPr>
            <a:spLocks noGrp="1" noChangeArrowheads="1"/>
          </p:cNvSpPr>
          <p:nvPr>
            <p:ph type="dt" sz="half" idx="2"/>
          </p:nvPr>
        </p:nvSpPr>
        <p:spPr bwMode="auto">
          <a:xfrm>
            <a:off x="1422400" y="6248400"/>
            <a:ext cx="2438400" cy="457200"/>
          </a:xfrm>
          <a:prstGeom prst="rect">
            <a:avLst/>
          </a:prstGeom>
          <a:noFill/>
          <a:ln w="9525">
            <a:noFill/>
            <a:miter lim="800000"/>
          </a:ln>
          <a:effectLst/>
        </p:spPr>
        <p:txBody>
          <a:bodyPr vert="horz" wrap="square" lIns="91440" tIns="45720" rIns="91440" bIns="45720" numCol="1" anchor="t" anchorCtr="0" compatLnSpc="1"/>
          <a:lstStyle>
            <a:lvl1pPr algn="l" eaLnBrk="1" fontAlgn="auto" hangingPunct="1">
              <a:lnSpc>
                <a:spcPct val="100000"/>
              </a:lnSpc>
              <a:spcBef>
                <a:spcPts val="0"/>
              </a:spcBef>
              <a:spcAft>
                <a:spcPts val="0"/>
              </a:spcAft>
              <a:defRPr sz="1400" b="0">
                <a:solidFill>
                  <a:schemeClr val="tx1"/>
                </a:solidFill>
                <a:latin typeface="Times New Roman" panose="02020603050405020304" pitchFamily="18" charset="0"/>
                <a:ea typeface="+mn-ea"/>
              </a:defRPr>
            </a:lvl1pPr>
          </a:lstStyle>
          <a:p>
            <a:pPr>
              <a:defRPr/>
            </a:pPr>
            <a:fld id="{381943B9-2426-4980-A703-5FF02A346810}" type="datetimeFigureOut">
              <a:rPr lang="zh-CN" altLang="en-US"/>
            </a:fld>
            <a:endParaRPr lang="zh-CN" altLang="en-US"/>
          </a:p>
        </p:txBody>
      </p:sp>
      <p:sp>
        <p:nvSpPr>
          <p:cNvPr id="3078" name="Rectangle 6"/>
          <p:cNvSpPr>
            <a:spLocks noGrp="1" noChangeArrowheads="1"/>
          </p:cNvSpPr>
          <p:nvPr>
            <p:ph type="ftr" sz="quarter" idx="3"/>
          </p:nvPr>
        </p:nvSpPr>
        <p:spPr bwMode="auto">
          <a:xfrm>
            <a:off x="4572000" y="6248400"/>
            <a:ext cx="3860800" cy="457200"/>
          </a:xfrm>
          <a:prstGeom prst="rect">
            <a:avLst/>
          </a:prstGeom>
          <a:noFill/>
          <a:ln w="9525">
            <a:noFill/>
            <a:miter lim="800000"/>
          </a:ln>
          <a:effectLst/>
        </p:spPr>
        <p:txBody>
          <a:bodyPr vert="horz" wrap="square" lIns="91440" tIns="45720" rIns="91440" bIns="45720" numCol="1" anchor="t" anchorCtr="0" compatLnSpc="1"/>
          <a:lstStyle>
            <a:lvl1pPr algn="ctr" eaLnBrk="1" fontAlgn="auto" hangingPunct="1">
              <a:lnSpc>
                <a:spcPct val="100000"/>
              </a:lnSpc>
              <a:spcBef>
                <a:spcPts val="0"/>
              </a:spcBef>
              <a:spcAft>
                <a:spcPts val="0"/>
              </a:spcAft>
              <a:defRPr sz="1400" b="0">
                <a:solidFill>
                  <a:schemeClr val="tx1"/>
                </a:solidFill>
                <a:latin typeface="Times New Roman" panose="02020603050405020304" pitchFamily="18" charset="0"/>
                <a:ea typeface="+mn-ea"/>
              </a:defRPr>
            </a:lvl1pPr>
          </a:lstStyle>
          <a:p>
            <a:pPr>
              <a:defRPr/>
            </a:pPr>
            <a:endParaRPr lang="zh-CN" altLang="en-US"/>
          </a:p>
        </p:txBody>
      </p:sp>
      <p:sp>
        <p:nvSpPr>
          <p:cNvPr id="3079" name="Rectangle 7"/>
          <p:cNvSpPr>
            <a:spLocks noGrp="1" noChangeArrowheads="1"/>
          </p:cNvSpPr>
          <p:nvPr>
            <p:ph type="sldNum" sz="quarter" idx="4"/>
          </p:nvPr>
        </p:nvSpPr>
        <p:spPr bwMode="auto">
          <a:xfrm>
            <a:off x="8737600" y="6248400"/>
            <a:ext cx="25400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latin typeface="Times New Roman" panose="02020603050405020304" pitchFamily="18" charset="0"/>
              </a:defRPr>
            </a:lvl1pPr>
          </a:lstStyle>
          <a:p>
            <a:pPr>
              <a:defRPr/>
            </a:pPr>
            <a:fld id="{D6266260-B3CD-4733-BE73-AAC1AC436C69}" type="slidenum">
              <a:rPr lang="zh-CN" altLang="en-US"/>
            </a:fld>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eaLnBrk="1" fontAlgn="base" hangingPunct="1">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eaLnBrk="1" fontAlgn="base" hangingPunct="1">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eaLnBrk="1" fontAlgn="base" hangingPunct="1">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eaLnBrk="1" fontAlgn="base" hangingPunct="1">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lnSpc>
                <a:spcPct val="120000"/>
              </a:lnSpc>
              <a:defRPr sz="1200" baseline="0">
                <a:solidFill>
                  <a:schemeClr val="tx1">
                    <a:tint val="7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lnSpc>
                <a:spcPct val="120000"/>
              </a:lnSpc>
              <a:defRPr sz="1200" baseline="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lnSpc>
                <a:spcPct val="120000"/>
              </a:lnSpc>
              <a:defRPr sz="1200" baseline="0">
                <a:solidFill>
                  <a:schemeClr val="tx1">
                    <a:tint val="75000"/>
                  </a:schemeClr>
                </a:solidFill>
                <a:latin typeface="Arial" panose="020B0604020202020204" pitchFamily="34" charset="0"/>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75000"/>
              <a:lumOff val="25000"/>
            </a:schemeClr>
          </a:solidFill>
          <a:uFillTx/>
          <a:latin typeface="Arial" panose="020B0604020202020204" pitchFamily="34" charset="0"/>
          <a:ea typeface="隶书" panose="02010509060101010101" pitchFamily="49" charset="-122"/>
          <a:cs typeface="+mj-cs"/>
        </a:defRPr>
      </a:lvl1pPr>
    </p:titleStyle>
    <p:bodyStyle>
      <a:lvl1pPr marL="2286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cs typeface="+mn-cs"/>
        </a:defRPr>
      </a:lvl1pPr>
      <a:lvl2pPr marL="685800"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cs typeface="+mn-cs"/>
        </a:defRPr>
      </a:lvl2pPr>
      <a:lvl3pPr marL="11430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cs typeface="+mn-cs"/>
        </a:defRPr>
      </a:lvl3pPr>
      <a:lvl4pPr marL="16002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cs typeface="+mn-cs"/>
        </a:defRPr>
      </a:lvl4pPr>
      <a:lvl5pPr marL="20574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lnSpc>
                <a:spcPct val="120000"/>
              </a:lnSpc>
              <a:defRPr sz="1200" baseline="0">
                <a:solidFill>
                  <a:schemeClr val="tx1">
                    <a:tint val="7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lnSpc>
                <a:spcPct val="120000"/>
              </a:lnSpc>
              <a:defRPr sz="1200" baseline="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lnSpc>
                <a:spcPct val="120000"/>
              </a:lnSpc>
              <a:defRPr sz="1200" baseline="0">
                <a:solidFill>
                  <a:schemeClr val="tx1">
                    <a:tint val="75000"/>
                  </a:schemeClr>
                </a:solidFill>
                <a:latin typeface="Arial" panose="020B0604020202020204" pitchFamily="34" charset="0"/>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75000"/>
              <a:lumOff val="25000"/>
            </a:schemeClr>
          </a:solidFill>
          <a:uFillTx/>
          <a:latin typeface="Arial" panose="020B0604020202020204" pitchFamily="34" charset="0"/>
          <a:ea typeface="隶书" panose="02010509060101010101" pitchFamily="49" charset="-122"/>
          <a:cs typeface="+mj-cs"/>
        </a:defRPr>
      </a:lvl1pPr>
    </p:titleStyle>
    <p:bodyStyle>
      <a:lvl1pPr marL="2286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cs typeface="+mn-cs"/>
        </a:defRPr>
      </a:lvl1pPr>
      <a:lvl2pPr marL="685800"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cs typeface="+mn-cs"/>
        </a:defRPr>
      </a:lvl2pPr>
      <a:lvl3pPr marL="11430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cs typeface="+mn-cs"/>
        </a:defRPr>
      </a:lvl3pPr>
      <a:lvl4pPr marL="16002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cs typeface="+mn-cs"/>
        </a:defRPr>
      </a:lvl4pPr>
      <a:lvl5pPr marL="20574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lnSpc>
                <a:spcPct val="120000"/>
              </a:lnSpc>
              <a:defRPr sz="1200" baseline="0">
                <a:solidFill>
                  <a:schemeClr val="tx1">
                    <a:tint val="7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lnSpc>
                <a:spcPct val="120000"/>
              </a:lnSpc>
              <a:defRPr sz="1200" baseline="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lnSpc>
                <a:spcPct val="120000"/>
              </a:lnSpc>
              <a:defRPr sz="1200" baseline="0">
                <a:solidFill>
                  <a:schemeClr val="tx1">
                    <a:tint val="75000"/>
                  </a:schemeClr>
                </a:solidFill>
                <a:latin typeface="Arial" panose="020B0604020202020204" pitchFamily="34" charset="0"/>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75000"/>
              <a:lumOff val="25000"/>
            </a:schemeClr>
          </a:solidFill>
          <a:uFillTx/>
          <a:latin typeface="Arial" panose="020B0604020202020204" pitchFamily="34" charset="0"/>
          <a:ea typeface="隶书" panose="02010509060101010101" pitchFamily="49" charset="-122"/>
          <a:cs typeface="+mj-cs"/>
        </a:defRPr>
      </a:lvl1pPr>
    </p:titleStyle>
    <p:bodyStyle>
      <a:lvl1pPr marL="2286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cs typeface="+mn-cs"/>
        </a:defRPr>
      </a:lvl1pPr>
      <a:lvl2pPr marL="685800"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cs typeface="+mn-cs"/>
        </a:defRPr>
      </a:lvl2pPr>
      <a:lvl3pPr marL="11430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cs typeface="+mn-cs"/>
        </a:defRPr>
      </a:lvl3pPr>
      <a:lvl4pPr marL="16002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cs typeface="+mn-cs"/>
        </a:defRPr>
      </a:lvl4pPr>
      <a:lvl5pPr marL="20574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8.xml"/><Relationship Id="rId4" Type="http://schemas.openxmlformats.org/officeDocument/2006/relationships/tags" Target="../tags/tag537.xml"/><Relationship Id="rId3" Type="http://schemas.openxmlformats.org/officeDocument/2006/relationships/tags" Target="../tags/tag536.xml"/><Relationship Id="rId2" Type="http://schemas.openxmlformats.org/officeDocument/2006/relationships/image" Target="../media/image7.png"/><Relationship Id="rId1" Type="http://schemas.openxmlformats.org/officeDocument/2006/relationships/tags" Target="../tags/tag535.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36.xml"/><Relationship Id="rId6" Type="http://schemas.openxmlformats.org/officeDocument/2006/relationships/tags" Target="../tags/tag584.xml"/><Relationship Id="rId5" Type="http://schemas.openxmlformats.org/officeDocument/2006/relationships/tags" Target="../tags/tag583.xml"/><Relationship Id="rId4" Type="http://schemas.openxmlformats.org/officeDocument/2006/relationships/image" Target="../media/image7.png"/><Relationship Id="rId3" Type="http://schemas.openxmlformats.org/officeDocument/2006/relationships/tags" Target="../tags/tag582.xml"/><Relationship Id="rId2" Type="http://schemas.openxmlformats.org/officeDocument/2006/relationships/image" Target="../media/image6.png"/><Relationship Id="rId1" Type="http://schemas.openxmlformats.org/officeDocument/2006/relationships/tags" Target="../tags/tag581.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36.xml"/><Relationship Id="rId7" Type="http://schemas.openxmlformats.org/officeDocument/2006/relationships/tags" Target="../tags/tag588.xml"/><Relationship Id="rId6" Type="http://schemas.openxmlformats.org/officeDocument/2006/relationships/image" Target="../media/image13.png"/><Relationship Id="rId5" Type="http://schemas.openxmlformats.org/officeDocument/2006/relationships/tags" Target="../tags/tag587.xml"/><Relationship Id="rId4" Type="http://schemas.openxmlformats.org/officeDocument/2006/relationships/image" Target="../media/image7.png"/><Relationship Id="rId3" Type="http://schemas.openxmlformats.org/officeDocument/2006/relationships/tags" Target="../tags/tag586.xml"/><Relationship Id="rId2" Type="http://schemas.openxmlformats.org/officeDocument/2006/relationships/image" Target="../media/image6.png"/><Relationship Id="rId1" Type="http://schemas.openxmlformats.org/officeDocument/2006/relationships/tags" Target="../tags/tag585.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36.xml"/><Relationship Id="rId6" Type="http://schemas.openxmlformats.org/officeDocument/2006/relationships/tags" Target="../tags/tag592.xml"/><Relationship Id="rId5" Type="http://schemas.openxmlformats.org/officeDocument/2006/relationships/tags" Target="../tags/tag591.xml"/><Relationship Id="rId4" Type="http://schemas.openxmlformats.org/officeDocument/2006/relationships/image" Target="../media/image7.png"/><Relationship Id="rId3" Type="http://schemas.openxmlformats.org/officeDocument/2006/relationships/tags" Target="../tags/tag590.xml"/><Relationship Id="rId2" Type="http://schemas.openxmlformats.org/officeDocument/2006/relationships/image" Target="../media/image6.png"/><Relationship Id="rId1" Type="http://schemas.openxmlformats.org/officeDocument/2006/relationships/tags" Target="../tags/tag58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ags" Target="../tags/tag59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ags" Target="../tags/tag59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598.xml"/><Relationship Id="rId6" Type="http://schemas.openxmlformats.org/officeDocument/2006/relationships/image" Target="../media/image13.png"/><Relationship Id="rId5" Type="http://schemas.openxmlformats.org/officeDocument/2006/relationships/tags" Target="../tags/tag597.xml"/><Relationship Id="rId4" Type="http://schemas.openxmlformats.org/officeDocument/2006/relationships/image" Target="../media/image7.png"/><Relationship Id="rId3" Type="http://schemas.openxmlformats.org/officeDocument/2006/relationships/tags" Target="../tags/tag596.xml"/><Relationship Id="rId2" Type="http://schemas.openxmlformats.org/officeDocument/2006/relationships/image" Target="../media/image6.png"/><Relationship Id="rId1" Type="http://schemas.openxmlformats.org/officeDocument/2006/relationships/tags" Target="../tags/tag595.xml"/></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36.xml"/><Relationship Id="rId6" Type="http://schemas.openxmlformats.org/officeDocument/2006/relationships/tags" Target="../tags/tag602.xml"/><Relationship Id="rId5" Type="http://schemas.openxmlformats.org/officeDocument/2006/relationships/tags" Target="../tags/tag601.xml"/><Relationship Id="rId4" Type="http://schemas.openxmlformats.org/officeDocument/2006/relationships/image" Target="../media/image7.png"/><Relationship Id="rId3" Type="http://schemas.openxmlformats.org/officeDocument/2006/relationships/tags" Target="../tags/tag600.xml"/><Relationship Id="rId2" Type="http://schemas.openxmlformats.org/officeDocument/2006/relationships/image" Target="../media/image6.png"/><Relationship Id="rId1" Type="http://schemas.openxmlformats.org/officeDocument/2006/relationships/tags" Target="../tags/tag599.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606.xml"/><Relationship Id="rId6" Type="http://schemas.openxmlformats.org/officeDocument/2006/relationships/image" Target="../media/image13.png"/><Relationship Id="rId5" Type="http://schemas.openxmlformats.org/officeDocument/2006/relationships/tags" Target="../tags/tag605.xml"/><Relationship Id="rId4" Type="http://schemas.openxmlformats.org/officeDocument/2006/relationships/image" Target="../media/image7.png"/><Relationship Id="rId3" Type="http://schemas.openxmlformats.org/officeDocument/2006/relationships/tags" Target="../tags/tag604.xml"/><Relationship Id="rId2" Type="http://schemas.openxmlformats.org/officeDocument/2006/relationships/image" Target="../media/image6.png"/><Relationship Id="rId1" Type="http://schemas.openxmlformats.org/officeDocument/2006/relationships/tags" Target="../tags/tag603.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36.xml"/><Relationship Id="rId6" Type="http://schemas.openxmlformats.org/officeDocument/2006/relationships/tags" Target="../tags/tag610.xml"/><Relationship Id="rId5" Type="http://schemas.openxmlformats.org/officeDocument/2006/relationships/tags" Target="../tags/tag609.xml"/><Relationship Id="rId4" Type="http://schemas.openxmlformats.org/officeDocument/2006/relationships/image" Target="../media/image7.png"/><Relationship Id="rId3" Type="http://schemas.openxmlformats.org/officeDocument/2006/relationships/tags" Target="../tags/tag608.xml"/><Relationship Id="rId2" Type="http://schemas.openxmlformats.org/officeDocument/2006/relationships/image" Target="../media/image6.png"/><Relationship Id="rId1" Type="http://schemas.openxmlformats.org/officeDocument/2006/relationships/tags" Target="../tags/tag607.xml"/></Relationships>
</file>

<file path=ppt/slides/_rels/slide2.xml.rels><?xml version="1.0" encoding="UTF-8" standalone="yes"?>
<Relationships xmlns="http://schemas.openxmlformats.org/package/2006/relationships"><Relationship Id="rId9" Type="http://schemas.openxmlformats.org/officeDocument/2006/relationships/tags" Target="../tags/tag544.xml"/><Relationship Id="rId8" Type="http://schemas.openxmlformats.org/officeDocument/2006/relationships/tags" Target="../tags/tag543.xml"/><Relationship Id="rId7" Type="http://schemas.openxmlformats.org/officeDocument/2006/relationships/tags" Target="../tags/tag542.xml"/><Relationship Id="rId6" Type="http://schemas.openxmlformats.org/officeDocument/2006/relationships/tags" Target="../tags/tag541.xml"/><Relationship Id="rId5" Type="http://schemas.openxmlformats.org/officeDocument/2006/relationships/tags" Target="../tags/tag540.xml"/><Relationship Id="rId4" Type="http://schemas.openxmlformats.org/officeDocument/2006/relationships/image" Target="../media/image7.png"/><Relationship Id="rId3" Type="http://schemas.openxmlformats.org/officeDocument/2006/relationships/tags" Target="../tags/tag539.xml"/><Relationship Id="rId2" Type="http://schemas.openxmlformats.org/officeDocument/2006/relationships/image" Target="../media/image6.png"/><Relationship Id="rId16" Type="http://schemas.openxmlformats.org/officeDocument/2006/relationships/notesSlide" Target="../notesSlides/notesSlide2.xml"/><Relationship Id="rId15" Type="http://schemas.openxmlformats.org/officeDocument/2006/relationships/slideLayout" Target="../slideLayouts/slideLayout36.xml"/><Relationship Id="rId14" Type="http://schemas.openxmlformats.org/officeDocument/2006/relationships/tags" Target="../tags/tag549.xml"/><Relationship Id="rId13" Type="http://schemas.openxmlformats.org/officeDocument/2006/relationships/tags" Target="../tags/tag548.xml"/><Relationship Id="rId12" Type="http://schemas.openxmlformats.org/officeDocument/2006/relationships/tags" Target="../tags/tag547.xml"/><Relationship Id="rId11" Type="http://schemas.openxmlformats.org/officeDocument/2006/relationships/tags" Target="../tags/tag546.xml"/><Relationship Id="rId10" Type="http://schemas.openxmlformats.org/officeDocument/2006/relationships/tags" Target="../tags/tag545.xml"/><Relationship Id="rId1" Type="http://schemas.openxmlformats.org/officeDocument/2006/relationships/tags" Target="../tags/tag538.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614.xml"/><Relationship Id="rId6" Type="http://schemas.openxmlformats.org/officeDocument/2006/relationships/image" Target="../media/image13.png"/><Relationship Id="rId5" Type="http://schemas.openxmlformats.org/officeDocument/2006/relationships/tags" Target="../tags/tag613.xml"/><Relationship Id="rId4" Type="http://schemas.openxmlformats.org/officeDocument/2006/relationships/image" Target="../media/image7.png"/><Relationship Id="rId3" Type="http://schemas.openxmlformats.org/officeDocument/2006/relationships/tags" Target="../tags/tag612.xml"/><Relationship Id="rId2" Type="http://schemas.openxmlformats.org/officeDocument/2006/relationships/image" Target="../media/image6.png"/><Relationship Id="rId1" Type="http://schemas.openxmlformats.org/officeDocument/2006/relationships/tags" Target="../tags/tag611.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618.xml"/><Relationship Id="rId6" Type="http://schemas.openxmlformats.org/officeDocument/2006/relationships/image" Target="../media/image13.png"/><Relationship Id="rId5" Type="http://schemas.openxmlformats.org/officeDocument/2006/relationships/tags" Target="../tags/tag617.xml"/><Relationship Id="rId4" Type="http://schemas.openxmlformats.org/officeDocument/2006/relationships/image" Target="../media/image7.png"/><Relationship Id="rId3" Type="http://schemas.openxmlformats.org/officeDocument/2006/relationships/tags" Target="../tags/tag616.xml"/><Relationship Id="rId2" Type="http://schemas.openxmlformats.org/officeDocument/2006/relationships/image" Target="../media/image6.png"/><Relationship Id="rId1" Type="http://schemas.openxmlformats.org/officeDocument/2006/relationships/tags" Target="../tags/tag615.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36.xml"/><Relationship Id="rId6" Type="http://schemas.openxmlformats.org/officeDocument/2006/relationships/tags" Target="../tags/tag622.xml"/><Relationship Id="rId5" Type="http://schemas.openxmlformats.org/officeDocument/2006/relationships/tags" Target="../tags/tag621.xml"/><Relationship Id="rId4" Type="http://schemas.openxmlformats.org/officeDocument/2006/relationships/image" Target="../media/image7.png"/><Relationship Id="rId3" Type="http://schemas.openxmlformats.org/officeDocument/2006/relationships/tags" Target="../tags/tag620.xml"/><Relationship Id="rId2" Type="http://schemas.openxmlformats.org/officeDocument/2006/relationships/image" Target="../media/image6.png"/><Relationship Id="rId1" Type="http://schemas.openxmlformats.org/officeDocument/2006/relationships/tags" Target="../tags/tag619.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36.xml"/><Relationship Id="rId6" Type="http://schemas.openxmlformats.org/officeDocument/2006/relationships/tags" Target="../tags/tag626.xml"/><Relationship Id="rId5" Type="http://schemas.openxmlformats.org/officeDocument/2006/relationships/tags" Target="../tags/tag625.xml"/><Relationship Id="rId4" Type="http://schemas.openxmlformats.org/officeDocument/2006/relationships/image" Target="../media/image7.png"/><Relationship Id="rId3" Type="http://schemas.openxmlformats.org/officeDocument/2006/relationships/tags" Target="../tags/tag624.xml"/><Relationship Id="rId2" Type="http://schemas.openxmlformats.org/officeDocument/2006/relationships/image" Target="../media/image6.png"/><Relationship Id="rId1" Type="http://schemas.openxmlformats.org/officeDocument/2006/relationships/tags" Target="../tags/tag623.xml"/></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630.xml"/><Relationship Id="rId5" Type="http://schemas.openxmlformats.org/officeDocument/2006/relationships/tags" Target="../tags/tag629.xml"/><Relationship Id="rId4" Type="http://schemas.openxmlformats.org/officeDocument/2006/relationships/image" Target="../media/image7.png"/><Relationship Id="rId3" Type="http://schemas.openxmlformats.org/officeDocument/2006/relationships/tags" Target="../tags/tag628.xml"/><Relationship Id="rId2" Type="http://schemas.openxmlformats.org/officeDocument/2006/relationships/image" Target="../media/image6.png"/><Relationship Id="rId1" Type="http://schemas.openxmlformats.org/officeDocument/2006/relationships/tags" Target="../tags/tag627.xml"/></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634.xml"/><Relationship Id="rId5" Type="http://schemas.openxmlformats.org/officeDocument/2006/relationships/tags" Target="../tags/tag633.xml"/><Relationship Id="rId4" Type="http://schemas.openxmlformats.org/officeDocument/2006/relationships/image" Target="../media/image7.png"/><Relationship Id="rId3" Type="http://schemas.openxmlformats.org/officeDocument/2006/relationships/tags" Target="../tags/tag632.xml"/><Relationship Id="rId2" Type="http://schemas.openxmlformats.org/officeDocument/2006/relationships/image" Target="../media/image6.png"/><Relationship Id="rId1" Type="http://schemas.openxmlformats.org/officeDocument/2006/relationships/tags" Target="../tags/tag631.xml"/></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36.xml"/><Relationship Id="rId6" Type="http://schemas.openxmlformats.org/officeDocument/2006/relationships/tags" Target="../tags/tag638.xml"/><Relationship Id="rId5" Type="http://schemas.openxmlformats.org/officeDocument/2006/relationships/tags" Target="../tags/tag637.xml"/><Relationship Id="rId4" Type="http://schemas.openxmlformats.org/officeDocument/2006/relationships/image" Target="../media/image7.png"/><Relationship Id="rId3" Type="http://schemas.openxmlformats.org/officeDocument/2006/relationships/tags" Target="../tags/tag636.xml"/><Relationship Id="rId2" Type="http://schemas.openxmlformats.org/officeDocument/2006/relationships/image" Target="../media/image6.png"/><Relationship Id="rId1" Type="http://schemas.openxmlformats.org/officeDocument/2006/relationships/tags" Target="../tags/tag635.xml"/></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642.xml"/><Relationship Id="rId5" Type="http://schemas.openxmlformats.org/officeDocument/2006/relationships/tags" Target="../tags/tag641.xml"/><Relationship Id="rId4" Type="http://schemas.openxmlformats.org/officeDocument/2006/relationships/image" Target="../media/image7.png"/><Relationship Id="rId3" Type="http://schemas.openxmlformats.org/officeDocument/2006/relationships/tags" Target="../tags/tag640.xml"/><Relationship Id="rId2" Type="http://schemas.openxmlformats.org/officeDocument/2006/relationships/image" Target="../media/image6.png"/><Relationship Id="rId1" Type="http://schemas.openxmlformats.org/officeDocument/2006/relationships/tags" Target="../tags/tag639.xml"/></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646.xml"/><Relationship Id="rId6" Type="http://schemas.openxmlformats.org/officeDocument/2006/relationships/image" Target="../media/image13.png"/><Relationship Id="rId5" Type="http://schemas.openxmlformats.org/officeDocument/2006/relationships/tags" Target="../tags/tag645.xml"/><Relationship Id="rId4" Type="http://schemas.openxmlformats.org/officeDocument/2006/relationships/image" Target="../media/image7.png"/><Relationship Id="rId3" Type="http://schemas.openxmlformats.org/officeDocument/2006/relationships/tags" Target="../tags/tag644.xml"/><Relationship Id="rId2" Type="http://schemas.openxmlformats.org/officeDocument/2006/relationships/image" Target="../media/image6.png"/><Relationship Id="rId1" Type="http://schemas.openxmlformats.org/officeDocument/2006/relationships/tags" Target="../tags/tag643.xml"/></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36.xml"/><Relationship Id="rId5" Type="http://schemas.openxmlformats.org/officeDocument/2006/relationships/tags" Target="../tags/tag649.xml"/><Relationship Id="rId4" Type="http://schemas.openxmlformats.org/officeDocument/2006/relationships/image" Target="../media/image7.png"/><Relationship Id="rId3" Type="http://schemas.openxmlformats.org/officeDocument/2006/relationships/tags" Target="../tags/tag648.xml"/><Relationship Id="rId2" Type="http://schemas.openxmlformats.org/officeDocument/2006/relationships/image" Target="../media/image6.png"/><Relationship Id="rId1" Type="http://schemas.openxmlformats.org/officeDocument/2006/relationships/tags" Target="../tags/tag647.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tags" Target="../tags/tag555.xml"/><Relationship Id="rId7" Type="http://schemas.openxmlformats.org/officeDocument/2006/relationships/tags" Target="../tags/tag554.xml"/><Relationship Id="rId6" Type="http://schemas.openxmlformats.org/officeDocument/2006/relationships/tags" Target="../tags/tag553.xml"/><Relationship Id="rId5" Type="http://schemas.openxmlformats.org/officeDocument/2006/relationships/tags" Target="../tags/tag552.xml"/><Relationship Id="rId4" Type="http://schemas.openxmlformats.org/officeDocument/2006/relationships/image" Target="../media/image7.png"/><Relationship Id="rId3" Type="http://schemas.openxmlformats.org/officeDocument/2006/relationships/tags" Target="../tags/tag551.xml"/><Relationship Id="rId2" Type="http://schemas.openxmlformats.org/officeDocument/2006/relationships/image" Target="../media/image6.png"/><Relationship Id="rId10" Type="http://schemas.openxmlformats.org/officeDocument/2006/relationships/notesSlide" Target="../notesSlides/notesSlide3.xml"/><Relationship Id="rId1" Type="http://schemas.openxmlformats.org/officeDocument/2006/relationships/tags" Target="../tags/tag550.xml"/></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36.xml"/><Relationship Id="rId6" Type="http://schemas.openxmlformats.org/officeDocument/2006/relationships/tags" Target="../tags/tag653.xml"/><Relationship Id="rId5" Type="http://schemas.openxmlformats.org/officeDocument/2006/relationships/tags" Target="../tags/tag652.xml"/><Relationship Id="rId4" Type="http://schemas.openxmlformats.org/officeDocument/2006/relationships/image" Target="../media/image7.png"/><Relationship Id="rId3" Type="http://schemas.openxmlformats.org/officeDocument/2006/relationships/tags" Target="../tags/tag651.xml"/><Relationship Id="rId2" Type="http://schemas.openxmlformats.org/officeDocument/2006/relationships/image" Target="../media/image6.png"/><Relationship Id="rId1" Type="http://schemas.openxmlformats.org/officeDocument/2006/relationships/tags" Target="../tags/tag650.xml"/></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657.xml"/><Relationship Id="rId6" Type="http://schemas.openxmlformats.org/officeDocument/2006/relationships/image" Target="../media/image13.png"/><Relationship Id="rId5" Type="http://schemas.openxmlformats.org/officeDocument/2006/relationships/tags" Target="../tags/tag656.xml"/><Relationship Id="rId4" Type="http://schemas.openxmlformats.org/officeDocument/2006/relationships/image" Target="../media/image7.png"/><Relationship Id="rId3" Type="http://schemas.openxmlformats.org/officeDocument/2006/relationships/tags" Target="../tags/tag655.xml"/><Relationship Id="rId2" Type="http://schemas.openxmlformats.org/officeDocument/2006/relationships/image" Target="../media/image6.png"/><Relationship Id="rId1" Type="http://schemas.openxmlformats.org/officeDocument/2006/relationships/tags" Target="../tags/tag654.xml"/></Relationships>
</file>

<file path=ppt/slides/_rels/slide32.xml.rels><?xml version="1.0" encoding="UTF-8" standalone="yes"?>
<Relationships xmlns="http://schemas.openxmlformats.org/package/2006/relationships"><Relationship Id="rId7" Type="http://schemas.openxmlformats.org/officeDocument/2006/relationships/slideLayout" Target="../slideLayouts/slideLayout36.xml"/><Relationship Id="rId6" Type="http://schemas.openxmlformats.org/officeDocument/2006/relationships/tags" Target="../tags/tag661.xml"/><Relationship Id="rId5" Type="http://schemas.openxmlformats.org/officeDocument/2006/relationships/tags" Target="../tags/tag660.xml"/><Relationship Id="rId4" Type="http://schemas.openxmlformats.org/officeDocument/2006/relationships/image" Target="../media/image7.png"/><Relationship Id="rId3" Type="http://schemas.openxmlformats.org/officeDocument/2006/relationships/tags" Target="../tags/tag659.xml"/><Relationship Id="rId2" Type="http://schemas.openxmlformats.org/officeDocument/2006/relationships/image" Target="../media/image6.png"/><Relationship Id="rId1" Type="http://schemas.openxmlformats.org/officeDocument/2006/relationships/tags" Target="../tags/tag65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36.xml"/><Relationship Id="rId5" Type="http://schemas.openxmlformats.org/officeDocument/2006/relationships/tags" Target="../tags/tag664.xml"/><Relationship Id="rId4" Type="http://schemas.openxmlformats.org/officeDocument/2006/relationships/image" Target="../media/image7.png"/><Relationship Id="rId3" Type="http://schemas.openxmlformats.org/officeDocument/2006/relationships/tags" Target="../tags/tag663.xml"/><Relationship Id="rId2" Type="http://schemas.openxmlformats.org/officeDocument/2006/relationships/image" Target="../media/image6.png"/><Relationship Id="rId1" Type="http://schemas.openxmlformats.org/officeDocument/2006/relationships/tags" Target="../tags/tag66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36.xml"/><Relationship Id="rId3" Type="http://schemas.openxmlformats.org/officeDocument/2006/relationships/tags" Target="../tags/tag667.xml"/><Relationship Id="rId2" Type="http://schemas.openxmlformats.org/officeDocument/2006/relationships/tags" Target="../tags/tag666.xml"/><Relationship Id="rId1" Type="http://schemas.openxmlformats.org/officeDocument/2006/relationships/tags" Target="../tags/tag66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7" Type="http://schemas.openxmlformats.org/officeDocument/2006/relationships/slideLayout" Target="../slideLayouts/slideLayout36.xml"/><Relationship Id="rId6" Type="http://schemas.openxmlformats.org/officeDocument/2006/relationships/tags" Target="../tags/tag671.xml"/><Relationship Id="rId5" Type="http://schemas.openxmlformats.org/officeDocument/2006/relationships/tags" Target="../tags/tag670.xml"/><Relationship Id="rId4" Type="http://schemas.openxmlformats.org/officeDocument/2006/relationships/image" Target="../media/image7.png"/><Relationship Id="rId3" Type="http://schemas.openxmlformats.org/officeDocument/2006/relationships/tags" Target="../tags/tag669.xml"/><Relationship Id="rId2" Type="http://schemas.openxmlformats.org/officeDocument/2006/relationships/image" Target="../media/image6.png"/><Relationship Id="rId1" Type="http://schemas.openxmlformats.org/officeDocument/2006/relationships/tags" Target="../tags/tag668.xml"/></Relationships>
</file>

<file path=ppt/slides/_rels/slide39.xml.rels><?xml version="1.0" encoding="UTF-8" standalone="yes"?>
<Relationships xmlns="http://schemas.openxmlformats.org/package/2006/relationships"><Relationship Id="rId7" Type="http://schemas.openxmlformats.org/officeDocument/2006/relationships/slideLayout" Target="../slideLayouts/slideLayout36.xml"/><Relationship Id="rId6" Type="http://schemas.openxmlformats.org/officeDocument/2006/relationships/tags" Target="../tags/tag675.xml"/><Relationship Id="rId5" Type="http://schemas.openxmlformats.org/officeDocument/2006/relationships/tags" Target="../tags/tag674.xml"/><Relationship Id="rId4" Type="http://schemas.openxmlformats.org/officeDocument/2006/relationships/image" Target="../media/image7.png"/><Relationship Id="rId3" Type="http://schemas.openxmlformats.org/officeDocument/2006/relationships/tags" Target="../tags/tag673.xml"/><Relationship Id="rId2" Type="http://schemas.openxmlformats.org/officeDocument/2006/relationships/image" Target="../media/image6.png"/><Relationship Id="rId1" Type="http://schemas.openxmlformats.org/officeDocument/2006/relationships/tags" Target="../tags/tag672.xml"/></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36.xml"/><Relationship Id="rId7" Type="http://schemas.openxmlformats.org/officeDocument/2006/relationships/tags" Target="../tags/tag560.xml"/><Relationship Id="rId6" Type="http://schemas.openxmlformats.org/officeDocument/2006/relationships/tags" Target="../tags/tag559.xml"/><Relationship Id="rId5" Type="http://schemas.openxmlformats.org/officeDocument/2006/relationships/tags" Target="../tags/tag558.xml"/><Relationship Id="rId4" Type="http://schemas.openxmlformats.org/officeDocument/2006/relationships/image" Target="../media/image7.png"/><Relationship Id="rId3" Type="http://schemas.openxmlformats.org/officeDocument/2006/relationships/tags" Target="../tags/tag557.xml"/><Relationship Id="rId2" Type="http://schemas.openxmlformats.org/officeDocument/2006/relationships/image" Target="../media/image6.png"/><Relationship Id="rId1" Type="http://schemas.openxmlformats.org/officeDocument/2006/relationships/tags" Target="../tags/tag556.xml"/></Relationships>
</file>

<file path=ppt/slides/_rels/slide40.xml.rels><?xml version="1.0" encoding="UTF-8" standalone="yes"?>
<Relationships xmlns="http://schemas.openxmlformats.org/package/2006/relationships"><Relationship Id="rId8" Type="http://schemas.openxmlformats.org/officeDocument/2006/relationships/slideLayout" Target="../slideLayouts/slideLayout36.xml"/><Relationship Id="rId7" Type="http://schemas.openxmlformats.org/officeDocument/2006/relationships/tags" Target="../tags/tag679.xml"/><Relationship Id="rId6" Type="http://schemas.openxmlformats.org/officeDocument/2006/relationships/image" Target="../media/image14.png"/><Relationship Id="rId5" Type="http://schemas.openxmlformats.org/officeDocument/2006/relationships/tags" Target="../tags/tag678.xml"/><Relationship Id="rId4" Type="http://schemas.openxmlformats.org/officeDocument/2006/relationships/image" Target="../media/image7.png"/><Relationship Id="rId3" Type="http://schemas.openxmlformats.org/officeDocument/2006/relationships/tags" Target="../tags/tag677.xml"/><Relationship Id="rId2" Type="http://schemas.openxmlformats.org/officeDocument/2006/relationships/image" Target="../media/image6.png"/><Relationship Id="rId1" Type="http://schemas.openxmlformats.org/officeDocument/2006/relationships/tags" Target="../tags/tag676.xml"/></Relationships>
</file>

<file path=ppt/slides/_rels/slide41.xml.rels><?xml version="1.0" encoding="UTF-8" standalone="yes"?>
<Relationships xmlns="http://schemas.openxmlformats.org/package/2006/relationships"><Relationship Id="rId7" Type="http://schemas.openxmlformats.org/officeDocument/2006/relationships/slideLayout" Target="../slideLayouts/slideLayout36.xml"/><Relationship Id="rId6" Type="http://schemas.openxmlformats.org/officeDocument/2006/relationships/tags" Target="../tags/tag683.xml"/><Relationship Id="rId5" Type="http://schemas.openxmlformats.org/officeDocument/2006/relationships/tags" Target="../tags/tag682.xml"/><Relationship Id="rId4" Type="http://schemas.openxmlformats.org/officeDocument/2006/relationships/image" Target="../media/image7.png"/><Relationship Id="rId3" Type="http://schemas.openxmlformats.org/officeDocument/2006/relationships/tags" Target="../tags/tag681.xml"/><Relationship Id="rId2" Type="http://schemas.openxmlformats.org/officeDocument/2006/relationships/image" Target="../media/image6.png"/><Relationship Id="rId1" Type="http://schemas.openxmlformats.org/officeDocument/2006/relationships/tags" Target="../tags/tag680.xml"/></Relationships>
</file>

<file path=ppt/slides/_rels/slide42.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tags" Target="../tags/tag688.xml"/><Relationship Id="rId7" Type="http://schemas.openxmlformats.org/officeDocument/2006/relationships/tags" Target="../tags/tag687.xml"/><Relationship Id="rId6" Type="http://schemas.openxmlformats.org/officeDocument/2006/relationships/image" Target="../media/image14.png"/><Relationship Id="rId5" Type="http://schemas.openxmlformats.org/officeDocument/2006/relationships/tags" Target="../tags/tag686.xml"/><Relationship Id="rId4" Type="http://schemas.openxmlformats.org/officeDocument/2006/relationships/image" Target="../media/image7.png"/><Relationship Id="rId3" Type="http://schemas.openxmlformats.org/officeDocument/2006/relationships/tags" Target="../tags/tag685.xml"/><Relationship Id="rId2" Type="http://schemas.openxmlformats.org/officeDocument/2006/relationships/image" Target="../media/image6.png"/><Relationship Id="rId1" Type="http://schemas.openxmlformats.org/officeDocument/2006/relationships/tags" Target="../tags/tag684.xml"/></Relationships>
</file>

<file path=ppt/slides/_rels/slide43.xml.rels><?xml version="1.0" encoding="UTF-8" standalone="yes"?>
<Relationships xmlns="http://schemas.openxmlformats.org/package/2006/relationships"><Relationship Id="rId9" Type="http://schemas.openxmlformats.org/officeDocument/2006/relationships/tags" Target="../tags/tag694.xml"/><Relationship Id="rId8" Type="http://schemas.openxmlformats.org/officeDocument/2006/relationships/tags" Target="../tags/tag693.xml"/><Relationship Id="rId7" Type="http://schemas.openxmlformats.org/officeDocument/2006/relationships/tags" Target="../tags/tag692.xml"/><Relationship Id="rId6" Type="http://schemas.openxmlformats.org/officeDocument/2006/relationships/image" Target="../media/image14.png"/><Relationship Id="rId5" Type="http://schemas.openxmlformats.org/officeDocument/2006/relationships/tags" Target="../tags/tag691.xml"/><Relationship Id="rId4" Type="http://schemas.openxmlformats.org/officeDocument/2006/relationships/image" Target="../media/image7.png"/><Relationship Id="rId3" Type="http://schemas.openxmlformats.org/officeDocument/2006/relationships/tags" Target="../tags/tag690.xml"/><Relationship Id="rId2" Type="http://schemas.openxmlformats.org/officeDocument/2006/relationships/image" Target="../media/image6.png"/><Relationship Id="rId10" Type="http://schemas.openxmlformats.org/officeDocument/2006/relationships/slideLayout" Target="../slideLayouts/slideLayout36.xml"/><Relationship Id="rId1" Type="http://schemas.openxmlformats.org/officeDocument/2006/relationships/tags" Target="../tags/tag689.xml"/></Relationships>
</file>

<file path=ppt/slides/_rels/slide44.xml.rels><?xml version="1.0" encoding="UTF-8" standalone="yes"?>
<Relationships xmlns="http://schemas.openxmlformats.org/package/2006/relationships"><Relationship Id="rId7" Type="http://schemas.openxmlformats.org/officeDocument/2006/relationships/slideLayout" Target="../slideLayouts/slideLayout36.xml"/><Relationship Id="rId6" Type="http://schemas.openxmlformats.org/officeDocument/2006/relationships/tags" Target="../tags/tag698.xml"/><Relationship Id="rId5" Type="http://schemas.openxmlformats.org/officeDocument/2006/relationships/tags" Target="../tags/tag697.xml"/><Relationship Id="rId4" Type="http://schemas.openxmlformats.org/officeDocument/2006/relationships/image" Target="../media/image7.png"/><Relationship Id="rId3" Type="http://schemas.openxmlformats.org/officeDocument/2006/relationships/tags" Target="../tags/tag696.xml"/><Relationship Id="rId2" Type="http://schemas.openxmlformats.org/officeDocument/2006/relationships/image" Target="../media/image6.png"/><Relationship Id="rId1" Type="http://schemas.openxmlformats.org/officeDocument/2006/relationships/tags" Target="../tags/tag695.xml"/></Relationships>
</file>

<file path=ppt/slides/_rels/slide45.xml.rels><?xml version="1.0" encoding="UTF-8" standalone="yes"?>
<Relationships xmlns="http://schemas.openxmlformats.org/package/2006/relationships"><Relationship Id="rId6" Type="http://schemas.openxmlformats.org/officeDocument/2006/relationships/slideLayout" Target="../slideLayouts/slideLayout36.xml"/><Relationship Id="rId5" Type="http://schemas.openxmlformats.org/officeDocument/2006/relationships/tags" Target="../tags/tag701.xml"/><Relationship Id="rId4" Type="http://schemas.openxmlformats.org/officeDocument/2006/relationships/image" Target="../media/image7.png"/><Relationship Id="rId3" Type="http://schemas.openxmlformats.org/officeDocument/2006/relationships/tags" Target="../tags/tag700.xml"/><Relationship Id="rId2" Type="http://schemas.openxmlformats.org/officeDocument/2006/relationships/image" Target="../media/image6.png"/><Relationship Id="rId1" Type="http://schemas.openxmlformats.org/officeDocument/2006/relationships/tags" Target="../tags/tag699.xml"/></Relationships>
</file>

<file path=ppt/slides/_rels/slide46.xml.rels><?xml version="1.0" encoding="UTF-8" standalone="yes"?>
<Relationships xmlns="http://schemas.openxmlformats.org/package/2006/relationships"><Relationship Id="rId6" Type="http://schemas.openxmlformats.org/officeDocument/2006/relationships/slideLayout" Target="../slideLayouts/slideLayout36.xml"/><Relationship Id="rId5" Type="http://schemas.openxmlformats.org/officeDocument/2006/relationships/tags" Target="../tags/tag704.xml"/><Relationship Id="rId4" Type="http://schemas.openxmlformats.org/officeDocument/2006/relationships/image" Target="../media/image7.png"/><Relationship Id="rId3" Type="http://schemas.openxmlformats.org/officeDocument/2006/relationships/tags" Target="../tags/tag703.xml"/><Relationship Id="rId2" Type="http://schemas.openxmlformats.org/officeDocument/2006/relationships/image" Target="../media/image6.png"/><Relationship Id="rId1" Type="http://schemas.openxmlformats.org/officeDocument/2006/relationships/tags" Target="../tags/tag702.xml"/></Relationships>
</file>

<file path=ppt/slides/_rels/slide47.xml.rels><?xml version="1.0" encoding="UTF-8" standalone="yes"?>
<Relationships xmlns="http://schemas.openxmlformats.org/package/2006/relationships"><Relationship Id="rId6" Type="http://schemas.openxmlformats.org/officeDocument/2006/relationships/slideLayout" Target="../slideLayouts/slideLayout36.xml"/><Relationship Id="rId5" Type="http://schemas.openxmlformats.org/officeDocument/2006/relationships/tags" Target="../tags/tag707.xml"/><Relationship Id="rId4" Type="http://schemas.openxmlformats.org/officeDocument/2006/relationships/image" Target="../media/image7.png"/><Relationship Id="rId3" Type="http://schemas.openxmlformats.org/officeDocument/2006/relationships/tags" Target="../tags/tag706.xml"/><Relationship Id="rId2" Type="http://schemas.openxmlformats.org/officeDocument/2006/relationships/image" Target="../media/image6.png"/><Relationship Id="rId1" Type="http://schemas.openxmlformats.org/officeDocument/2006/relationships/tags" Target="../tags/tag70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6" Type="http://schemas.openxmlformats.org/officeDocument/2006/relationships/slideLayout" Target="../slideLayouts/slideLayout36.xml"/><Relationship Id="rId5" Type="http://schemas.openxmlformats.org/officeDocument/2006/relationships/tags" Target="../tags/tag710.xml"/><Relationship Id="rId4" Type="http://schemas.openxmlformats.org/officeDocument/2006/relationships/image" Target="../media/image7.png"/><Relationship Id="rId3" Type="http://schemas.openxmlformats.org/officeDocument/2006/relationships/tags" Target="../tags/tag709.xml"/><Relationship Id="rId2" Type="http://schemas.openxmlformats.org/officeDocument/2006/relationships/image" Target="../media/image6.png"/><Relationship Id="rId1" Type="http://schemas.openxmlformats.org/officeDocument/2006/relationships/tags" Target="../tags/tag708.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36.xml"/><Relationship Id="rId5" Type="http://schemas.openxmlformats.org/officeDocument/2006/relationships/tags" Target="../tags/tag563.xml"/><Relationship Id="rId4" Type="http://schemas.openxmlformats.org/officeDocument/2006/relationships/image" Target="../media/image7.png"/><Relationship Id="rId3" Type="http://schemas.openxmlformats.org/officeDocument/2006/relationships/tags" Target="../tags/tag562.xml"/><Relationship Id="rId2" Type="http://schemas.openxmlformats.org/officeDocument/2006/relationships/image" Target="../media/image6.png"/><Relationship Id="rId1" Type="http://schemas.openxmlformats.org/officeDocument/2006/relationships/tags" Target="../tags/tag561.xml"/></Relationships>
</file>

<file path=ppt/slides/_rels/slide50.xml.rels><?xml version="1.0" encoding="UTF-8" standalone="yes"?>
<Relationships xmlns="http://schemas.openxmlformats.org/package/2006/relationships"><Relationship Id="rId6" Type="http://schemas.openxmlformats.org/officeDocument/2006/relationships/slideLayout" Target="../slideLayouts/slideLayout36.xml"/><Relationship Id="rId5" Type="http://schemas.openxmlformats.org/officeDocument/2006/relationships/tags" Target="../tags/tag713.xml"/><Relationship Id="rId4" Type="http://schemas.openxmlformats.org/officeDocument/2006/relationships/image" Target="../media/image7.png"/><Relationship Id="rId3" Type="http://schemas.openxmlformats.org/officeDocument/2006/relationships/tags" Target="../tags/tag712.xml"/><Relationship Id="rId2" Type="http://schemas.openxmlformats.org/officeDocument/2006/relationships/image" Target="../media/image6.png"/><Relationship Id="rId1" Type="http://schemas.openxmlformats.org/officeDocument/2006/relationships/tags" Target="../tags/tag711.xml"/></Relationships>
</file>

<file path=ppt/slides/_rels/slide51.xml.rels><?xml version="1.0" encoding="UTF-8" standalone="yes"?>
<Relationships xmlns="http://schemas.openxmlformats.org/package/2006/relationships"><Relationship Id="rId6" Type="http://schemas.openxmlformats.org/officeDocument/2006/relationships/slideLayout" Target="../slideLayouts/slideLayout36.xml"/><Relationship Id="rId5" Type="http://schemas.openxmlformats.org/officeDocument/2006/relationships/tags" Target="../tags/tag716.xml"/><Relationship Id="rId4" Type="http://schemas.openxmlformats.org/officeDocument/2006/relationships/image" Target="../media/image7.png"/><Relationship Id="rId3" Type="http://schemas.openxmlformats.org/officeDocument/2006/relationships/tags" Target="../tags/tag715.xml"/><Relationship Id="rId2" Type="http://schemas.openxmlformats.org/officeDocument/2006/relationships/image" Target="../media/image6.png"/><Relationship Id="rId1" Type="http://schemas.openxmlformats.org/officeDocument/2006/relationships/tags" Target="../tags/tag714.xml"/></Relationships>
</file>

<file path=ppt/slides/_rels/slide52.xml.rels><?xml version="1.0" encoding="UTF-8" standalone="yes"?>
<Relationships xmlns="http://schemas.openxmlformats.org/package/2006/relationships"><Relationship Id="rId6" Type="http://schemas.openxmlformats.org/officeDocument/2006/relationships/slideLayout" Target="../slideLayouts/slideLayout36.xml"/><Relationship Id="rId5" Type="http://schemas.openxmlformats.org/officeDocument/2006/relationships/tags" Target="../tags/tag719.xml"/><Relationship Id="rId4" Type="http://schemas.openxmlformats.org/officeDocument/2006/relationships/image" Target="../media/image7.png"/><Relationship Id="rId3" Type="http://schemas.openxmlformats.org/officeDocument/2006/relationships/tags" Target="../tags/tag718.xml"/><Relationship Id="rId2" Type="http://schemas.openxmlformats.org/officeDocument/2006/relationships/image" Target="../media/image6.png"/><Relationship Id="rId1" Type="http://schemas.openxmlformats.org/officeDocument/2006/relationships/tags" Target="../tags/tag717.xml"/></Relationships>
</file>

<file path=ppt/slides/_rels/slide53.xml.rels><?xml version="1.0" encoding="UTF-8" standalone="yes"?>
<Relationships xmlns="http://schemas.openxmlformats.org/package/2006/relationships"><Relationship Id="rId6" Type="http://schemas.openxmlformats.org/officeDocument/2006/relationships/slideLayout" Target="../slideLayouts/slideLayout36.xml"/><Relationship Id="rId5" Type="http://schemas.openxmlformats.org/officeDocument/2006/relationships/tags" Target="../tags/tag722.xml"/><Relationship Id="rId4" Type="http://schemas.openxmlformats.org/officeDocument/2006/relationships/image" Target="../media/image7.png"/><Relationship Id="rId3" Type="http://schemas.openxmlformats.org/officeDocument/2006/relationships/tags" Target="../tags/tag721.xml"/><Relationship Id="rId2" Type="http://schemas.openxmlformats.org/officeDocument/2006/relationships/image" Target="../media/image6.png"/><Relationship Id="rId1" Type="http://schemas.openxmlformats.org/officeDocument/2006/relationships/tags" Target="../tags/tag720.xml"/></Relationships>
</file>

<file path=ppt/slides/_rels/slide54.xml.rels><?xml version="1.0" encoding="UTF-8" standalone="yes"?>
<Relationships xmlns="http://schemas.openxmlformats.org/package/2006/relationships"><Relationship Id="rId6" Type="http://schemas.openxmlformats.org/officeDocument/2006/relationships/slideLayout" Target="../slideLayouts/slideLayout36.xml"/><Relationship Id="rId5" Type="http://schemas.openxmlformats.org/officeDocument/2006/relationships/tags" Target="../tags/tag725.xml"/><Relationship Id="rId4" Type="http://schemas.openxmlformats.org/officeDocument/2006/relationships/image" Target="../media/image7.png"/><Relationship Id="rId3" Type="http://schemas.openxmlformats.org/officeDocument/2006/relationships/tags" Target="../tags/tag724.xml"/><Relationship Id="rId2" Type="http://schemas.openxmlformats.org/officeDocument/2006/relationships/image" Target="../media/image6.png"/><Relationship Id="rId1" Type="http://schemas.openxmlformats.org/officeDocument/2006/relationships/tags" Target="../tags/tag723.xml"/></Relationships>
</file>

<file path=ppt/slides/_rels/slide55.xml.rels><?xml version="1.0" encoding="UTF-8" standalone="yes"?>
<Relationships xmlns="http://schemas.openxmlformats.org/package/2006/relationships"><Relationship Id="rId6" Type="http://schemas.openxmlformats.org/officeDocument/2006/relationships/slideLayout" Target="../slideLayouts/slideLayout36.xml"/><Relationship Id="rId5" Type="http://schemas.openxmlformats.org/officeDocument/2006/relationships/tags" Target="../tags/tag728.xml"/><Relationship Id="rId4" Type="http://schemas.openxmlformats.org/officeDocument/2006/relationships/image" Target="../media/image7.png"/><Relationship Id="rId3" Type="http://schemas.openxmlformats.org/officeDocument/2006/relationships/tags" Target="../tags/tag727.xml"/><Relationship Id="rId2" Type="http://schemas.openxmlformats.org/officeDocument/2006/relationships/image" Target="../media/image6.png"/><Relationship Id="rId1" Type="http://schemas.openxmlformats.org/officeDocument/2006/relationships/tags" Target="../tags/tag726.xml"/></Relationships>
</file>

<file path=ppt/slides/_rels/slide56.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36.xml"/><Relationship Id="rId6" Type="http://schemas.openxmlformats.org/officeDocument/2006/relationships/tags" Target="../tags/tag732.xml"/><Relationship Id="rId5" Type="http://schemas.openxmlformats.org/officeDocument/2006/relationships/tags" Target="../tags/tag731.xml"/><Relationship Id="rId4" Type="http://schemas.openxmlformats.org/officeDocument/2006/relationships/image" Target="../media/image7.png"/><Relationship Id="rId3" Type="http://schemas.openxmlformats.org/officeDocument/2006/relationships/tags" Target="../tags/tag730.xml"/><Relationship Id="rId2" Type="http://schemas.openxmlformats.org/officeDocument/2006/relationships/image" Target="../media/image6.png"/><Relationship Id="rId1" Type="http://schemas.openxmlformats.org/officeDocument/2006/relationships/tags" Target="../tags/tag729.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ags" Target="../tags/tag733.xml"/></Relationships>
</file>

<file path=ppt/slides/_rels/slide58.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tags" Target="../tags/tag738.xml"/><Relationship Id="rId7" Type="http://schemas.openxmlformats.org/officeDocument/2006/relationships/tags" Target="../tags/tag737.xml"/><Relationship Id="rId6" Type="http://schemas.openxmlformats.org/officeDocument/2006/relationships/image" Target="../media/image15.png"/><Relationship Id="rId5" Type="http://schemas.openxmlformats.org/officeDocument/2006/relationships/tags" Target="../tags/tag736.xml"/><Relationship Id="rId4" Type="http://schemas.openxmlformats.org/officeDocument/2006/relationships/image" Target="../media/image7.png"/><Relationship Id="rId3" Type="http://schemas.openxmlformats.org/officeDocument/2006/relationships/tags" Target="../tags/tag735.xml"/><Relationship Id="rId2" Type="http://schemas.openxmlformats.org/officeDocument/2006/relationships/image" Target="../media/image6.png"/><Relationship Id="rId10" Type="http://schemas.openxmlformats.org/officeDocument/2006/relationships/notesSlide" Target="../notesSlides/notesSlide7.xml"/><Relationship Id="rId1" Type="http://schemas.openxmlformats.org/officeDocument/2006/relationships/tags" Target="../tags/tag734.xml"/></Relationships>
</file>

<file path=ppt/slides/_rels/slide59.xml.rels><?xml version="1.0" encoding="UTF-8" standalone="yes"?>
<Relationships xmlns="http://schemas.openxmlformats.org/package/2006/relationships"><Relationship Id="rId9" Type="http://schemas.microsoft.com/office/2007/relationships/diagramDrawing" Target="../diagrams/drawing1.xml"/><Relationship Id="rId8" Type="http://schemas.openxmlformats.org/officeDocument/2006/relationships/diagramColors" Target="../diagrams/colors1.xml"/><Relationship Id="rId7" Type="http://schemas.openxmlformats.org/officeDocument/2006/relationships/diagramQuickStyle" Target="../diagrams/quickStyle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3" Type="http://schemas.openxmlformats.org/officeDocument/2006/relationships/tags" Target="../tags/tag740.xml"/><Relationship Id="rId2" Type="http://schemas.openxmlformats.org/officeDocument/2006/relationships/image" Target="../media/image6.png"/><Relationship Id="rId19" Type="http://schemas.openxmlformats.org/officeDocument/2006/relationships/notesSlide" Target="../notesSlides/notesSlide8.xml"/><Relationship Id="rId18" Type="http://schemas.openxmlformats.org/officeDocument/2006/relationships/slideLayout" Target="../slideLayouts/slideLayout36.xml"/><Relationship Id="rId17" Type="http://schemas.openxmlformats.org/officeDocument/2006/relationships/tags" Target="../tags/tag747.xml"/><Relationship Id="rId16" Type="http://schemas.openxmlformats.org/officeDocument/2006/relationships/tags" Target="../tags/tag746.xml"/><Relationship Id="rId15" Type="http://schemas.openxmlformats.org/officeDocument/2006/relationships/image" Target="../media/image16.png"/><Relationship Id="rId14" Type="http://schemas.openxmlformats.org/officeDocument/2006/relationships/tags" Target="../tags/tag745.xml"/><Relationship Id="rId13" Type="http://schemas.openxmlformats.org/officeDocument/2006/relationships/tags" Target="../tags/tag744.xml"/><Relationship Id="rId12" Type="http://schemas.openxmlformats.org/officeDocument/2006/relationships/tags" Target="../tags/tag743.xml"/><Relationship Id="rId11" Type="http://schemas.openxmlformats.org/officeDocument/2006/relationships/tags" Target="../tags/tag742.xml"/><Relationship Id="rId10" Type="http://schemas.openxmlformats.org/officeDocument/2006/relationships/tags" Target="../tags/tag741.xml"/><Relationship Id="rId1" Type="http://schemas.openxmlformats.org/officeDocument/2006/relationships/tags" Target="../tags/tag739.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36.xml"/><Relationship Id="rId7" Type="http://schemas.openxmlformats.org/officeDocument/2006/relationships/tags" Target="../tags/tag568.xml"/><Relationship Id="rId6" Type="http://schemas.openxmlformats.org/officeDocument/2006/relationships/tags" Target="../tags/tag567.xml"/><Relationship Id="rId5" Type="http://schemas.openxmlformats.org/officeDocument/2006/relationships/tags" Target="../tags/tag566.xml"/><Relationship Id="rId4" Type="http://schemas.openxmlformats.org/officeDocument/2006/relationships/image" Target="../media/image7.png"/><Relationship Id="rId3" Type="http://schemas.openxmlformats.org/officeDocument/2006/relationships/tags" Target="../tags/tag565.xml"/><Relationship Id="rId2" Type="http://schemas.openxmlformats.org/officeDocument/2006/relationships/image" Target="../media/image6.png"/><Relationship Id="rId1" Type="http://schemas.openxmlformats.org/officeDocument/2006/relationships/tags" Target="../tags/tag564.xml"/></Relationships>
</file>

<file path=ppt/slides/_rels/slide60.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36.xml"/><Relationship Id="rId6" Type="http://schemas.openxmlformats.org/officeDocument/2006/relationships/tags" Target="../tags/tag751.xml"/><Relationship Id="rId5" Type="http://schemas.openxmlformats.org/officeDocument/2006/relationships/tags" Target="../tags/tag750.xml"/><Relationship Id="rId4" Type="http://schemas.openxmlformats.org/officeDocument/2006/relationships/image" Target="../media/image7.png"/><Relationship Id="rId3" Type="http://schemas.openxmlformats.org/officeDocument/2006/relationships/tags" Target="../tags/tag749.xml"/><Relationship Id="rId2" Type="http://schemas.openxmlformats.org/officeDocument/2006/relationships/image" Target="../media/image6.png"/><Relationship Id="rId1" Type="http://schemas.openxmlformats.org/officeDocument/2006/relationships/tags" Target="../tags/tag748.xml"/></Relationships>
</file>

<file path=ppt/slides/_rels/slide61.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tags" Target="../tags/tag756.xml"/><Relationship Id="rId7" Type="http://schemas.openxmlformats.org/officeDocument/2006/relationships/tags" Target="../tags/tag755.xml"/><Relationship Id="rId6" Type="http://schemas.openxmlformats.org/officeDocument/2006/relationships/image" Target="../media/image14.png"/><Relationship Id="rId5" Type="http://schemas.openxmlformats.org/officeDocument/2006/relationships/tags" Target="../tags/tag754.xml"/><Relationship Id="rId4" Type="http://schemas.openxmlformats.org/officeDocument/2006/relationships/image" Target="../media/image7.png"/><Relationship Id="rId3" Type="http://schemas.openxmlformats.org/officeDocument/2006/relationships/tags" Target="../tags/tag753.xml"/><Relationship Id="rId2" Type="http://schemas.openxmlformats.org/officeDocument/2006/relationships/image" Target="../media/image6.png"/><Relationship Id="rId1" Type="http://schemas.openxmlformats.org/officeDocument/2006/relationships/tags" Target="../tags/tag752.xml"/></Relationships>
</file>

<file path=ppt/slides/_rels/slide62.xml.rels><?xml version="1.0" encoding="UTF-8" standalone="yes"?>
<Relationships xmlns="http://schemas.openxmlformats.org/package/2006/relationships"><Relationship Id="rId6" Type="http://schemas.openxmlformats.org/officeDocument/2006/relationships/slideLayout" Target="../slideLayouts/slideLayout36.xml"/><Relationship Id="rId5" Type="http://schemas.openxmlformats.org/officeDocument/2006/relationships/tags" Target="../tags/tag759.xml"/><Relationship Id="rId4" Type="http://schemas.openxmlformats.org/officeDocument/2006/relationships/image" Target="../media/image7.png"/><Relationship Id="rId3" Type="http://schemas.openxmlformats.org/officeDocument/2006/relationships/tags" Target="../tags/tag758.xml"/><Relationship Id="rId2" Type="http://schemas.openxmlformats.org/officeDocument/2006/relationships/image" Target="../media/image6.png"/><Relationship Id="rId1" Type="http://schemas.openxmlformats.org/officeDocument/2006/relationships/tags" Target="../tags/tag757.xml"/></Relationships>
</file>

<file path=ppt/slides/_rels/slide63.xml.rels><?xml version="1.0" encoding="UTF-8" standalone="yes"?>
<Relationships xmlns="http://schemas.openxmlformats.org/package/2006/relationships"><Relationship Id="rId8" Type="http://schemas.openxmlformats.org/officeDocument/2006/relationships/slideLayout" Target="../slideLayouts/slideLayout36.xml"/><Relationship Id="rId7" Type="http://schemas.openxmlformats.org/officeDocument/2006/relationships/tags" Target="../tags/tag763.xml"/><Relationship Id="rId6" Type="http://schemas.openxmlformats.org/officeDocument/2006/relationships/image" Target="../media/image14.png"/><Relationship Id="rId5" Type="http://schemas.openxmlformats.org/officeDocument/2006/relationships/tags" Target="../tags/tag762.xml"/><Relationship Id="rId4" Type="http://schemas.openxmlformats.org/officeDocument/2006/relationships/image" Target="../media/image7.png"/><Relationship Id="rId3" Type="http://schemas.openxmlformats.org/officeDocument/2006/relationships/tags" Target="../tags/tag761.xml"/><Relationship Id="rId2" Type="http://schemas.openxmlformats.org/officeDocument/2006/relationships/image" Target="../media/image6.png"/><Relationship Id="rId1" Type="http://schemas.openxmlformats.org/officeDocument/2006/relationships/tags" Target="../tags/tag760.xml"/></Relationships>
</file>

<file path=ppt/slides/_rels/slide64.xml.rels><?xml version="1.0" encoding="UTF-8" standalone="yes"?>
<Relationships xmlns="http://schemas.openxmlformats.org/package/2006/relationships"><Relationship Id="rId6" Type="http://schemas.openxmlformats.org/officeDocument/2006/relationships/slideLayout" Target="../slideLayouts/slideLayout36.xml"/><Relationship Id="rId5" Type="http://schemas.openxmlformats.org/officeDocument/2006/relationships/tags" Target="../tags/tag766.xml"/><Relationship Id="rId4" Type="http://schemas.openxmlformats.org/officeDocument/2006/relationships/image" Target="../media/image7.png"/><Relationship Id="rId3" Type="http://schemas.openxmlformats.org/officeDocument/2006/relationships/tags" Target="../tags/tag765.xml"/><Relationship Id="rId2" Type="http://schemas.openxmlformats.org/officeDocument/2006/relationships/image" Target="../media/image6.png"/><Relationship Id="rId1" Type="http://schemas.openxmlformats.org/officeDocument/2006/relationships/tags" Target="../tags/tag764.xml"/></Relationships>
</file>

<file path=ppt/slides/_rels/slide65.xml.rels><?xml version="1.0" encoding="UTF-8" standalone="yes"?>
<Relationships xmlns="http://schemas.openxmlformats.org/package/2006/relationships"><Relationship Id="rId6" Type="http://schemas.openxmlformats.org/officeDocument/2006/relationships/slideLayout" Target="../slideLayouts/slideLayout36.xml"/><Relationship Id="rId5" Type="http://schemas.openxmlformats.org/officeDocument/2006/relationships/tags" Target="../tags/tag769.xml"/><Relationship Id="rId4" Type="http://schemas.openxmlformats.org/officeDocument/2006/relationships/image" Target="../media/image7.png"/><Relationship Id="rId3" Type="http://schemas.openxmlformats.org/officeDocument/2006/relationships/tags" Target="../tags/tag768.xml"/><Relationship Id="rId2" Type="http://schemas.openxmlformats.org/officeDocument/2006/relationships/image" Target="../media/image6.png"/><Relationship Id="rId1" Type="http://schemas.openxmlformats.org/officeDocument/2006/relationships/tags" Target="../tags/tag767.xml"/></Relationships>
</file>

<file path=ppt/slides/_rels/slide66.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773.xml"/><Relationship Id="rId6" Type="http://schemas.openxmlformats.org/officeDocument/2006/relationships/image" Target="../media/image14.png"/><Relationship Id="rId5" Type="http://schemas.openxmlformats.org/officeDocument/2006/relationships/tags" Target="../tags/tag772.xml"/><Relationship Id="rId4" Type="http://schemas.openxmlformats.org/officeDocument/2006/relationships/image" Target="../media/image7.png"/><Relationship Id="rId3" Type="http://schemas.openxmlformats.org/officeDocument/2006/relationships/tags" Target="../tags/tag771.xml"/><Relationship Id="rId2" Type="http://schemas.openxmlformats.org/officeDocument/2006/relationships/image" Target="../media/image6.png"/><Relationship Id="rId1" Type="http://schemas.openxmlformats.org/officeDocument/2006/relationships/tags" Target="../tags/tag770.xml"/></Relationships>
</file>

<file path=ppt/slides/_rels/slide67.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777.xml"/><Relationship Id="rId6" Type="http://schemas.openxmlformats.org/officeDocument/2006/relationships/image" Target="../media/image14.png"/><Relationship Id="rId5" Type="http://schemas.openxmlformats.org/officeDocument/2006/relationships/tags" Target="../tags/tag776.xml"/><Relationship Id="rId4" Type="http://schemas.openxmlformats.org/officeDocument/2006/relationships/image" Target="../media/image7.png"/><Relationship Id="rId3" Type="http://schemas.openxmlformats.org/officeDocument/2006/relationships/tags" Target="../tags/tag775.xml"/><Relationship Id="rId2" Type="http://schemas.openxmlformats.org/officeDocument/2006/relationships/image" Target="../media/image6.png"/><Relationship Id="rId1" Type="http://schemas.openxmlformats.org/officeDocument/2006/relationships/tags" Target="../tags/tag774.xml"/></Relationships>
</file>

<file path=ppt/slides/_rels/slide68.xml.rels><?xml version="1.0" encoding="UTF-8" standalone="yes"?>
<Relationships xmlns="http://schemas.openxmlformats.org/package/2006/relationships"><Relationship Id="rId6" Type="http://schemas.openxmlformats.org/officeDocument/2006/relationships/slideLayout" Target="../slideLayouts/slideLayout36.xml"/><Relationship Id="rId5" Type="http://schemas.openxmlformats.org/officeDocument/2006/relationships/tags" Target="../tags/tag780.xml"/><Relationship Id="rId4" Type="http://schemas.openxmlformats.org/officeDocument/2006/relationships/image" Target="../media/image7.png"/><Relationship Id="rId3" Type="http://schemas.openxmlformats.org/officeDocument/2006/relationships/tags" Target="../tags/tag779.xml"/><Relationship Id="rId2" Type="http://schemas.openxmlformats.org/officeDocument/2006/relationships/image" Target="../media/image6.png"/><Relationship Id="rId1" Type="http://schemas.openxmlformats.org/officeDocument/2006/relationships/tags" Target="../tags/tag778.xml"/></Relationships>
</file>

<file path=ppt/slides/_rels/slide69.xml.rels><?xml version="1.0" encoding="UTF-8" standalone="yes"?>
<Relationships xmlns="http://schemas.openxmlformats.org/package/2006/relationships"><Relationship Id="rId7" Type="http://schemas.openxmlformats.org/officeDocument/2006/relationships/slideLayout" Target="../slideLayouts/slideLayout36.xml"/><Relationship Id="rId6" Type="http://schemas.openxmlformats.org/officeDocument/2006/relationships/tags" Target="../tags/tag784.xml"/><Relationship Id="rId5" Type="http://schemas.openxmlformats.org/officeDocument/2006/relationships/tags" Target="../tags/tag783.xml"/><Relationship Id="rId4" Type="http://schemas.openxmlformats.org/officeDocument/2006/relationships/image" Target="../media/image7.png"/><Relationship Id="rId3" Type="http://schemas.openxmlformats.org/officeDocument/2006/relationships/tags" Target="../tags/tag782.xml"/><Relationship Id="rId2" Type="http://schemas.openxmlformats.org/officeDocument/2006/relationships/image" Target="../media/image6.png"/><Relationship Id="rId1" Type="http://schemas.openxmlformats.org/officeDocument/2006/relationships/tags" Target="../tags/tag781.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36.xml"/><Relationship Id="rId7" Type="http://schemas.openxmlformats.org/officeDocument/2006/relationships/tags" Target="../tags/tag572.xml"/><Relationship Id="rId6" Type="http://schemas.openxmlformats.org/officeDocument/2006/relationships/image" Target="../media/image13.png"/><Relationship Id="rId5" Type="http://schemas.openxmlformats.org/officeDocument/2006/relationships/tags" Target="../tags/tag571.xml"/><Relationship Id="rId4" Type="http://schemas.openxmlformats.org/officeDocument/2006/relationships/image" Target="../media/image7.png"/><Relationship Id="rId3" Type="http://schemas.openxmlformats.org/officeDocument/2006/relationships/tags" Target="../tags/tag570.xml"/><Relationship Id="rId2" Type="http://schemas.openxmlformats.org/officeDocument/2006/relationships/image" Target="../media/image6.png"/><Relationship Id="rId1" Type="http://schemas.openxmlformats.org/officeDocument/2006/relationships/tags" Target="../tags/tag569.xml"/></Relationships>
</file>

<file path=ppt/slides/_rels/slide70.xml.rels><?xml version="1.0" encoding="UTF-8" standalone="yes"?>
<Relationships xmlns="http://schemas.openxmlformats.org/package/2006/relationships"><Relationship Id="rId8" Type="http://schemas.openxmlformats.org/officeDocument/2006/relationships/slideLayout" Target="../slideLayouts/slideLayout36.xml"/><Relationship Id="rId7" Type="http://schemas.openxmlformats.org/officeDocument/2006/relationships/tags" Target="../tags/tag788.xml"/><Relationship Id="rId6" Type="http://schemas.openxmlformats.org/officeDocument/2006/relationships/image" Target="../media/image17.png"/><Relationship Id="rId5" Type="http://schemas.openxmlformats.org/officeDocument/2006/relationships/tags" Target="../tags/tag787.xml"/><Relationship Id="rId4" Type="http://schemas.openxmlformats.org/officeDocument/2006/relationships/image" Target="../media/image7.png"/><Relationship Id="rId3" Type="http://schemas.openxmlformats.org/officeDocument/2006/relationships/tags" Target="../tags/tag786.xml"/><Relationship Id="rId2" Type="http://schemas.openxmlformats.org/officeDocument/2006/relationships/image" Target="../media/image6.png"/><Relationship Id="rId1" Type="http://schemas.openxmlformats.org/officeDocument/2006/relationships/tags" Target="../tags/tag785.xml"/></Relationships>
</file>

<file path=ppt/slides/_rels/slide71.xml.rels><?xml version="1.0" encoding="UTF-8" standalone="yes"?>
<Relationships xmlns="http://schemas.openxmlformats.org/package/2006/relationships"><Relationship Id="rId7" Type="http://schemas.openxmlformats.org/officeDocument/2006/relationships/slideLayout" Target="../slideLayouts/slideLayout36.xml"/><Relationship Id="rId6" Type="http://schemas.openxmlformats.org/officeDocument/2006/relationships/tags" Target="../tags/tag791.xml"/><Relationship Id="rId5" Type="http://schemas.openxmlformats.org/officeDocument/2006/relationships/image" Target="../media/image18.png"/><Relationship Id="rId4" Type="http://schemas.openxmlformats.org/officeDocument/2006/relationships/image" Target="../media/image7.png"/><Relationship Id="rId3" Type="http://schemas.openxmlformats.org/officeDocument/2006/relationships/tags" Target="../tags/tag790.xml"/><Relationship Id="rId2" Type="http://schemas.openxmlformats.org/officeDocument/2006/relationships/image" Target="../media/image6.png"/><Relationship Id="rId1" Type="http://schemas.openxmlformats.org/officeDocument/2006/relationships/tags" Target="../tags/tag789.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tags" Target="../tags/tag793.xml"/><Relationship Id="rId1" Type="http://schemas.openxmlformats.org/officeDocument/2006/relationships/tags" Target="../tags/tag792.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36.xml"/><Relationship Id="rId6" Type="http://schemas.openxmlformats.org/officeDocument/2006/relationships/tags" Target="../tags/tag576.xml"/><Relationship Id="rId5" Type="http://schemas.openxmlformats.org/officeDocument/2006/relationships/tags" Target="../tags/tag575.xml"/><Relationship Id="rId4" Type="http://schemas.openxmlformats.org/officeDocument/2006/relationships/image" Target="../media/image7.png"/><Relationship Id="rId3" Type="http://schemas.openxmlformats.org/officeDocument/2006/relationships/tags" Target="../tags/tag574.xml"/><Relationship Id="rId2" Type="http://schemas.openxmlformats.org/officeDocument/2006/relationships/image" Target="../media/image6.png"/><Relationship Id="rId1" Type="http://schemas.openxmlformats.org/officeDocument/2006/relationships/tags" Target="../tags/tag573.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36.xml"/><Relationship Id="rId7" Type="http://schemas.openxmlformats.org/officeDocument/2006/relationships/tags" Target="../tags/tag580.xml"/><Relationship Id="rId6" Type="http://schemas.openxmlformats.org/officeDocument/2006/relationships/image" Target="../media/image14.png"/><Relationship Id="rId5" Type="http://schemas.openxmlformats.org/officeDocument/2006/relationships/tags" Target="../tags/tag579.xml"/><Relationship Id="rId4" Type="http://schemas.openxmlformats.org/officeDocument/2006/relationships/image" Target="../media/image7.png"/><Relationship Id="rId3" Type="http://schemas.openxmlformats.org/officeDocument/2006/relationships/tags" Target="../tags/tag578.xml"/><Relationship Id="rId2" Type="http://schemas.openxmlformats.org/officeDocument/2006/relationships/image" Target="../media/image6.png"/><Relationship Id="rId1" Type="http://schemas.openxmlformats.org/officeDocument/2006/relationships/tags" Target="../tags/tag57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custDataLst>
              <p:tags r:id="rId1"/>
            </p:custDataLst>
          </p:nvPr>
        </p:nvPicPr>
        <p:blipFill>
          <a:blip r:embed="rId2"/>
          <a:stretch>
            <a:fillRect/>
          </a:stretch>
        </p:blipFill>
        <p:spPr>
          <a:xfrm flipH="1">
            <a:off x="9144000" y="4281170"/>
            <a:ext cx="3048000" cy="2604135"/>
          </a:xfrm>
          <a:prstGeom prst="rect">
            <a:avLst/>
          </a:prstGeom>
        </p:spPr>
      </p:pic>
      <p:sp>
        <p:nvSpPr>
          <p:cNvPr id="2" name="文本框 1"/>
          <p:cNvSpPr txBox="1"/>
          <p:nvPr>
            <p:custDataLst>
              <p:tags r:id="rId3"/>
            </p:custDataLst>
          </p:nvPr>
        </p:nvSpPr>
        <p:spPr>
          <a:xfrm>
            <a:off x="2437765" y="4163060"/>
            <a:ext cx="7316470" cy="2030095"/>
          </a:xfrm>
          <a:prstGeom prst="rect">
            <a:avLst/>
          </a:prstGeom>
          <a:noFill/>
        </p:spPr>
        <p:txBody>
          <a:bodyPr wrap="square" rtlCol="0">
            <a:spAutoFit/>
          </a:bodyPr>
          <a:p>
            <a:pPr algn="ctr">
              <a:lnSpc>
                <a:spcPct val="150000"/>
              </a:lnSpc>
            </a:pPr>
            <a:r>
              <a:rPr lang="zh-CN" altLang="en-US" sz="2800" b="1" spc="200">
                <a:solidFill>
                  <a:schemeClr val="tx1"/>
                </a:solidFill>
                <a:uFillTx/>
                <a:latin typeface="华文楷体" panose="02010600040101010101" charset="-122"/>
                <a:ea typeface="华文楷体" panose="02010600040101010101" charset="-122"/>
                <a:cs typeface="华文楷体" panose="02010600040101010101" charset="-122"/>
                <a:sym typeface="+mn-ea"/>
              </a:rPr>
              <a:t>主讲人：李欣棠    联系方式：83126229</a:t>
            </a:r>
            <a:endParaRPr lang="zh-CN" altLang="en-US" sz="2800" b="1" spc="200">
              <a:solidFill>
                <a:schemeClr val="tx1"/>
              </a:solidFill>
              <a:uFillTx/>
              <a:latin typeface="华文楷体" panose="02010600040101010101" charset="-122"/>
              <a:ea typeface="华文楷体" panose="02010600040101010101" charset="-122"/>
              <a:cs typeface="华文楷体" panose="02010600040101010101" charset="-122"/>
            </a:endParaRPr>
          </a:p>
          <a:p>
            <a:pPr algn="ctr">
              <a:lnSpc>
                <a:spcPct val="150000"/>
              </a:lnSpc>
            </a:pPr>
            <a:r>
              <a:rPr lang="zh-CN" altLang="en-US" sz="2800" b="1" spc="200">
                <a:solidFill>
                  <a:schemeClr val="tx1"/>
                </a:solidFill>
                <a:uFillTx/>
                <a:latin typeface="华文楷体" panose="02010600040101010101" charset="-122"/>
                <a:ea typeface="华文楷体" panose="02010600040101010101" charset="-122"/>
                <a:cs typeface="华文楷体" panose="02010600040101010101" charset="-122"/>
                <a:sym typeface="+mn-ea"/>
              </a:rPr>
              <a:t>广州市统计局    人口和社会科技统计处</a:t>
            </a:r>
            <a:endParaRPr lang="zh-CN" altLang="en-US" sz="2800" b="1" spc="200">
              <a:solidFill>
                <a:schemeClr val="tx1"/>
              </a:solidFill>
              <a:uFillTx/>
              <a:ea typeface="汉仪尚巍手书W" panose="00020600040101010101" charset="-122"/>
              <a:cs typeface="+mj-cs"/>
            </a:endParaRPr>
          </a:p>
          <a:p>
            <a:pPr>
              <a:lnSpc>
                <a:spcPct val="150000"/>
              </a:lnSpc>
            </a:pPr>
            <a:endParaRPr lang="zh-CN" altLang="en-US" sz="2800" b="1" spc="200" dirty="0">
              <a:solidFill>
                <a:schemeClr val="tx1"/>
              </a:solidFill>
              <a:uFillTx/>
              <a:latin typeface="楷体_GB2312" panose="02010609030101010101" pitchFamily="1" charset="-122"/>
              <a:ea typeface="汉仪尚巍手书W" panose="00020600040101010101" charset="-122"/>
              <a:cs typeface="+mj-cs"/>
            </a:endParaRPr>
          </a:p>
        </p:txBody>
      </p:sp>
      <p:sp>
        <p:nvSpPr>
          <p:cNvPr id="3" name="标题 2"/>
          <p:cNvSpPr/>
          <p:nvPr/>
        </p:nvSpPr>
        <p:spPr>
          <a:xfrm>
            <a:off x="2177415" y="421005"/>
            <a:ext cx="7837805" cy="4612005"/>
          </a:xfrm>
          <a:prstGeom prst="rect">
            <a:avLst/>
          </a:prstGeom>
        </p:spPr>
        <p:txBody>
          <a:bodyPr vert="horz" lIns="90000" tIns="46800" rIns="90000" bIns="46800" rtlCol="0" anchor="ctr" anchorCtr="0">
            <a:normAutofit/>
          </a:bodyPr>
          <a:lstStyle>
            <a:lvl1pPr algn="ctr" defTabSz="914400" rtl="0" eaLnBrk="1" fontAlgn="auto" latinLnBrk="0" hangingPunct="1">
              <a:lnSpc>
                <a:spcPct val="100000"/>
              </a:lnSpc>
              <a:spcBef>
                <a:spcPct val="0"/>
              </a:spcBef>
              <a:buNone/>
              <a:defRPr sz="4800" b="1" u="none" strike="noStrike" kern="1200" cap="none" spc="200" normalizeH="0" baseline="0">
                <a:solidFill>
                  <a:schemeClr val="accent1"/>
                </a:solidFill>
                <a:uFillTx/>
                <a:latin typeface="Arial" panose="020B0604020202020204" pitchFamily="34" charset="0"/>
                <a:ea typeface="汉仪尚巍手书W" panose="00020600040101010101" charset="-122"/>
                <a:cs typeface="+mj-cs"/>
              </a:defRPr>
            </a:lvl1pPr>
          </a:lstStyle>
          <a:p>
            <a:r>
              <a:rPr lang="zh-CN" altLang="en-US">
                <a:solidFill>
                  <a:schemeClr val="tx1"/>
                </a:solidFill>
                <a:latin typeface="华文楷体" panose="02010600040101010101" charset="-122"/>
                <a:ea typeface="华文楷体" panose="02010600040101010101" charset="-122"/>
              </a:rPr>
              <a:t>医院科研活动统计</a:t>
            </a:r>
            <a:endParaRPr lang="zh-CN" altLang="en-US">
              <a:solidFill>
                <a:schemeClr val="tx1"/>
              </a:solidFill>
              <a:latin typeface="华文楷体" panose="02010600040101010101" charset="-122"/>
              <a:ea typeface="华文楷体" panose="02010600040101010101" charset="-122"/>
            </a:endParaRPr>
          </a:p>
          <a:p>
            <a:r>
              <a:rPr lang="zh-CN" altLang="en-US">
                <a:solidFill>
                  <a:schemeClr val="tx1"/>
                </a:solidFill>
                <a:latin typeface="华文楷体" panose="02010600040101010101" charset="-122"/>
                <a:ea typeface="华文楷体" panose="02010600040101010101" charset="-122"/>
              </a:rPr>
              <a:t>业务培训</a:t>
            </a:r>
            <a:endParaRPr lang="zh-CN" altLang="en-US">
              <a:solidFill>
                <a:schemeClr val="tx1"/>
              </a:solidFill>
              <a:latin typeface="华文楷体" panose="02010600040101010101" charset="-122"/>
              <a:ea typeface="华文楷体" panose="02010600040101010101" charset="-122"/>
            </a:endParaRPr>
          </a:p>
        </p:txBody>
      </p:sp>
    </p:spTree>
    <p:custDataLst>
      <p:tags r:id="rId4"/>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12289" name="标题 1"/>
          <p:cNvSpPr>
            <a:spLocks noGrp="1"/>
          </p:cNvSpPr>
          <p:nvPr>
            <p:ph type="title" idx="4294967295"/>
          </p:nvPr>
        </p:nvSpPr>
        <p:spPr>
          <a:xfrm>
            <a:off x="2152650" y="500063"/>
            <a:ext cx="7886700" cy="1325562"/>
          </a:xfr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eaLnBrk="1" fontAlgn="base" hangingPunct="1">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eaLnBrk="1" fontAlgn="base" hangingPunct="1">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eaLnBrk="1" fontAlgn="base" hangingPunct="1">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eaLnBrk="1" fontAlgn="base" hangingPunct="1">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pPr lvl="0" algn="l" defTabSz="914400">
              <a:buClrTx/>
              <a:buSzTx/>
              <a:buFontTx/>
            </a:pPr>
            <a:r>
              <a:rPr lang="zh-CN" altLang="en-US" sz="3600" b="1" kern="1200">
                <a:solidFill>
                  <a:schemeClr val="tx1"/>
                </a:solidFill>
                <a:latin typeface="汉仪尚巍手书W" panose="00020600040101010101" charset="-122"/>
                <a:ea typeface="汉仪尚巍手书W" panose="00020600040101010101" charset="-122"/>
                <a:sym typeface="+mn-ea"/>
              </a:rPr>
              <a:t>（二）重点指标解析</a:t>
            </a:r>
            <a:endParaRPr lang="zh-CN" altLang="en-US" sz="3600" b="1" kern="1200">
              <a:solidFill>
                <a:schemeClr val="tx1"/>
              </a:solidFill>
              <a:latin typeface="汉仪尚巍手书W" panose="00020600040101010101" charset="-122"/>
              <a:ea typeface="汉仪尚巍手书W" panose="00020600040101010101" charset="-122"/>
              <a:sym typeface="+mn-ea"/>
            </a:endParaRPr>
          </a:p>
        </p:txBody>
      </p:sp>
      <p:sp>
        <p:nvSpPr>
          <p:cNvPr id="3" name="内容占位符 2"/>
          <p:cNvSpPr>
            <a:spLocks noGrp="1"/>
          </p:cNvSpPr>
          <p:nvPr>
            <p:ph idx="4294967295"/>
            <p:custDataLst>
              <p:tags r:id="rId5"/>
            </p:custDataLst>
          </p:nvPr>
        </p:nvSpPr>
        <p:spPr>
          <a:xfrm>
            <a:off x="1503045" y="1635125"/>
            <a:ext cx="9722485" cy="4114800"/>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lvl="0" indent="0" algn="l" defTabSz="914400">
              <a:lnSpc>
                <a:spcPct val="150000"/>
              </a:lnSpc>
              <a:buClrTx/>
              <a:buSzTx/>
              <a:buFontTx/>
              <a:buNone/>
            </a:pPr>
            <a:r>
              <a:rPr lang="en-US" altLang="zh-CN"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1.</a:t>
            </a:r>
            <a:r>
              <a:rPr lang="zh-CN" altLang="zh-CN"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《医院科研项目</a:t>
            </a:r>
            <a:r>
              <a:rPr lang="zh-CN" altLang="en-US"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（课题）</a:t>
            </a:r>
            <a:r>
              <a:rPr lang="zh-CN" altLang="zh-CN"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情况》（</a:t>
            </a:r>
            <a:r>
              <a:rPr lang="en-US" altLang="zh-CN"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107-4</a:t>
            </a:r>
            <a:r>
              <a:rPr lang="zh-CN" altLang="zh-CN"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表）</a:t>
            </a:r>
            <a:endParaRPr lang="en-US" altLang="zh-CN"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lvl="0" algn="l" defTabSz="914400">
              <a:lnSpc>
                <a:spcPct val="150000"/>
              </a:lnSpc>
              <a:buClrTx/>
              <a:buSzTx/>
              <a:buFont typeface="Wingdings" panose="05000000000000000000" charset="0"/>
              <a:buChar char="Ø"/>
            </a:pPr>
            <a:r>
              <a:rPr lang="en-US" altLang="zh-CN"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重点指标</a:t>
            </a:r>
            <a:r>
              <a:rPr lang="en-US" altLang="zh-CN"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1</a:t>
            </a:r>
            <a:r>
              <a:rPr lang="en-US" altLang="zh-CN"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a:t>
            </a:r>
            <a:r>
              <a:rPr lang="en-US" altLang="zh-CN"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项目（课题）名称</a:t>
            </a:r>
            <a:r>
              <a:rPr lang="en-US" altLang="zh-CN"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（乙）</a:t>
            </a:r>
            <a:endParaRPr lang="en-US" altLang="zh-CN"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lvl="0" algn="l" defTabSz="914400">
              <a:lnSpc>
                <a:spcPct val="150000"/>
              </a:lnSpc>
              <a:buClrTx/>
              <a:buSzTx/>
              <a:buFont typeface="Wingdings" panose="05000000000000000000" charset="0"/>
              <a:buChar char="Ø"/>
            </a:pPr>
            <a:r>
              <a:rPr lang="en-US" altLang="zh-CN"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重点指标</a:t>
            </a:r>
            <a:r>
              <a:rPr lang="en-US" altLang="zh-CN"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2</a:t>
            </a:r>
            <a:r>
              <a:rPr lang="en-US" altLang="zh-CN"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a:t>
            </a:r>
            <a:r>
              <a:rPr lang="en-US" altLang="zh-CN"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项目</a:t>
            </a:r>
            <a:r>
              <a:rPr lang="en-US" altLang="zh-CN"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（课题）</a:t>
            </a:r>
            <a:r>
              <a:rPr lang="en-US" altLang="zh-CN"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科研</a:t>
            </a:r>
            <a:r>
              <a:rPr lang="en-US" altLang="zh-CN"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人员</a:t>
            </a:r>
            <a:r>
              <a:rPr lang="en-US" altLang="zh-CN"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a:t>
            </a:r>
            <a:r>
              <a:rPr lang="en-US" altLang="zh-CN"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6</a:t>
            </a:r>
            <a:r>
              <a:rPr lang="en-US" altLang="zh-CN"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a:t>
            </a:r>
            <a:endParaRPr lang="en-US" altLang="zh-CN"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lvl="0" algn="l" defTabSz="914400">
              <a:lnSpc>
                <a:spcPct val="150000"/>
              </a:lnSpc>
              <a:buClrTx/>
              <a:buSzTx/>
              <a:buFont typeface="Wingdings" panose="05000000000000000000" charset="0"/>
              <a:buChar char="Ø"/>
            </a:pPr>
            <a:r>
              <a:rPr lang="en-US" altLang="zh-CN"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重点指标</a:t>
            </a:r>
            <a:r>
              <a:rPr lang="en-US" altLang="zh-CN"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3</a:t>
            </a:r>
            <a:r>
              <a:rPr lang="en-US" altLang="zh-CN"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：项目</a:t>
            </a:r>
            <a:r>
              <a:rPr lang="en-US" altLang="zh-CN"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（课题）</a:t>
            </a:r>
            <a:r>
              <a:rPr lang="en-US" altLang="zh-CN"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经费支出（</a:t>
            </a:r>
            <a:r>
              <a:rPr lang="en-US" altLang="zh-CN"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8</a:t>
            </a:r>
            <a:r>
              <a:rPr lang="en-US" altLang="zh-CN"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a:t>
            </a:r>
            <a:endParaRPr lang="en-US" altLang="zh-CN"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6"/>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19457" name="Rectangle 3"/>
          <p:cNvSpPr/>
          <p:nvPr>
            <p:custDataLst>
              <p:tags r:id="rId5"/>
            </p:custDataLst>
          </p:nvPr>
        </p:nvSpPr>
        <p:spPr>
          <a:xfrm>
            <a:off x="0" y="0"/>
            <a:ext cx="12192000" cy="6983730"/>
          </a:xfrm>
          <a:prstGeom prst="rect">
            <a:avLst/>
          </a:prstGeom>
          <a:solidFill>
            <a:schemeClr val="dk1"/>
          </a:solidFill>
          <a:ln w="9525" cap="flat" cmpd="sng">
            <a:solidFill>
              <a:schemeClr val="dk1"/>
            </a:solidFill>
            <a:prstDash val="solid"/>
            <a:miter/>
            <a:headEnd type="none" w="med" len="med"/>
            <a:tailEnd type="none" w="med" len="med"/>
          </a:ln>
        </p:spPr>
        <p:txBody>
          <a:bodyPr wrap="none" anchor="ctr"/>
          <a:p>
            <a:pPr>
              <a:buFont typeface="Arial" panose="020B0604020202020204" pitchFamily="34" charset="0"/>
            </a:pPr>
            <a:endParaRPr lang="zh-CN" altLang="en-US" sz="1800" dirty="0">
              <a:solidFill>
                <a:schemeClr val="dk1"/>
              </a:solidFill>
              <a:latin typeface="隶书" panose="02010509060101010101" pitchFamily="49" charset="-122"/>
              <a:ea typeface="隶书" panose="02010509060101010101" pitchFamily="49" charset="-122"/>
            </a:endParaRPr>
          </a:p>
        </p:txBody>
      </p:sp>
      <p:pic>
        <p:nvPicPr>
          <p:cNvPr id="4" name="图片 3" descr="5{1V~N}VQ)L0]KZX8DDP656"/>
          <p:cNvPicPr>
            <a:picLocks noChangeAspect="1"/>
          </p:cNvPicPr>
          <p:nvPr/>
        </p:nvPicPr>
        <p:blipFill>
          <a:blip r:embed="rId6"/>
          <a:stretch>
            <a:fillRect/>
          </a:stretch>
        </p:blipFill>
        <p:spPr>
          <a:xfrm>
            <a:off x="953135" y="714375"/>
            <a:ext cx="10285730" cy="5554980"/>
          </a:xfrm>
          <a:prstGeom prst="rect">
            <a:avLst/>
          </a:prstGeom>
        </p:spPr>
      </p:pic>
      <p:sp>
        <p:nvSpPr>
          <p:cNvPr id="5" name="矩形 4"/>
          <p:cNvSpPr/>
          <p:nvPr/>
        </p:nvSpPr>
        <p:spPr>
          <a:xfrm>
            <a:off x="1858645" y="3047365"/>
            <a:ext cx="680720" cy="176657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2" name="文本框 1"/>
          <p:cNvSpPr txBox="1"/>
          <p:nvPr>
            <p:custDataLst>
              <p:tags r:id="rId5"/>
            </p:custDataLst>
          </p:nvPr>
        </p:nvSpPr>
        <p:spPr>
          <a:xfrm>
            <a:off x="1863090" y="1547495"/>
            <a:ext cx="7456805" cy="829945"/>
          </a:xfrm>
          <a:prstGeom prst="rect">
            <a:avLst/>
          </a:prstGeom>
          <a:noFill/>
        </p:spPr>
        <p:txBody>
          <a:bodyPr wrap="square" rtlCol="0" anchor="t">
            <a:spAutoFit/>
          </a:bodyPr>
          <a:p>
            <a:pPr>
              <a:lnSpc>
                <a:spcPct val="150000"/>
              </a:lnSpc>
            </a:pPr>
            <a:r>
              <a:rPr lang="zh-CN" altLang="en-US" sz="3200" b="1" noProof="0" dirty="0" smtClean="0">
                <a:solidFill>
                  <a:srgbClr val="FF0000"/>
                </a:solidFill>
                <a:latin typeface="隶书" panose="02010509060101010101" pitchFamily="49" charset="-122"/>
                <a:ea typeface="隶书" panose="02010509060101010101" pitchFamily="49" charset="-122"/>
                <a:cs typeface="隶书" panose="02010509060101010101" pitchFamily="49" charset="-122"/>
                <a:sym typeface="+mn-ea"/>
              </a:rPr>
              <a:t>重点指标</a:t>
            </a:r>
            <a:r>
              <a:rPr lang="en-US" altLang="zh-CN" sz="3200" b="1" noProof="0" dirty="0" smtClean="0">
                <a:solidFill>
                  <a:srgbClr val="FF0000"/>
                </a:solidFill>
                <a:latin typeface="隶书" panose="02010509060101010101" pitchFamily="49" charset="-122"/>
                <a:ea typeface="隶书" panose="02010509060101010101" pitchFamily="49" charset="-122"/>
                <a:cs typeface="隶书" panose="02010509060101010101" pitchFamily="49" charset="-122"/>
                <a:sym typeface="+mn-ea"/>
              </a:rPr>
              <a:t>1</a:t>
            </a:r>
            <a:r>
              <a:rPr lang="zh-CN" altLang="en-US" sz="3200" b="1" noProof="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a:t>
            </a:r>
            <a:r>
              <a:rPr lang="zh-CN" altLang="zh-CN" sz="3200" b="1" noProof="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项目（课题）名称</a:t>
            </a:r>
            <a:r>
              <a:rPr lang="zh-CN" altLang="en-US" sz="3200" b="1" noProof="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（乙）</a:t>
            </a:r>
            <a:endParaRPr lang="zh-CN" altLang="en-US" sz="3200" b="1" noProof="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p:txBody>
      </p:sp>
      <p:sp>
        <p:nvSpPr>
          <p:cNvPr id="3" name="文本框 2"/>
          <p:cNvSpPr txBox="1"/>
          <p:nvPr/>
        </p:nvSpPr>
        <p:spPr>
          <a:xfrm>
            <a:off x="1669415" y="217805"/>
            <a:ext cx="8852535" cy="860425"/>
          </a:xfrm>
          <a:prstGeom prst="rect">
            <a:avLst/>
          </a:prstGeom>
          <a:noFill/>
        </p:spPr>
        <p:txBody>
          <a:bodyPr wrap="square" rtlCol="0" anchor="t">
            <a:spAutoFit/>
          </a:bodyPr>
          <a:p>
            <a:pPr>
              <a:lnSpc>
                <a:spcPts val="6000"/>
              </a:lnSpc>
              <a:spcBef>
                <a:spcPts val="1000"/>
              </a:spcBef>
            </a:pPr>
            <a:r>
              <a:rPr lang="en-US" altLang="zh-CN" sz="32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1.</a:t>
            </a:r>
            <a:r>
              <a:rPr lang="zh-CN" altLang="zh-CN" sz="32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《医院科研项目</a:t>
            </a:r>
            <a:r>
              <a:rPr lang="zh-CN" altLang="en-US" sz="32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（课题）</a:t>
            </a:r>
            <a:r>
              <a:rPr lang="zh-CN" altLang="zh-CN" sz="32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情况》（</a:t>
            </a:r>
            <a:r>
              <a:rPr lang="en-US" altLang="zh-CN" sz="32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107-4</a:t>
            </a:r>
            <a:r>
              <a:rPr lang="zh-CN" altLang="zh-CN" sz="32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表）</a:t>
            </a:r>
            <a:endParaRPr lang="zh-CN" altLang="zh-CN" sz="32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endParaRPr>
          </a:p>
        </p:txBody>
      </p:sp>
      <p:sp>
        <p:nvSpPr>
          <p:cNvPr id="100" name="文本框 99"/>
          <p:cNvSpPr txBox="1"/>
          <p:nvPr/>
        </p:nvSpPr>
        <p:spPr>
          <a:xfrm>
            <a:off x="1669415" y="2377440"/>
            <a:ext cx="8983345" cy="1568450"/>
          </a:xfrm>
          <a:prstGeom prst="rect">
            <a:avLst/>
          </a:prstGeom>
          <a:noFill/>
          <a:ln w="9525">
            <a:noFill/>
          </a:ln>
        </p:spPr>
        <p:txBody>
          <a:bodyPr wrap="square">
            <a:spAutoFit/>
          </a:bodyPr>
          <a:p>
            <a:pPr marL="0" indent="0"/>
            <a:r>
              <a:rPr lang="zh-CN" sz="3200" b="1">
                <a:solidFill>
                  <a:srgbClr val="000000"/>
                </a:solidFill>
                <a:latin typeface="隶书" panose="02010509060101010101" pitchFamily="49" charset="-122"/>
                <a:ea typeface="隶书" panose="02010509060101010101" pitchFamily="49" charset="-122"/>
              </a:rPr>
              <a:t>按医院科研项目（课题）的立项计划书、项目任务书或项目合同书等有关立项资料中确定的项目名称填写。</a:t>
            </a:r>
            <a:endParaRPr lang="zh-CN" altLang="en-US" sz="3200" b="1">
              <a:solidFill>
                <a:srgbClr val="000000"/>
              </a:solidFill>
              <a:latin typeface="隶书" panose="02010509060101010101" pitchFamily="49" charset="-122"/>
              <a:ea typeface="隶书" panose="02010509060101010101" pitchFamily="49" charset="-122"/>
            </a:endParaRPr>
          </a:p>
        </p:txBody>
      </p:sp>
    </p:spTree>
    <p:custDataLst>
      <p:tags r:id="rId6"/>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内容占位符 2"/>
          <p:cNvSpPr>
            <a:spLocks noGrp="1"/>
          </p:cNvSpPr>
          <p:nvPr>
            <p:ph idx="4294967295"/>
          </p:nvPr>
        </p:nvSpPr>
        <p:spPr>
          <a:xfrm>
            <a:off x="885190" y="1534795"/>
            <a:ext cx="10422255" cy="4351655"/>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defTabSz="914400">
              <a:buClrTx/>
              <a:buSzTx/>
              <a:buFontTx/>
            </a:pPr>
            <a:r>
              <a:rPr lang="zh-CN" altLang="en-US" sz="36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注意事项：</a:t>
            </a:r>
            <a:endParaRPr lang="zh-CN" altLang="en-US" sz="36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lvl="0" algn="l" defTabSz="914400">
              <a:buClrTx/>
              <a:buSzTx/>
              <a:buFontTx/>
            </a:pPr>
            <a:r>
              <a:rPr lang="zh-CN" altLang="en-US" sz="36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1.填报</a:t>
            </a:r>
            <a:r>
              <a:rPr lang="zh-CN" altLang="en-US" sz="3600" kern="12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时使用</a:t>
            </a:r>
            <a:r>
              <a:rPr lang="zh-CN" altLang="en-US" sz="36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简体汉字；</a:t>
            </a:r>
            <a:endParaRPr lang="zh-CN" altLang="en-US" sz="36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lvl="0" algn="l" defTabSz="914400">
              <a:buClrTx/>
              <a:buSzTx/>
              <a:buFontTx/>
            </a:pPr>
            <a:r>
              <a:rPr lang="zh-CN" altLang="en-US" sz="36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2.顶格填写，不能留有空格； </a:t>
            </a:r>
            <a:endParaRPr lang="zh-CN" altLang="en-US" sz="36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lvl="0" algn="l" defTabSz="914400">
              <a:buClrTx/>
              <a:buSzTx/>
              <a:buFontTx/>
            </a:pPr>
            <a:r>
              <a:rPr lang="zh-CN" altLang="en-US" sz="36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3.投资性、建设性的项目不属于科研项目。</a:t>
            </a:r>
            <a:endParaRPr lang="zh-CN" altLang="en-US" sz="36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lvl="0" algn="l" defTabSz="914400">
              <a:buClrTx/>
              <a:buSzTx/>
              <a:buFontTx/>
            </a:pPr>
            <a:r>
              <a:rPr lang="zh-CN" altLang="en-US" sz="36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例如：单纯购置科研设备、建设实验大楼等；</a:t>
            </a:r>
            <a:endParaRPr lang="zh-CN" altLang="en-US" sz="36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lvl="0" algn="l" defTabSz="914400">
              <a:buClrTx/>
              <a:buSzTx/>
              <a:buFontTx/>
            </a:pPr>
            <a:endParaRPr lang="zh-CN" altLang="en-US" sz="36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p:txBody>
      </p:sp>
      <p:sp>
        <p:nvSpPr>
          <p:cNvPr id="3" name="文本框 2"/>
          <p:cNvSpPr txBox="1"/>
          <p:nvPr/>
        </p:nvSpPr>
        <p:spPr>
          <a:xfrm>
            <a:off x="1669415" y="217805"/>
            <a:ext cx="8852535" cy="860425"/>
          </a:xfrm>
          <a:prstGeom prst="rect">
            <a:avLst/>
          </a:prstGeom>
          <a:noFill/>
        </p:spPr>
        <p:txBody>
          <a:bodyPr wrap="square" rtlCol="0" anchor="t">
            <a:spAutoFit/>
          </a:bodyPr>
          <a:p>
            <a:pPr>
              <a:lnSpc>
                <a:spcPts val="6000"/>
              </a:lnSpc>
              <a:spcBef>
                <a:spcPts val="1000"/>
              </a:spcBef>
            </a:pPr>
            <a:r>
              <a:rPr lang="en-US" altLang="zh-CN" sz="32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1.</a:t>
            </a:r>
            <a:r>
              <a:rPr lang="zh-CN" altLang="zh-CN" sz="32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《医院科研项目</a:t>
            </a:r>
            <a:r>
              <a:rPr lang="zh-CN" altLang="en-US" sz="32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（课题）</a:t>
            </a:r>
            <a:r>
              <a:rPr lang="zh-CN" altLang="zh-CN" sz="32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情况》（</a:t>
            </a:r>
            <a:r>
              <a:rPr lang="en-US" altLang="zh-CN" sz="32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107-4</a:t>
            </a:r>
            <a:r>
              <a:rPr lang="zh-CN" altLang="zh-CN" sz="32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表）</a:t>
            </a:r>
            <a:endParaRPr lang="zh-CN" altLang="zh-CN" sz="32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内容占位符 2"/>
          <p:cNvSpPr>
            <a:spLocks noGrp="1"/>
          </p:cNvSpPr>
          <p:nvPr>
            <p:ph idx="4294967295"/>
          </p:nvPr>
        </p:nvSpPr>
        <p:spPr>
          <a:xfrm>
            <a:off x="883285" y="1628775"/>
            <a:ext cx="10243185" cy="4351655"/>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defTabSz="914400">
              <a:buClrTx/>
              <a:buSzTx/>
              <a:buFontTx/>
            </a:pPr>
            <a:r>
              <a:rPr lang="zh-CN" altLang="en-US" sz="36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注意事项：</a:t>
            </a:r>
            <a:endParaRPr lang="zh-CN" altLang="en-US" sz="36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lvl="0" algn="l" defTabSz="914400">
              <a:buClrTx/>
              <a:buSzTx/>
              <a:buFontTx/>
            </a:pPr>
            <a:r>
              <a:rPr lang="zh-CN" altLang="en-US" sz="36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4.科研项目需以项目立项书为依据，无论是医院立项，还是政府立项的都需填报</a:t>
            </a:r>
            <a:endParaRPr lang="zh-CN" altLang="en-US" sz="36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lvl="0" algn="l" defTabSz="914400">
              <a:buClrTx/>
              <a:buSzTx/>
              <a:buFontTx/>
            </a:pPr>
            <a:r>
              <a:rPr lang="zh-CN" altLang="en-US" sz="36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5.科研项目无论成功与否均需填报</a:t>
            </a:r>
            <a:endParaRPr lang="zh-CN" altLang="en-US" sz="36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lvl="0" algn="l" defTabSz="914400">
              <a:buClrTx/>
              <a:buSzTx/>
              <a:buFontTx/>
            </a:pPr>
            <a:endParaRPr lang="zh-CN" altLang="en-US" sz="36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p:txBody>
      </p:sp>
      <p:sp>
        <p:nvSpPr>
          <p:cNvPr id="3" name="文本框 2"/>
          <p:cNvSpPr txBox="1"/>
          <p:nvPr/>
        </p:nvSpPr>
        <p:spPr>
          <a:xfrm>
            <a:off x="1669415" y="217805"/>
            <a:ext cx="8852535" cy="860425"/>
          </a:xfrm>
          <a:prstGeom prst="rect">
            <a:avLst/>
          </a:prstGeom>
          <a:noFill/>
        </p:spPr>
        <p:txBody>
          <a:bodyPr wrap="square" rtlCol="0" anchor="t">
            <a:spAutoFit/>
          </a:bodyPr>
          <a:p>
            <a:pPr>
              <a:lnSpc>
                <a:spcPts val="6000"/>
              </a:lnSpc>
              <a:spcBef>
                <a:spcPts val="1000"/>
              </a:spcBef>
            </a:pPr>
            <a:r>
              <a:rPr lang="en-US" altLang="zh-CN" sz="32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1.</a:t>
            </a:r>
            <a:r>
              <a:rPr lang="zh-CN" altLang="zh-CN" sz="32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《医院科研项目</a:t>
            </a:r>
            <a:r>
              <a:rPr lang="zh-CN" altLang="en-US" sz="32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（课题）</a:t>
            </a:r>
            <a:r>
              <a:rPr lang="zh-CN" altLang="zh-CN" sz="32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情况》（</a:t>
            </a:r>
            <a:r>
              <a:rPr lang="en-US" altLang="zh-CN" sz="32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107-4</a:t>
            </a:r>
            <a:r>
              <a:rPr lang="zh-CN" altLang="zh-CN" sz="32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表）</a:t>
            </a:r>
            <a:endParaRPr lang="zh-CN" altLang="zh-CN" sz="32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21055" y="462280"/>
            <a:ext cx="10655300" cy="5815965"/>
          </a:xfrm>
          <a:prstGeom prst="rect">
            <a:avLst/>
          </a:prstGeom>
          <a:noFill/>
        </p:spPr>
        <p:txBody>
          <a:bodyPr wrap="square" rtlCol="0" anchor="t">
            <a:spAutoFit/>
          </a:bodyPr>
          <a:p>
            <a:r>
              <a:rPr lang="zh-CN" altLang="en-US" sz="2800" dirty="0">
                <a:solidFill>
                  <a:srgbClr val="FF0000"/>
                </a:solidFill>
                <a:latin typeface="隶书" panose="02010509060101010101" pitchFamily="49" charset="-122"/>
                <a:ea typeface="隶书" panose="02010509060101010101" pitchFamily="49" charset="-122"/>
                <a:cs typeface="隶书" panose="02010509060101010101" pitchFamily="49" charset="-122"/>
                <a:sym typeface="+mn-ea"/>
              </a:rPr>
              <a:t>关注点一</a:t>
            </a:r>
            <a:r>
              <a:rPr lang="zh-CN" altLang="en-US" sz="28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：哪些项目该算，哪些项目不该算</a:t>
            </a:r>
            <a:endParaRPr lang="zh-CN" altLang="en-US" sz="28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endParaRPr>
          </a:p>
          <a:p>
            <a:r>
              <a:rPr lang="en-US" altLang="zh-CN" sz="28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1.</a:t>
            </a:r>
            <a:r>
              <a:rPr lang="zh-CN" altLang="en-US" sz="28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横向课题、纵向课题一般</a:t>
            </a:r>
            <a:r>
              <a:rPr lang="zh-CN" altLang="en-US" sz="2800" dirty="0">
                <a:solidFill>
                  <a:srgbClr val="FF0000"/>
                </a:solidFill>
                <a:latin typeface="隶书" panose="02010509060101010101" pitchFamily="49" charset="-122"/>
                <a:ea typeface="隶书" panose="02010509060101010101" pitchFamily="49" charset="-122"/>
                <a:cs typeface="隶书" panose="02010509060101010101" pitchFamily="49" charset="-122"/>
                <a:sym typeface="+mn-ea"/>
              </a:rPr>
              <a:t>都算</a:t>
            </a:r>
            <a:endParaRPr lang="zh-CN" altLang="en-US" sz="2800" dirty="0">
              <a:solidFill>
                <a:srgbClr val="FF0000"/>
              </a:solidFill>
              <a:latin typeface="隶书" panose="02010509060101010101" pitchFamily="49" charset="-122"/>
              <a:ea typeface="隶书" panose="02010509060101010101" pitchFamily="49" charset="-122"/>
              <a:cs typeface="隶书" panose="02010509060101010101" pitchFamily="49" charset="-122"/>
              <a:sym typeface="+mn-ea"/>
            </a:endParaRPr>
          </a:p>
          <a:p>
            <a:r>
              <a:rPr lang="en-US" altLang="zh-CN" sz="28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2.</a:t>
            </a:r>
            <a:r>
              <a:rPr lang="zh-CN" altLang="en-US" sz="28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当年产生了费用的项目一般</a:t>
            </a:r>
            <a:r>
              <a:rPr lang="zh-CN" altLang="en-US" sz="2800" dirty="0">
                <a:solidFill>
                  <a:srgbClr val="FF0000"/>
                </a:solidFill>
                <a:latin typeface="隶书" panose="02010509060101010101" pitchFamily="49" charset="-122"/>
                <a:ea typeface="隶书" panose="02010509060101010101" pitchFamily="49" charset="-122"/>
                <a:cs typeface="隶书" panose="02010509060101010101" pitchFamily="49" charset="-122"/>
                <a:sym typeface="+mn-ea"/>
              </a:rPr>
              <a:t>都算</a:t>
            </a:r>
            <a:endParaRPr lang="zh-CN" altLang="en-US" sz="2800" dirty="0">
              <a:solidFill>
                <a:srgbClr val="FF0000"/>
              </a:solidFill>
              <a:latin typeface="隶书" panose="02010509060101010101" pitchFamily="49" charset="-122"/>
              <a:ea typeface="隶书" panose="02010509060101010101" pitchFamily="49" charset="-122"/>
              <a:cs typeface="隶书" panose="02010509060101010101" pitchFamily="49" charset="-122"/>
              <a:sym typeface="+mn-ea"/>
            </a:endParaRPr>
          </a:p>
          <a:p>
            <a:r>
              <a:rPr lang="en-US" altLang="zh-CN" sz="28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3.</a:t>
            </a:r>
            <a:r>
              <a:rPr lang="zh-CN" altLang="en-US" sz="28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科研相关的</a:t>
            </a:r>
            <a:r>
              <a:rPr lang="zh-CN" altLang="en-US" sz="2800" dirty="0">
                <a:solidFill>
                  <a:srgbClr val="FF0000"/>
                </a:solidFill>
                <a:latin typeface="隶书" panose="02010509060101010101" pitchFamily="49" charset="-122"/>
                <a:ea typeface="隶书" panose="02010509060101010101" pitchFamily="49" charset="-122"/>
                <a:cs typeface="隶书" panose="02010509060101010101" pitchFamily="49" charset="-122"/>
                <a:sym typeface="+mn-ea"/>
              </a:rPr>
              <a:t>基建项目不算</a:t>
            </a:r>
            <a:endParaRPr lang="zh-CN" altLang="en-US" sz="2800" dirty="0">
              <a:solidFill>
                <a:srgbClr val="FF0000"/>
              </a:solidFill>
              <a:latin typeface="隶书" panose="02010509060101010101" pitchFamily="49" charset="-122"/>
              <a:ea typeface="隶书" panose="02010509060101010101" pitchFamily="49" charset="-122"/>
              <a:cs typeface="隶书" panose="02010509060101010101" pitchFamily="49" charset="-122"/>
              <a:sym typeface="+mn-ea"/>
            </a:endParaRPr>
          </a:p>
          <a:p>
            <a:r>
              <a:rPr lang="en-US" altLang="zh-CN" sz="2800" dirty="0">
                <a:latin typeface="隶书" panose="02010509060101010101" pitchFamily="49" charset="-122"/>
                <a:ea typeface="隶书" panose="02010509060101010101" pitchFamily="49" charset="-122"/>
                <a:cs typeface="隶书" panose="02010509060101010101" pitchFamily="49" charset="-122"/>
                <a:sym typeface="+mn-ea"/>
              </a:rPr>
              <a:t>  </a:t>
            </a:r>
            <a:r>
              <a:rPr lang="zh-CN" altLang="en-US" sz="2800" dirty="0">
                <a:latin typeface="隶书" panose="02010509060101010101" pitchFamily="49" charset="-122"/>
                <a:ea typeface="隶书" panose="02010509060101010101" pitchFamily="49" charset="-122"/>
                <a:cs typeface="隶书" panose="02010509060101010101" pitchFamily="49" charset="-122"/>
                <a:sym typeface="+mn-ea"/>
              </a:rPr>
              <a:t>如：XXX科普教育基地的建立</a:t>
            </a:r>
            <a:endParaRPr lang="zh-CN" altLang="en-US" sz="28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endParaRPr>
          </a:p>
          <a:p>
            <a:r>
              <a:rPr lang="en-US" altLang="zh-CN" sz="2800" dirty="0">
                <a:latin typeface="隶书" panose="02010509060101010101" pitchFamily="49" charset="-122"/>
                <a:ea typeface="隶书" panose="02010509060101010101" pitchFamily="49" charset="-122"/>
                <a:cs typeface="隶书" panose="02010509060101010101" pitchFamily="49" charset="-122"/>
                <a:sym typeface="+mn-ea"/>
              </a:rPr>
              <a:t>      </a:t>
            </a:r>
            <a:r>
              <a:rPr lang="zh-CN" altLang="en-US" sz="2800" dirty="0">
                <a:latin typeface="隶书" panose="02010509060101010101" pitchFamily="49" charset="-122"/>
                <a:ea typeface="隶书" panose="02010509060101010101" pitchFamily="49" charset="-122"/>
                <a:cs typeface="隶书" panose="02010509060101010101" pitchFamily="49" charset="-122"/>
                <a:sym typeface="+mn-ea"/>
              </a:rPr>
              <a:t>XXX广州市名中医传承工作室</a:t>
            </a:r>
            <a:endParaRPr lang="zh-CN" altLang="en-US" sz="2800" dirty="0">
              <a:solidFill>
                <a:srgbClr val="FF0000"/>
              </a:solidFill>
              <a:latin typeface="隶书" panose="02010509060101010101" pitchFamily="49" charset="-122"/>
              <a:ea typeface="隶书" panose="02010509060101010101" pitchFamily="49" charset="-122"/>
              <a:cs typeface="隶书" panose="02010509060101010101" pitchFamily="49" charset="-122"/>
              <a:sym typeface="+mn-ea"/>
            </a:endParaRPr>
          </a:p>
          <a:p>
            <a:r>
              <a:rPr lang="en-US" altLang="zh-CN" sz="2800" dirty="0">
                <a:latin typeface="隶书" panose="02010509060101010101" pitchFamily="49" charset="-122"/>
                <a:ea typeface="隶书" panose="02010509060101010101" pitchFamily="49" charset="-122"/>
                <a:cs typeface="隶书" panose="02010509060101010101" pitchFamily="49" charset="-122"/>
                <a:sym typeface="+mn-ea"/>
              </a:rPr>
              <a:t>      XXX</a:t>
            </a:r>
            <a:r>
              <a:rPr lang="zh-CN" altLang="en-US" sz="2800" dirty="0">
                <a:latin typeface="隶书" panose="02010509060101010101" pitchFamily="49" charset="-122"/>
                <a:ea typeface="隶书" panose="02010509060101010101" pitchFamily="49" charset="-122"/>
                <a:cs typeface="隶书" panose="02010509060101010101" pitchFamily="49" charset="-122"/>
                <a:sym typeface="+mn-ea"/>
              </a:rPr>
              <a:t>科普进社区党群服务中心</a:t>
            </a:r>
            <a:endParaRPr lang="zh-CN" altLang="en-US" sz="28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endParaRPr>
          </a:p>
          <a:p>
            <a:r>
              <a:rPr lang="en-US" altLang="zh-CN" sz="28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4.</a:t>
            </a:r>
            <a:r>
              <a:rPr lang="zh-CN" altLang="en-US" sz="28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重点专科或医生的启动经费，但未落到具体项目的</a:t>
            </a:r>
            <a:r>
              <a:rPr lang="zh-CN" altLang="en-US" sz="2800" dirty="0">
                <a:solidFill>
                  <a:srgbClr val="FF0000"/>
                </a:solidFill>
                <a:latin typeface="隶书" panose="02010509060101010101" pitchFamily="49" charset="-122"/>
                <a:ea typeface="隶书" panose="02010509060101010101" pitchFamily="49" charset="-122"/>
                <a:cs typeface="隶书" panose="02010509060101010101" pitchFamily="49" charset="-122"/>
                <a:sym typeface="+mn-ea"/>
              </a:rPr>
              <a:t>一般不算</a:t>
            </a:r>
            <a:endParaRPr lang="zh-CN" altLang="en-US" sz="2800" dirty="0">
              <a:solidFill>
                <a:srgbClr val="FF0000"/>
              </a:solidFill>
              <a:latin typeface="隶书" panose="02010509060101010101" pitchFamily="49" charset="-122"/>
              <a:ea typeface="隶书" panose="02010509060101010101" pitchFamily="49" charset="-122"/>
              <a:cs typeface="隶书" panose="02010509060101010101" pitchFamily="49" charset="-122"/>
              <a:sym typeface="+mn-ea"/>
            </a:endParaRPr>
          </a:p>
          <a:p>
            <a:r>
              <a:rPr lang="en-US" altLang="zh-CN" sz="28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  </a:t>
            </a:r>
            <a:r>
              <a:rPr lang="zh-CN" altLang="en-US" sz="28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如：XXX医生启动经费</a:t>
            </a:r>
            <a:endParaRPr lang="zh-CN" altLang="en-US" sz="28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endParaRPr>
          </a:p>
          <a:p>
            <a:r>
              <a:rPr lang="en-US" altLang="zh-CN" sz="28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      </a:t>
            </a:r>
            <a:r>
              <a:rPr lang="zh-CN" altLang="en-US" sz="28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XXX专科重点实验室</a:t>
            </a:r>
            <a:endParaRPr lang="zh-CN" altLang="en-US" sz="28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endParaRPr>
          </a:p>
          <a:p>
            <a:r>
              <a:rPr lang="en-US" altLang="zh-CN" sz="2800" dirty="0">
                <a:latin typeface="隶书" panose="02010509060101010101" pitchFamily="49" charset="-122"/>
                <a:ea typeface="隶书" panose="02010509060101010101" pitchFamily="49" charset="-122"/>
                <a:cs typeface="隶书" panose="02010509060101010101" pitchFamily="49" charset="-122"/>
                <a:sym typeface="+mn-ea"/>
              </a:rPr>
              <a:t>      </a:t>
            </a:r>
            <a:r>
              <a:rPr lang="zh-CN" altLang="en-US" sz="2800" dirty="0">
                <a:latin typeface="隶书" panose="02010509060101010101" pitchFamily="49" charset="-122"/>
                <a:ea typeface="隶书" panose="02010509060101010101" pitchFamily="49" charset="-122"/>
                <a:cs typeface="隶书" panose="02010509060101010101" pitchFamily="49" charset="-122"/>
                <a:sym typeface="+mn-ea"/>
              </a:rPr>
              <a:t>XXX重点专科建设项目</a:t>
            </a:r>
            <a:endParaRPr lang="zh-CN" altLang="en-US" sz="28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endParaRPr>
          </a:p>
          <a:p>
            <a:endParaRPr lang="zh-CN" altLang="en-US" sz="32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endParaRPr>
          </a:p>
          <a:p>
            <a:endParaRPr lang="zh-CN" altLang="en-US" sz="32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19457" name="Rectangle 3"/>
          <p:cNvSpPr/>
          <p:nvPr>
            <p:custDataLst>
              <p:tags r:id="rId5"/>
            </p:custDataLst>
          </p:nvPr>
        </p:nvSpPr>
        <p:spPr>
          <a:xfrm>
            <a:off x="0" y="0"/>
            <a:ext cx="12192000" cy="6983730"/>
          </a:xfrm>
          <a:prstGeom prst="rect">
            <a:avLst/>
          </a:prstGeom>
          <a:solidFill>
            <a:schemeClr val="dk1"/>
          </a:solidFill>
          <a:ln w="9525" cap="flat" cmpd="sng">
            <a:solidFill>
              <a:schemeClr val="dk1"/>
            </a:solidFill>
            <a:prstDash val="solid"/>
            <a:miter/>
            <a:headEnd type="none" w="med" len="med"/>
            <a:tailEnd type="none" w="med" len="med"/>
          </a:ln>
        </p:spPr>
        <p:txBody>
          <a:bodyPr wrap="none" anchor="ctr"/>
          <a:p>
            <a:pPr>
              <a:buFont typeface="Arial" panose="020B0604020202020204" pitchFamily="34" charset="0"/>
            </a:pPr>
            <a:endParaRPr lang="zh-CN" altLang="en-US" sz="1800" dirty="0">
              <a:solidFill>
                <a:schemeClr val="dk1"/>
              </a:solidFill>
              <a:latin typeface="隶书" panose="02010509060101010101" pitchFamily="49" charset="-122"/>
              <a:ea typeface="隶书" panose="02010509060101010101" pitchFamily="49" charset="-122"/>
            </a:endParaRPr>
          </a:p>
        </p:txBody>
      </p:sp>
      <p:pic>
        <p:nvPicPr>
          <p:cNvPr id="4" name="图片 3" descr="5{1V~N}VQ)L0]KZX8DDP656"/>
          <p:cNvPicPr>
            <a:picLocks noChangeAspect="1"/>
          </p:cNvPicPr>
          <p:nvPr/>
        </p:nvPicPr>
        <p:blipFill>
          <a:blip r:embed="rId6"/>
          <a:stretch>
            <a:fillRect/>
          </a:stretch>
        </p:blipFill>
        <p:spPr>
          <a:xfrm>
            <a:off x="953135" y="714375"/>
            <a:ext cx="10285730" cy="5554980"/>
          </a:xfrm>
          <a:prstGeom prst="rect">
            <a:avLst/>
          </a:prstGeom>
        </p:spPr>
      </p:pic>
      <p:sp>
        <p:nvSpPr>
          <p:cNvPr id="5" name="矩形 4"/>
          <p:cNvSpPr/>
          <p:nvPr/>
        </p:nvSpPr>
        <p:spPr>
          <a:xfrm>
            <a:off x="2778125" y="3038475"/>
            <a:ext cx="680720" cy="176657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2" name="文本框 1"/>
          <p:cNvSpPr txBox="1"/>
          <p:nvPr>
            <p:custDataLst>
              <p:tags r:id="rId5"/>
            </p:custDataLst>
          </p:nvPr>
        </p:nvSpPr>
        <p:spPr>
          <a:xfrm>
            <a:off x="1735455" y="1590675"/>
            <a:ext cx="7456805" cy="829945"/>
          </a:xfrm>
          <a:prstGeom prst="rect">
            <a:avLst/>
          </a:prstGeom>
          <a:noFill/>
        </p:spPr>
        <p:txBody>
          <a:bodyPr wrap="square" rtlCol="0" anchor="t">
            <a:spAutoFit/>
          </a:bodyPr>
          <a:p>
            <a:pPr>
              <a:lnSpc>
                <a:spcPct val="150000"/>
              </a:lnSpc>
            </a:pPr>
            <a:r>
              <a:rPr lang="zh-CN" altLang="zh-CN" sz="3200" b="1" noProof="0" dirty="0" smtClean="0">
                <a:solidFill>
                  <a:schemeClr val="dk1"/>
                </a:solidFill>
                <a:latin typeface="隶书" panose="02010509060101010101" pitchFamily="49" charset="-122"/>
                <a:ea typeface="隶书" panose="02010509060101010101" pitchFamily="49" charset="-122"/>
                <a:sym typeface="+mn-ea"/>
              </a:rPr>
              <a:t>项目（课题）来源</a:t>
            </a:r>
            <a:endParaRPr lang="zh-CN" altLang="zh-CN" sz="3200" b="1" noProof="0" dirty="0" smtClean="0">
              <a:solidFill>
                <a:schemeClr val="dk1"/>
              </a:solidFill>
              <a:latin typeface="隶书" panose="02010509060101010101" pitchFamily="49" charset="-122"/>
              <a:ea typeface="隶书" panose="02010509060101010101" pitchFamily="49" charset="-122"/>
              <a:sym typeface="+mn-ea"/>
            </a:endParaRPr>
          </a:p>
        </p:txBody>
      </p:sp>
      <p:sp>
        <p:nvSpPr>
          <p:cNvPr id="3" name="文本框 2"/>
          <p:cNvSpPr txBox="1"/>
          <p:nvPr/>
        </p:nvSpPr>
        <p:spPr>
          <a:xfrm>
            <a:off x="1735455" y="303530"/>
            <a:ext cx="8852535" cy="860425"/>
          </a:xfrm>
          <a:prstGeom prst="rect">
            <a:avLst/>
          </a:prstGeom>
          <a:noFill/>
        </p:spPr>
        <p:txBody>
          <a:bodyPr wrap="square" rtlCol="0" anchor="t">
            <a:spAutoFit/>
          </a:bodyPr>
          <a:p>
            <a:pPr>
              <a:lnSpc>
                <a:spcPts val="6000"/>
              </a:lnSpc>
              <a:spcBef>
                <a:spcPts val="1000"/>
              </a:spcBef>
            </a:pPr>
            <a:r>
              <a:rPr lang="en-US" altLang="zh-CN" sz="32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1.</a:t>
            </a:r>
            <a:r>
              <a:rPr lang="zh-CN" altLang="zh-CN" sz="32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《医院科研项目</a:t>
            </a:r>
            <a:r>
              <a:rPr lang="zh-CN" altLang="en-US" sz="32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（课题）</a:t>
            </a:r>
            <a:r>
              <a:rPr lang="zh-CN" altLang="zh-CN" sz="32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情况》（</a:t>
            </a:r>
            <a:r>
              <a:rPr lang="en-US" altLang="zh-CN" sz="32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107-4</a:t>
            </a:r>
            <a:r>
              <a:rPr lang="zh-CN" altLang="zh-CN" sz="32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表）</a:t>
            </a:r>
            <a:endParaRPr lang="zh-CN" altLang="zh-CN" sz="32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endParaRPr>
          </a:p>
        </p:txBody>
      </p:sp>
      <p:sp>
        <p:nvSpPr>
          <p:cNvPr id="100" name="文本框 99"/>
          <p:cNvSpPr txBox="1"/>
          <p:nvPr/>
        </p:nvSpPr>
        <p:spPr>
          <a:xfrm>
            <a:off x="1670050" y="2322195"/>
            <a:ext cx="8983345" cy="3046095"/>
          </a:xfrm>
          <a:prstGeom prst="rect">
            <a:avLst/>
          </a:prstGeom>
          <a:noFill/>
          <a:ln w="9525">
            <a:noFill/>
          </a:ln>
        </p:spPr>
        <p:txBody>
          <a:bodyPr wrap="square">
            <a:spAutoFit/>
          </a:bodyPr>
          <a:p>
            <a:pPr marL="0" indent="0"/>
            <a:r>
              <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rPr>
              <a:t>按相应的分类填写代码，具体的分类及代码是：1.医院自选项目；</a:t>
            </a:r>
            <a:endPar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endParaRPr>
          </a:p>
          <a:p>
            <a:pPr marL="0" indent="0"/>
            <a:r>
              <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rPr>
              <a:t>2.政府部门科技项目；</a:t>
            </a:r>
            <a:endPar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endParaRPr>
          </a:p>
          <a:p>
            <a:pPr marL="0" indent="0"/>
            <a:r>
              <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rPr>
              <a:t>3.其他单位委托项目；</a:t>
            </a:r>
            <a:endPar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endParaRPr>
          </a:p>
          <a:p>
            <a:pPr marL="0" indent="0"/>
            <a:r>
              <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rPr>
              <a:t>4.境外项目；</a:t>
            </a:r>
            <a:endPar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endParaRPr>
          </a:p>
          <a:p>
            <a:pPr marL="0" indent="0"/>
            <a:r>
              <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rPr>
              <a:t>5.其他项目。</a:t>
            </a:r>
            <a:endPar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endParaRPr>
          </a:p>
        </p:txBody>
      </p:sp>
    </p:spTree>
    <p:custDataLst>
      <p:tags r:id="rId6"/>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19457" name="Rectangle 3"/>
          <p:cNvSpPr/>
          <p:nvPr>
            <p:custDataLst>
              <p:tags r:id="rId5"/>
            </p:custDataLst>
          </p:nvPr>
        </p:nvSpPr>
        <p:spPr>
          <a:xfrm>
            <a:off x="0" y="0"/>
            <a:ext cx="12192000" cy="6983730"/>
          </a:xfrm>
          <a:prstGeom prst="rect">
            <a:avLst/>
          </a:prstGeom>
          <a:solidFill>
            <a:schemeClr val="dk1"/>
          </a:solidFill>
          <a:ln w="9525" cap="flat" cmpd="sng">
            <a:solidFill>
              <a:schemeClr val="dk1"/>
            </a:solidFill>
            <a:prstDash val="solid"/>
            <a:miter/>
            <a:headEnd type="none" w="med" len="med"/>
            <a:tailEnd type="none" w="med" len="med"/>
          </a:ln>
        </p:spPr>
        <p:txBody>
          <a:bodyPr wrap="none" anchor="ctr"/>
          <a:p>
            <a:pPr>
              <a:buFont typeface="Arial" panose="020B0604020202020204" pitchFamily="34" charset="0"/>
            </a:pPr>
            <a:endParaRPr lang="zh-CN" altLang="en-US" sz="1800" dirty="0">
              <a:solidFill>
                <a:schemeClr val="dk1"/>
              </a:solidFill>
              <a:latin typeface="隶书" panose="02010509060101010101" pitchFamily="49" charset="-122"/>
              <a:ea typeface="隶书" panose="02010509060101010101" pitchFamily="49" charset="-122"/>
            </a:endParaRPr>
          </a:p>
        </p:txBody>
      </p:sp>
      <p:pic>
        <p:nvPicPr>
          <p:cNvPr id="4" name="图片 3" descr="5{1V~N}VQ)L0]KZX8DDP656"/>
          <p:cNvPicPr>
            <a:picLocks noChangeAspect="1"/>
          </p:cNvPicPr>
          <p:nvPr/>
        </p:nvPicPr>
        <p:blipFill>
          <a:blip r:embed="rId6"/>
          <a:stretch>
            <a:fillRect/>
          </a:stretch>
        </p:blipFill>
        <p:spPr>
          <a:xfrm>
            <a:off x="953135" y="714375"/>
            <a:ext cx="10285730" cy="5554980"/>
          </a:xfrm>
          <a:prstGeom prst="rect">
            <a:avLst/>
          </a:prstGeom>
        </p:spPr>
      </p:pic>
      <p:sp>
        <p:nvSpPr>
          <p:cNvPr id="5" name="矩形 4"/>
          <p:cNvSpPr/>
          <p:nvPr/>
        </p:nvSpPr>
        <p:spPr>
          <a:xfrm>
            <a:off x="3646170" y="3013075"/>
            <a:ext cx="680720" cy="176657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2" name="文本框 1"/>
          <p:cNvSpPr txBox="1"/>
          <p:nvPr>
            <p:custDataLst>
              <p:tags r:id="rId5"/>
            </p:custDataLst>
          </p:nvPr>
        </p:nvSpPr>
        <p:spPr>
          <a:xfrm>
            <a:off x="1804035" y="1116965"/>
            <a:ext cx="7456805" cy="829945"/>
          </a:xfrm>
          <a:prstGeom prst="rect">
            <a:avLst/>
          </a:prstGeom>
          <a:noFill/>
        </p:spPr>
        <p:txBody>
          <a:bodyPr wrap="square" rtlCol="0" anchor="t">
            <a:spAutoFit/>
          </a:bodyPr>
          <a:p>
            <a:pPr>
              <a:lnSpc>
                <a:spcPct val="150000"/>
              </a:lnSpc>
            </a:pPr>
            <a:r>
              <a:rPr lang="zh-CN" altLang="zh-CN" sz="3200" b="1" noProof="0" dirty="0" smtClean="0">
                <a:solidFill>
                  <a:schemeClr val="dk1"/>
                </a:solidFill>
                <a:latin typeface="隶书" panose="02010509060101010101" pitchFamily="49" charset="-122"/>
                <a:ea typeface="隶书" panose="02010509060101010101" pitchFamily="49" charset="-122"/>
                <a:sym typeface="+mn-ea"/>
              </a:rPr>
              <a:t>项目（课题）开展形式</a:t>
            </a:r>
            <a:endParaRPr lang="zh-CN" altLang="zh-CN" sz="3200" b="1" noProof="0" dirty="0" smtClean="0">
              <a:solidFill>
                <a:schemeClr val="dk1"/>
              </a:solidFill>
              <a:latin typeface="隶书" panose="02010509060101010101" pitchFamily="49" charset="-122"/>
              <a:ea typeface="隶书" panose="02010509060101010101" pitchFamily="49" charset="-122"/>
              <a:sym typeface="+mn-ea"/>
            </a:endParaRPr>
          </a:p>
        </p:txBody>
      </p:sp>
      <p:sp>
        <p:nvSpPr>
          <p:cNvPr id="3" name="文本框 2"/>
          <p:cNvSpPr txBox="1"/>
          <p:nvPr/>
        </p:nvSpPr>
        <p:spPr>
          <a:xfrm>
            <a:off x="1670050" y="345440"/>
            <a:ext cx="8852535" cy="860425"/>
          </a:xfrm>
          <a:prstGeom prst="rect">
            <a:avLst/>
          </a:prstGeom>
          <a:noFill/>
        </p:spPr>
        <p:txBody>
          <a:bodyPr wrap="square" rtlCol="0" anchor="t">
            <a:spAutoFit/>
          </a:bodyPr>
          <a:p>
            <a:pPr>
              <a:lnSpc>
                <a:spcPts val="6000"/>
              </a:lnSpc>
              <a:spcBef>
                <a:spcPts val="1000"/>
              </a:spcBef>
            </a:pPr>
            <a:r>
              <a:rPr lang="en-US" altLang="zh-CN" sz="32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1.</a:t>
            </a:r>
            <a:r>
              <a:rPr lang="zh-CN" altLang="zh-CN" sz="32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《医院科研项目</a:t>
            </a:r>
            <a:r>
              <a:rPr lang="zh-CN" altLang="en-US" sz="32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（课题）</a:t>
            </a:r>
            <a:r>
              <a:rPr lang="zh-CN" altLang="zh-CN" sz="32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情况》（</a:t>
            </a:r>
            <a:r>
              <a:rPr lang="en-US" altLang="zh-CN" sz="32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107-4</a:t>
            </a:r>
            <a:r>
              <a:rPr lang="zh-CN" altLang="zh-CN" sz="32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表）</a:t>
            </a:r>
            <a:endParaRPr lang="zh-CN" altLang="zh-CN" sz="32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endParaRPr>
          </a:p>
        </p:txBody>
      </p:sp>
      <p:sp>
        <p:nvSpPr>
          <p:cNvPr id="100" name="文本框 99"/>
          <p:cNvSpPr txBox="1"/>
          <p:nvPr/>
        </p:nvSpPr>
        <p:spPr>
          <a:xfrm>
            <a:off x="1670050" y="1878330"/>
            <a:ext cx="8983345" cy="4523105"/>
          </a:xfrm>
          <a:prstGeom prst="rect">
            <a:avLst/>
          </a:prstGeom>
          <a:noFill/>
          <a:ln w="9525">
            <a:noFill/>
          </a:ln>
        </p:spPr>
        <p:txBody>
          <a:bodyPr wrap="square">
            <a:spAutoFit/>
          </a:bodyPr>
          <a:p>
            <a:pPr marL="0" indent="0"/>
            <a:r>
              <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rPr>
              <a:t>按重要程度选择最主要的项目开展形式并按相应的代码填写，具体的分类与代码是：</a:t>
            </a:r>
            <a:endPar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endParaRPr>
          </a:p>
          <a:p>
            <a:pPr marL="0" indent="0"/>
            <a:r>
              <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rPr>
              <a:t>10.自主完成；</a:t>
            </a:r>
            <a:endPar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endParaRPr>
          </a:p>
          <a:p>
            <a:pPr marL="0" indent="0"/>
            <a:r>
              <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rPr>
              <a:t>21.与境内研究机构合作；</a:t>
            </a:r>
            <a:endPar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endParaRPr>
          </a:p>
          <a:p>
            <a:pPr marL="0" indent="0"/>
            <a:r>
              <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rPr>
              <a:t>22.与境内高等学校合作；</a:t>
            </a:r>
            <a:endPar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endParaRPr>
          </a:p>
          <a:p>
            <a:pPr marL="0" indent="0"/>
            <a:r>
              <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rPr>
              <a:t>23.与境内其他企业或单位合作；</a:t>
            </a:r>
            <a:endPar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endParaRPr>
          </a:p>
          <a:p>
            <a:pPr marL="0" indent="0"/>
            <a:r>
              <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rPr>
              <a:t>24.与境外机构合作；</a:t>
            </a:r>
            <a:endPar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endParaRPr>
          </a:p>
          <a:p>
            <a:pPr marL="0" indent="0"/>
            <a:r>
              <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rPr>
              <a:t>30.委托其他单位；</a:t>
            </a:r>
            <a:endPar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endParaRPr>
          </a:p>
          <a:p>
            <a:pPr marL="0" indent="0"/>
            <a:r>
              <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rPr>
              <a:t>40.其他形式。</a:t>
            </a:r>
            <a:endPar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6146" name="标题 1"/>
          <p:cNvSpPr>
            <a:spLocks noGrp="1"/>
          </p:cNvSpPr>
          <p:nvPr>
            <p:ph type="title" idx="4294967295"/>
          </p:nvPr>
        </p:nvSpPr>
        <p:spPr>
          <a:xfrm>
            <a:off x="1443038" y="539750"/>
            <a:ext cx="9855200" cy="1143000"/>
          </a:xfr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eaLnBrk="1" fontAlgn="base" hangingPunct="1">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eaLnBrk="1" fontAlgn="base" hangingPunct="1">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eaLnBrk="1" fontAlgn="base" hangingPunct="1">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eaLnBrk="1" fontAlgn="base" hangingPunct="1">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pPr lvl="0" algn="ctr" defTabSz="914400">
              <a:buClrTx/>
              <a:buSzTx/>
              <a:buFontTx/>
            </a:pPr>
            <a:r>
              <a:rPr lang="zh-CN" altLang="en-US" sz="4800" kern="1200" dirty="0" smtClean="0">
                <a:solidFill>
                  <a:schemeClr val="tx1"/>
                </a:solidFill>
                <a:latin typeface="汉仪尚巍手书W" panose="00020600040101010101" charset="-122"/>
                <a:ea typeface="汉仪尚巍手书W" panose="00020600040101010101" charset="-122"/>
                <a:sym typeface="+mn-ea"/>
              </a:rPr>
              <a:t>主要内容</a:t>
            </a:r>
            <a:endParaRPr lang="zh-CN" altLang="en-US" sz="4800" kern="1200" dirty="0" smtClean="0">
              <a:solidFill>
                <a:schemeClr val="tx1"/>
              </a:solidFill>
              <a:latin typeface="汉仪尚巍手书W" panose="00020600040101010101" charset="-122"/>
              <a:ea typeface="汉仪尚巍手书W" panose="00020600040101010101" charset="-122"/>
              <a:sym typeface="+mn-ea"/>
            </a:endParaRPr>
          </a:p>
        </p:txBody>
      </p:sp>
      <p:sp>
        <p:nvSpPr>
          <p:cNvPr id="13" name="Line 4"/>
          <p:cNvSpPr>
            <a:spLocks noChangeShapeType="1"/>
          </p:cNvSpPr>
          <p:nvPr>
            <p:custDataLst>
              <p:tags r:id="rId5"/>
            </p:custDataLst>
          </p:nvPr>
        </p:nvSpPr>
        <p:spPr bwMode="auto">
          <a:xfrm flipV="1">
            <a:off x="2308225" y="2513013"/>
            <a:ext cx="8629650" cy="25400"/>
          </a:xfrm>
          <a:prstGeom prst="line">
            <a:avLst/>
          </a:prstGeom>
          <a:noFill/>
          <a:ln w="25400">
            <a:solidFill>
              <a:srgbClr val="5F5F5F"/>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solidFill>
                <a:schemeClr val="dk1"/>
              </a:solidFill>
              <a:latin typeface="隶书" panose="02010509060101010101" pitchFamily="49" charset="-122"/>
              <a:ea typeface="隶书" panose="02010509060101010101" pitchFamily="49" charset="-122"/>
            </a:endParaRPr>
          </a:p>
        </p:txBody>
      </p:sp>
      <p:grpSp>
        <p:nvGrpSpPr>
          <p:cNvPr id="14" name="Group 5"/>
          <p:cNvGrpSpPr/>
          <p:nvPr/>
        </p:nvGrpSpPr>
        <p:grpSpPr bwMode="auto">
          <a:xfrm>
            <a:off x="2064674" y="2431748"/>
            <a:ext cx="211559" cy="182562"/>
            <a:chOff x="1239" y="1515"/>
            <a:chExt cx="115" cy="115"/>
          </a:xfrm>
          <a:solidFill>
            <a:srgbClr val="66CCFF"/>
          </a:solidFill>
        </p:grpSpPr>
        <p:sp>
          <p:nvSpPr>
            <p:cNvPr id="15" name="AutoShape 6"/>
            <p:cNvSpPr>
              <a:spLocks noChangeArrowheads="1"/>
            </p:cNvSpPr>
            <p:nvPr>
              <p:custDataLst>
                <p:tags r:id="rId6"/>
              </p:custDataLst>
            </p:nvPr>
          </p:nvSpPr>
          <p:spPr bwMode="gray">
            <a:xfrm rot="2700000">
              <a:off x="1239" y="1515"/>
              <a:ext cx="115" cy="115"/>
            </a:xfrm>
            <a:prstGeom prst="rtTriangle">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defRPr/>
              </a:pPr>
              <a:endParaRPr kumimoji="0" lang="zh-CN" altLang="en-US" sz="4000" smtClean="0">
                <a:solidFill>
                  <a:schemeClr val="dk1"/>
                </a:solidFill>
                <a:latin typeface="隶书" panose="02010509060101010101" pitchFamily="49" charset="-122"/>
                <a:ea typeface="隶书" panose="02010509060101010101" pitchFamily="49" charset="-122"/>
              </a:endParaRPr>
            </a:p>
          </p:txBody>
        </p:sp>
        <p:sp>
          <p:nvSpPr>
            <p:cNvPr id="16" name="AutoShape 7"/>
            <p:cNvSpPr>
              <a:spLocks noChangeArrowheads="1"/>
            </p:cNvSpPr>
            <p:nvPr>
              <p:custDataLst>
                <p:tags r:id="rId7"/>
              </p:custDataLst>
            </p:nvPr>
          </p:nvSpPr>
          <p:spPr bwMode="gray">
            <a:xfrm rot="18900000" flipH="1">
              <a:off x="1239" y="1515"/>
              <a:ext cx="115" cy="115"/>
            </a:xfrm>
            <a:prstGeom prst="rtTriangle">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defRPr/>
              </a:pPr>
              <a:endParaRPr kumimoji="0" lang="zh-CN" altLang="en-US" sz="4000" smtClean="0">
                <a:solidFill>
                  <a:schemeClr val="dk1"/>
                </a:solidFill>
                <a:latin typeface="隶书" panose="02010509060101010101" pitchFamily="49" charset="-122"/>
                <a:ea typeface="隶书" panose="02010509060101010101" pitchFamily="49" charset="-122"/>
              </a:endParaRPr>
            </a:p>
          </p:txBody>
        </p:sp>
      </p:grpSp>
      <p:sp>
        <p:nvSpPr>
          <p:cNvPr id="17" name="Text Box 8"/>
          <p:cNvSpPr txBox="1">
            <a:spLocks noChangeArrowheads="1"/>
          </p:cNvSpPr>
          <p:nvPr/>
        </p:nvSpPr>
        <p:spPr bwMode="auto">
          <a:xfrm>
            <a:off x="2308225" y="1835150"/>
            <a:ext cx="8907463"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zh-CN" altLang="en-US" sz="3600" dirty="0" smtClean="0">
                <a:solidFill>
                  <a:srgbClr val="000000"/>
                </a:solidFill>
                <a:latin typeface="隶书" panose="02010509060101010101" pitchFamily="49" charset="-122"/>
                <a:ea typeface="隶书" panose="02010509060101010101" pitchFamily="49" charset="-122"/>
              </a:rPr>
              <a:t>一、医院科研活动统计情况简介</a:t>
            </a:r>
            <a:endParaRPr lang="zh-CN" altLang="en-US" sz="3600" dirty="0" smtClean="0">
              <a:solidFill>
                <a:srgbClr val="000000"/>
              </a:solidFill>
              <a:latin typeface="隶书" panose="02010509060101010101" pitchFamily="49" charset="-122"/>
              <a:ea typeface="隶书" panose="02010509060101010101" pitchFamily="49" charset="-122"/>
            </a:endParaRPr>
          </a:p>
        </p:txBody>
      </p:sp>
      <p:sp>
        <p:nvSpPr>
          <p:cNvPr id="18" name="Line 15"/>
          <p:cNvSpPr>
            <a:spLocks noChangeShapeType="1"/>
          </p:cNvSpPr>
          <p:nvPr>
            <p:custDataLst>
              <p:tags r:id="rId8"/>
            </p:custDataLst>
          </p:nvPr>
        </p:nvSpPr>
        <p:spPr bwMode="auto">
          <a:xfrm flipV="1">
            <a:off x="2310130" y="3982980"/>
            <a:ext cx="8629650" cy="28575"/>
          </a:xfrm>
          <a:prstGeom prst="line">
            <a:avLst/>
          </a:prstGeom>
          <a:noFill/>
          <a:ln w="25400">
            <a:solidFill>
              <a:srgbClr val="5F5F5F"/>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solidFill>
                <a:schemeClr val="dk1"/>
              </a:solidFill>
              <a:latin typeface="隶书" panose="02010509060101010101" pitchFamily="49" charset="-122"/>
              <a:ea typeface="隶书" panose="02010509060101010101" pitchFamily="49" charset="-122"/>
            </a:endParaRPr>
          </a:p>
        </p:txBody>
      </p:sp>
      <p:grpSp>
        <p:nvGrpSpPr>
          <p:cNvPr id="19" name="Group 16"/>
          <p:cNvGrpSpPr/>
          <p:nvPr/>
        </p:nvGrpSpPr>
        <p:grpSpPr bwMode="auto">
          <a:xfrm>
            <a:off x="2064674" y="3905945"/>
            <a:ext cx="211559" cy="182562"/>
            <a:chOff x="1239" y="1515"/>
            <a:chExt cx="115" cy="115"/>
          </a:xfrm>
          <a:solidFill>
            <a:srgbClr val="92D050"/>
          </a:solidFill>
        </p:grpSpPr>
        <p:sp>
          <p:nvSpPr>
            <p:cNvPr id="20" name="AutoShape 17"/>
            <p:cNvSpPr>
              <a:spLocks noChangeArrowheads="1"/>
            </p:cNvSpPr>
            <p:nvPr>
              <p:custDataLst>
                <p:tags r:id="rId9"/>
              </p:custDataLst>
            </p:nvPr>
          </p:nvSpPr>
          <p:spPr bwMode="gray">
            <a:xfrm rot="2700000">
              <a:off x="1239" y="1515"/>
              <a:ext cx="115" cy="115"/>
            </a:xfrm>
            <a:prstGeom prst="rtTriangle">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defRPr/>
              </a:pPr>
              <a:endParaRPr kumimoji="0" lang="zh-CN" altLang="en-US" sz="4000" smtClean="0">
                <a:solidFill>
                  <a:schemeClr val="dk1"/>
                </a:solidFill>
                <a:latin typeface="隶书" panose="02010509060101010101" pitchFamily="49" charset="-122"/>
                <a:ea typeface="隶书" panose="02010509060101010101" pitchFamily="49" charset="-122"/>
              </a:endParaRPr>
            </a:p>
          </p:txBody>
        </p:sp>
        <p:sp>
          <p:nvSpPr>
            <p:cNvPr id="21" name="AutoShape 18"/>
            <p:cNvSpPr>
              <a:spLocks noChangeArrowheads="1"/>
            </p:cNvSpPr>
            <p:nvPr>
              <p:custDataLst>
                <p:tags r:id="rId10"/>
              </p:custDataLst>
            </p:nvPr>
          </p:nvSpPr>
          <p:spPr bwMode="gray">
            <a:xfrm rot="18900000" flipH="1">
              <a:off x="1239" y="1515"/>
              <a:ext cx="115" cy="115"/>
            </a:xfrm>
            <a:prstGeom prst="rtTriangle">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defRPr/>
              </a:pPr>
              <a:endParaRPr kumimoji="0" lang="zh-CN" altLang="en-US" sz="4000" smtClean="0">
                <a:solidFill>
                  <a:schemeClr val="dk1"/>
                </a:solidFill>
                <a:latin typeface="隶书" panose="02010509060101010101" pitchFamily="49" charset="-122"/>
                <a:ea typeface="隶书" panose="02010509060101010101" pitchFamily="49" charset="-122"/>
              </a:endParaRPr>
            </a:p>
          </p:txBody>
        </p:sp>
      </p:grpSp>
      <p:sp>
        <p:nvSpPr>
          <p:cNvPr id="22" name="Text Box 19"/>
          <p:cNvSpPr txBox="1">
            <a:spLocks noChangeArrowheads="1"/>
          </p:cNvSpPr>
          <p:nvPr/>
        </p:nvSpPr>
        <p:spPr bwMode="auto">
          <a:xfrm>
            <a:off x="2298700" y="3046037"/>
            <a:ext cx="7594600"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zh-CN" altLang="en-US" sz="3600" dirty="0" smtClean="0">
                <a:solidFill>
                  <a:srgbClr val="000000"/>
                </a:solidFill>
                <a:latin typeface="隶书" panose="02010509060101010101" pitchFamily="49" charset="-122"/>
                <a:ea typeface="隶书" panose="02010509060101010101" pitchFamily="49" charset="-122"/>
              </a:rPr>
              <a:t>二、报表制度讲解</a:t>
            </a:r>
            <a:endParaRPr lang="zh-CN" altLang="en-US" sz="3600" dirty="0" smtClean="0">
              <a:solidFill>
                <a:srgbClr val="000000"/>
              </a:solidFill>
              <a:latin typeface="隶书" panose="02010509060101010101" pitchFamily="49" charset="-122"/>
              <a:ea typeface="隶书" panose="02010509060101010101" pitchFamily="49" charset="-122"/>
            </a:endParaRPr>
          </a:p>
        </p:txBody>
      </p:sp>
      <p:sp>
        <p:nvSpPr>
          <p:cNvPr id="23" name="Line 15"/>
          <p:cNvSpPr>
            <a:spLocks noChangeShapeType="1"/>
          </p:cNvSpPr>
          <p:nvPr>
            <p:custDataLst>
              <p:tags r:id="rId11"/>
            </p:custDataLst>
          </p:nvPr>
        </p:nvSpPr>
        <p:spPr bwMode="auto">
          <a:xfrm flipV="1">
            <a:off x="2308225" y="5269490"/>
            <a:ext cx="8629650" cy="26987"/>
          </a:xfrm>
          <a:prstGeom prst="line">
            <a:avLst/>
          </a:prstGeom>
          <a:noFill/>
          <a:ln w="25400">
            <a:solidFill>
              <a:srgbClr val="5F5F5F"/>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solidFill>
                <a:schemeClr val="dk1"/>
              </a:solidFill>
              <a:latin typeface="隶书" panose="02010509060101010101" pitchFamily="49" charset="-122"/>
              <a:ea typeface="隶书" panose="02010509060101010101" pitchFamily="49" charset="-122"/>
            </a:endParaRPr>
          </a:p>
        </p:txBody>
      </p:sp>
      <p:grpSp>
        <p:nvGrpSpPr>
          <p:cNvPr id="24" name="Group 16"/>
          <p:cNvGrpSpPr/>
          <p:nvPr/>
        </p:nvGrpSpPr>
        <p:grpSpPr bwMode="auto">
          <a:xfrm>
            <a:off x="2064674" y="5190440"/>
            <a:ext cx="211559" cy="182562"/>
            <a:chOff x="1239" y="1515"/>
            <a:chExt cx="115" cy="115"/>
          </a:xfrm>
          <a:solidFill>
            <a:srgbClr val="FF0000"/>
          </a:solidFill>
        </p:grpSpPr>
        <p:sp>
          <p:nvSpPr>
            <p:cNvPr id="25" name="AutoShape 17"/>
            <p:cNvSpPr>
              <a:spLocks noChangeArrowheads="1"/>
            </p:cNvSpPr>
            <p:nvPr>
              <p:custDataLst>
                <p:tags r:id="rId12"/>
              </p:custDataLst>
            </p:nvPr>
          </p:nvSpPr>
          <p:spPr bwMode="gray">
            <a:xfrm rot="2700000">
              <a:off x="1239" y="1515"/>
              <a:ext cx="115" cy="115"/>
            </a:xfrm>
            <a:prstGeom prst="rtTriangle">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defRPr/>
              </a:pPr>
              <a:endParaRPr kumimoji="0" lang="zh-CN" altLang="en-US" sz="4000" smtClean="0">
                <a:solidFill>
                  <a:schemeClr val="dk1"/>
                </a:solidFill>
                <a:latin typeface="隶书" panose="02010509060101010101" pitchFamily="49" charset="-122"/>
                <a:ea typeface="隶书" panose="02010509060101010101" pitchFamily="49" charset="-122"/>
              </a:endParaRPr>
            </a:p>
          </p:txBody>
        </p:sp>
        <p:sp>
          <p:nvSpPr>
            <p:cNvPr id="26" name="AutoShape 18"/>
            <p:cNvSpPr>
              <a:spLocks noChangeArrowheads="1"/>
            </p:cNvSpPr>
            <p:nvPr>
              <p:custDataLst>
                <p:tags r:id="rId13"/>
              </p:custDataLst>
            </p:nvPr>
          </p:nvSpPr>
          <p:spPr bwMode="gray">
            <a:xfrm rot="18900000" flipH="1">
              <a:off x="1239" y="1515"/>
              <a:ext cx="115" cy="115"/>
            </a:xfrm>
            <a:prstGeom prst="rtTriangle">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defRPr/>
              </a:pPr>
              <a:endParaRPr kumimoji="0" lang="zh-CN" altLang="en-US" sz="4000" smtClean="0">
                <a:solidFill>
                  <a:schemeClr val="dk1"/>
                </a:solidFill>
                <a:latin typeface="隶书" panose="02010509060101010101" pitchFamily="49" charset="-122"/>
                <a:ea typeface="隶书" panose="02010509060101010101" pitchFamily="49" charset="-122"/>
              </a:endParaRPr>
            </a:p>
          </p:txBody>
        </p:sp>
      </p:grpSp>
      <p:sp>
        <p:nvSpPr>
          <p:cNvPr id="27" name="Text Box 19"/>
          <p:cNvSpPr txBox="1">
            <a:spLocks noChangeArrowheads="1"/>
          </p:cNvSpPr>
          <p:nvPr/>
        </p:nvSpPr>
        <p:spPr bwMode="auto">
          <a:xfrm>
            <a:off x="2308225" y="4626552"/>
            <a:ext cx="7594600"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None/>
            </a:pPr>
            <a:r>
              <a:rPr lang="zh-CN" altLang="en-US" sz="3600" dirty="0" smtClean="0">
                <a:solidFill>
                  <a:srgbClr val="000000"/>
                </a:solidFill>
                <a:latin typeface="隶书" panose="02010509060101010101" pitchFamily="49" charset="-122"/>
                <a:ea typeface="隶书" panose="02010509060101010101" pitchFamily="49" charset="-122"/>
              </a:rPr>
              <a:t>三、</a:t>
            </a:r>
            <a:r>
              <a:rPr lang="zh-CN" altLang="en-US" sz="3600" dirty="0" smtClean="0">
                <a:solidFill>
                  <a:srgbClr val="000000"/>
                </a:solidFill>
                <a:latin typeface="隶书" panose="02010509060101010101" pitchFamily="49" charset="-122"/>
                <a:ea typeface="隶书" panose="02010509060101010101" pitchFamily="49" charset="-122"/>
                <a:sym typeface="+mn-ea"/>
              </a:rPr>
              <a:t>相关</a:t>
            </a:r>
            <a:r>
              <a:rPr lang="zh-CN" altLang="en-US" sz="3600" dirty="0" smtClean="0">
                <a:solidFill>
                  <a:srgbClr val="000000"/>
                </a:solidFill>
                <a:latin typeface="隶书" panose="02010509060101010101" pitchFamily="49" charset="-122"/>
                <a:ea typeface="隶书" panose="02010509060101010101" pitchFamily="49" charset="-122"/>
              </a:rPr>
              <a:t>报送要求</a:t>
            </a:r>
            <a:endParaRPr lang="zh-CN" altLang="en-US" sz="3600" dirty="0" smtClean="0">
              <a:solidFill>
                <a:srgbClr val="000000"/>
              </a:solidFill>
              <a:latin typeface="隶书" panose="02010509060101010101" pitchFamily="49" charset="-122"/>
              <a:ea typeface="隶书" panose="02010509060101010101" pitchFamily="49" charset="-122"/>
            </a:endParaRPr>
          </a:p>
        </p:txBody>
      </p:sp>
    </p:spTree>
    <p:custDataLst>
      <p:tags r:id="rId14"/>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19457" name="Rectangle 3"/>
          <p:cNvSpPr/>
          <p:nvPr>
            <p:custDataLst>
              <p:tags r:id="rId5"/>
            </p:custDataLst>
          </p:nvPr>
        </p:nvSpPr>
        <p:spPr>
          <a:xfrm>
            <a:off x="0" y="0"/>
            <a:ext cx="12192000" cy="6983730"/>
          </a:xfrm>
          <a:prstGeom prst="rect">
            <a:avLst/>
          </a:prstGeom>
          <a:solidFill>
            <a:schemeClr val="dk1"/>
          </a:solidFill>
          <a:ln w="9525" cap="flat" cmpd="sng">
            <a:solidFill>
              <a:schemeClr val="dk1"/>
            </a:solidFill>
            <a:prstDash val="solid"/>
            <a:miter/>
            <a:headEnd type="none" w="med" len="med"/>
            <a:tailEnd type="none" w="med" len="med"/>
          </a:ln>
        </p:spPr>
        <p:txBody>
          <a:bodyPr wrap="none" anchor="ctr"/>
          <a:p>
            <a:pPr>
              <a:buFont typeface="Arial" panose="020B0604020202020204" pitchFamily="34" charset="0"/>
            </a:pPr>
            <a:endParaRPr lang="zh-CN" altLang="en-US" sz="1800" dirty="0">
              <a:solidFill>
                <a:schemeClr val="dk1"/>
              </a:solidFill>
              <a:latin typeface="隶书" panose="02010509060101010101" pitchFamily="49" charset="-122"/>
              <a:ea typeface="隶书" panose="02010509060101010101" pitchFamily="49" charset="-122"/>
            </a:endParaRPr>
          </a:p>
        </p:txBody>
      </p:sp>
      <p:pic>
        <p:nvPicPr>
          <p:cNvPr id="4" name="图片 3" descr="5{1V~N}VQ)L0]KZX8DDP656"/>
          <p:cNvPicPr>
            <a:picLocks noChangeAspect="1"/>
          </p:cNvPicPr>
          <p:nvPr/>
        </p:nvPicPr>
        <p:blipFill>
          <a:blip r:embed="rId6"/>
          <a:stretch>
            <a:fillRect/>
          </a:stretch>
        </p:blipFill>
        <p:spPr>
          <a:xfrm>
            <a:off x="953135" y="714375"/>
            <a:ext cx="10285730" cy="5554980"/>
          </a:xfrm>
          <a:prstGeom prst="rect">
            <a:avLst/>
          </a:prstGeom>
        </p:spPr>
      </p:pic>
      <p:sp>
        <p:nvSpPr>
          <p:cNvPr id="5" name="矩形 4"/>
          <p:cNvSpPr/>
          <p:nvPr/>
        </p:nvSpPr>
        <p:spPr>
          <a:xfrm>
            <a:off x="3646170" y="3013075"/>
            <a:ext cx="680720" cy="274193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3742055" y="4996815"/>
            <a:ext cx="715645" cy="521970"/>
          </a:xfrm>
          <a:prstGeom prst="rect">
            <a:avLst/>
          </a:prstGeom>
          <a:noFill/>
        </p:spPr>
        <p:txBody>
          <a:bodyPr wrap="square" rtlCol="0">
            <a:spAutoFit/>
          </a:bodyPr>
          <a:p>
            <a:r>
              <a:rPr lang="en-US" altLang="zh-CN" sz="2800">
                <a:solidFill>
                  <a:srgbClr val="FF0000"/>
                </a:solidFill>
              </a:rPr>
              <a:t>30</a:t>
            </a:r>
            <a:endParaRPr lang="en-US" altLang="zh-CN" sz="2800">
              <a:solidFill>
                <a:srgbClr val="FF0000"/>
              </a:solidFill>
            </a:endParaRPr>
          </a:p>
        </p:txBody>
      </p:sp>
      <p:sp>
        <p:nvSpPr>
          <p:cNvPr id="3" name="矩形 2"/>
          <p:cNvSpPr/>
          <p:nvPr/>
        </p:nvSpPr>
        <p:spPr>
          <a:xfrm>
            <a:off x="7409815" y="3016885"/>
            <a:ext cx="2350135" cy="273812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8063865" y="4996815"/>
            <a:ext cx="1080135" cy="521970"/>
          </a:xfrm>
          <a:prstGeom prst="rect">
            <a:avLst/>
          </a:prstGeom>
          <a:noFill/>
        </p:spPr>
        <p:txBody>
          <a:bodyPr wrap="square" rtlCol="0">
            <a:spAutoFit/>
          </a:bodyPr>
          <a:p>
            <a:r>
              <a:rPr lang="zh-CN" altLang="en-US" sz="2800">
                <a:solidFill>
                  <a:srgbClr val="FF0000"/>
                </a:solidFill>
              </a:rPr>
              <a:t>免填</a:t>
            </a:r>
            <a:endParaRPr lang="zh-CN" altLang="en-US" sz="2800">
              <a:solidFill>
                <a:srgbClr val="FF0000"/>
              </a:solidFill>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cBhvr>
                                    </p:anim>
                                  </p:childTnLst>
                                </p:cTn>
                              </p:par>
                              <p:par>
                                <p:cTn id="8" presetID="24"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to="" calcmode="lin" valueType="num">
                                      <p:cBhvr>
                                        <p:cTn id="10" dur="1" fill="hold"/>
                                        <p:tgtEl>
                                          <p:spTgt spid="2"/>
                                        </p:tgtEl>
                                      </p:cBhvr>
                                    </p:anim>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trips(downLeft)">
                                      <p:cBhvr>
                                        <p:cTn id="15" dur="500"/>
                                        <p:tgtEl>
                                          <p:spTgt spid="3"/>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trips(down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5" grpId="1" animBg="1"/>
      <p:bldP spid="2" grpId="1"/>
      <p:bldP spid="3" grpId="0" animBg="1"/>
      <p:bldP spid="6" grpId="0"/>
      <p:bldP spid="3" grpId="1" animBg="1"/>
      <p:bldP spid="6"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19457" name="Rectangle 3"/>
          <p:cNvSpPr/>
          <p:nvPr>
            <p:custDataLst>
              <p:tags r:id="rId5"/>
            </p:custDataLst>
          </p:nvPr>
        </p:nvSpPr>
        <p:spPr>
          <a:xfrm>
            <a:off x="0" y="0"/>
            <a:ext cx="12192000" cy="6983730"/>
          </a:xfrm>
          <a:prstGeom prst="rect">
            <a:avLst/>
          </a:prstGeom>
          <a:solidFill>
            <a:schemeClr val="dk1"/>
          </a:solidFill>
          <a:ln w="9525" cap="flat" cmpd="sng">
            <a:solidFill>
              <a:schemeClr val="dk1"/>
            </a:solidFill>
            <a:prstDash val="solid"/>
            <a:miter/>
            <a:headEnd type="none" w="med" len="med"/>
            <a:tailEnd type="none" w="med" len="med"/>
          </a:ln>
        </p:spPr>
        <p:txBody>
          <a:bodyPr wrap="none" anchor="ctr"/>
          <a:p>
            <a:pPr>
              <a:buFont typeface="Arial" panose="020B0604020202020204" pitchFamily="34" charset="0"/>
            </a:pPr>
            <a:endParaRPr lang="zh-CN" altLang="en-US" sz="1800" dirty="0">
              <a:solidFill>
                <a:schemeClr val="dk1"/>
              </a:solidFill>
              <a:latin typeface="隶书" panose="02010509060101010101" pitchFamily="49" charset="-122"/>
              <a:ea typeface="隶书" panose="02010509060101010101" pitchFamily="49" charset="-122"/>
            </a:endParaRPr>
          </a:p>
        </p:txBody>
      </p:sp>
      <p:pic>
        <p:nvPicPr>
          <p:cNvPr id="4" name="图片 3" descr="5{1V~N}VQ)L0]KZX8DDP656"/>
          <p:cNvPicPr>
            <a:picLocks noChangeAspect="1"/>
          </p:cNvPicPr>
          <p:nvPr/>
        </p:nvPicPr>
        <p:blipFill>
          <a:blip r:embed="rId6"/>
          <a:stretch>
            <a:fillRect/>
          </a:stretch>
        </p:blipFill>
        <p:spPr>
          <a:xfrm>
            <a:off x="953135" y="714375"/>
            <a:ext cx="10285730" cy="5554980"/>
          </a:xfrm>
          <a:prstGeom prst="rect">
            <a:avLst/>
          </a:prstGeom>
        </p:spPr>
      </p:pic>
      <p:sp>
        <p:nvSpPr>
          <p:cNvPr id="5" name="矩形 4"/>
          <p:cNvSpPr/>
          <p:nvPr/>
        </p:nvSpPr>
        <p:spPr>
          <a:xfrm>
            <a:off x="4453890" y="3039110"/>
            <a:ext cx="817245" cy="176657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2" name="文本框 1"/>
          <p:cNvSpPr txBox="1"/>
          <p:nvPr>
            <p:custDataLst>
              <p:tags r:id="rId5"/>
            </p:custDataLst>
          </p:nvPr>
        </p:nvSpPr>
        <p:spPr>
          <a:xfrm>
            <a:off x="1769745" y="1520825"/>
            <a:ext cx="7456805" cy="829945"/>
          </a:xfrm>
          <a:prstGeom prst="rect">
            <a:avLst/>
          </a:prstGeom>
          <a:noFill/>
        </p:spPr>
        <p:txBody>
          <a:bodyPr wrap="square" rtlCol="0" anchor="t">
            <a:spAutoFit/>
          </a:bodyPr>
          <a:p>
            <a:pPr>
              <a:lnSpc>
                <a:spcPct val="150000"/>
              </a:lnSpc>
            </a:pPr>
            <a:r>
              <a:rPr lang="zh-CN" altLang="zh-CN" sz="3200" b="1" noProof="0" dirty="0" smtClean="0">
                <a:solidFill>
                  <a:schemeClr val="dk1"/>
                </a:solidFill>
                <a:latin typeface="隶书" panose="02010509060101010101" pitchFamily="49" charset="-122"/>
                <a:ea typeface="隶书" panose="02010509060101010101" pitchFamily="49" charset="-122"/>
                <a:sym typeface="+mn-ea"/>
              </a:rPr>
              <a:t>项目（课题）活动类型</a:t>
            </a:r>
            <a:endParaRPr lang="zh-CN" altLang="zh-CN" sz="3200" b="1" noProof="0" dirty="0" smtClean="0">
              <a:solidFill>
                <a:schemeClr val="dk1"/>
              </a:solidFill>
              <a:latin typeface="隶书" panose="02010509060101010101" pitchFamily="49" charset="-122"/>
              <a:ea typeface="隶书" panose="02010509060101010101" pitchFamily="49" charset="-122"/>
              <a:sym typeface="+mn-ea"/>
            </a:endParaRPr>
          </a:p>
        </p:txBody>
      </p:sp>
      <p:sp>
        <p:nvSpPr>
          <p:cNvPr id="3" name="文本框 2"/>
          <p:cNvSpPr txBox="1"/>
          <p:nvPr/>
        </p:nvSpPr>
        <p:spPr>
          <a:xfrm>
            <a:off x="1670050" y="345440"/>
            <a:ext cx="8852535" cy="860425"/>
          </a:xfrm>
          <a:prstGeom prst="rect">
            <a:avLst/>
          </a:prstGeom>
          <a:noFill/>
        </p:spPr>
        <p:txBody>
          <a:bodyPr wrap="square" rtlCol="0" anchor="t">
            <a:spAutoFit/>
          </a:bodyPr>
          <a:p>
            <a:pPr>
              <a:lnSpc>
                <a:spcPts val="6000"/>
              </a:lnSpc>
              <a:spcBef>
                <a:spcPts val="1000"/>
              </a:spcBef>
            </a:pPr>
            <a:r>
              <a:rPr lang="en-US" altLang="zh-CN" sz="32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1.</a:t>
            </a:r>
            <a:r>
              <a:rPr lang="zh-CN" altLang="zh-CN" sz="32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《医院科研项目</a:t>
            </a:r>
            <a:r>
              <a:rPr lang="zh-CN" altLang="en-US" sz="32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（课题）</a:t>
            </a:r>
            <a:r>
              <a:rPr lang="zh-CN" altLang="zh-CN" sz="32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情况》（</a:t>
            </a:r>
            <a:r>
              <a:rPr lang="en-US" altLang="zh-CN" sz="32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107-4</a:t>
            </a:r>
            <a:r>
              <a:rPr lang="zh-CN" altLang="zh-CN" sz="32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表）</a:t>
            </a:r>
            <a:endParaRPr lang="zh-CN" altLang="zh-CN" sz="32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endParaRPr>
          </a:p>
        </p:txBody>
      </p:sp>
      <p:sp>
        <p:nvSpPr>
          <p:cNvPr id="100" name="文本框 99"/>
          <p:cNvSpPr txBox="1"/>
          <p:nvPr/>
        </p:nvSpPr>
        <p:spPr>
          <a:xfrm>
            <a:off x="1670050" y="2444750"/>
            <a:ext cx="8983345" cy="3046095"/>
          </a:xfrm>
          <a:prstGeom prst="rect">
            <a:avLst/>
          </a:prstGeom>
          <a:noFill/>
          <a:ln w="9525">
            <a:noFill/>
          </a:ln>
        </p:spPr>
        <p:txBody>
          <a:bodyPr wrap="square">
            <a:spAutoFit/>
          </a:bodyPr>
          <a:p>
            <a:pPr marL="0" indent="0"/>
            <a:r>
              <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rPr>
              <a:t>按项目所属类型的代码填写，具体包括：</a:t>
            </a:r>
            <a:endPar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endParaRPr>
          </a:p>
          <a:p>
            <a:pPr marL="0" indent="0"/>
            <a:r>
              <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rPr>
              <a:t>1.基础研究；</a:t>
            </a:r>
            <a:endPar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endParaRPr>
          </a:p>
          <a:p>
            <a:pPr marL="0" indent="0"/>
            <a:r>
              <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rPr>
              <a:t>2</a:t>
            </a:r>
            <a:r>
              <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a:t>
            </a:r>
            <a:r>
              <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rPr>
              <a:t>应用研究；</a:t>
            </a:r>
            <a:endPar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endParaRPr>
          </a:p>
          <a:p>
            <a:pPr marL="0" indent="0"/>
            <a:r>
              <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rPr>
              <a:t>3</a:t>
            </a:r>
            <a:r>
              <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a:t>
            </a:r>
            <a:r>
              <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rPr>
              <a:t>试验发展；</a:t>
            </a:r>
            <a:endPar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endParaRPr>
          </a:p>
          <a:p>
            <a:pPr marL="0" indent="0"/>
            <a:r>
              <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rPr>
              <a:t>4</a:t>
            </a:r>
            <a:r>
              <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a:t>
            </a:r>
            <a:r>
              <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rPr>
              <a:t>研究与试验发展成果应用；</a:t>
            </a:r>
            <a:endPar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endParaRPr>
          </a:p>
          <a:p>
            <a:pPr marL="0" indent="0"/>
            <a:r>
              <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rPr>
              <a:t>5</a:t>
            </a:r>
            <a:r>
              <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a:t>
            </a:r>
            <a:r>
              <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rPr>
              <a:t>科技服务。</a:t>
            </a:r>
            <a:endPar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endParaRPr>
          </a:p>
        </p:txBody>
      </p:sp>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100" name="文本框 99"/>
          <p:cNvSpPr txBox="1"/>
          <p:nvPr>
            <p:custDataLst>
              <p:tags r:id="rId5"/>
            </p:custDataLst>
          </p:nvPr>
        </p:nvSpPr>
        <p:spPr>
          <a:xfrm>
            <a:off x="1556385" y="1567180"/>
            <a:ext cx="8925560" cy="3569335"/>
          </a:xfrm>
          <a:prstGeom prst="rect">
            <a:avLst/>
          </a:prstGeom>
          <a:noFill/>
          <a:ln w="9525">
            <a:noFill/>
          </a:ln>
        </p:spPr>
        <p:txBody>
          <a:bodyPr wrap="square">
            <a:spAutoFit/>
          </a:bodyPr>
          <a:p>
            <a:pPr marL="0" indent="0" latinLnBrk="0"/>
            <a:r>
              <a:rPr lang="en-US" altLang="zh-CN" sz="3600" b="1">
                <a:solidFill>
                  <a:schemeClr val="dk1"/>
                </a:solidFill>
                <a:latin typeface="隶书" panose="02010509060101010101" pitchFamily="49" charset="-122"/>
                <a:ea typeface="隶书" panose="02010509060101010101" pitchFamily="49" charset="-122"/>
                <a:cs typeface="隶书" panose="02010509060101010101" pitchFamily="49" charset="-122"/>
              </a:rPr>
              <a:t>1.</a:t>
            </a:r>
            <a:r>
              <a:rPr lang="zh-CN" sz="3600" b="1">
                <a:solidFill>
                  <a:schemeClr val="dk1"/>
                </a:solidFill>
                <a:latin typeface="隶书" panose="02010509060101010101" pitchFamily="49" charset="-122"/>
                <a:ea typeface="隶书" panose="02010509060101010101" pitchFamily="49" charset="-122"/>
                <a:cs typeface="隶书" panose="02010509060101010101" pitchFamily="49" charset="-122"/>
              </a:rPr>
              <a:t>基础研究</a:t>
            </a:r>
            <a:r>
              <a:rPr lang="en-US" sz="3600" b="0">
                <a:solidFill>
                  <a:schemeClr val="dk1"/>
                </a:solidFill>
                <a:latin typeface="隶书" panose="02010509060101010101" pitchFamily="49" charset="-122"/>
                <a:ea typeface="隶书" panose="02010509060101010101" pitchFamily="49" charset="-122"/>
                <a:cs typeface="隶书" panose="02010509060101010101" pitchFamily="49" charset="-122"/>
              </a:rPr>
              <a:t>  </a:t>
            </a:r>
            <a:endParaRPr lang="en-US" sz="3600" b="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marL="0" indent="0" latinLnBrk="0"/>
            <a:r>
              <a:rPr lang="zh-CN" sz="3600" b="0">
                <a:solidFill>
                  <a:schemeClr val="dk1"/>
                </a:solidFill>
                <a:latin typeface="隶书" panose="02010509060101010101" pitchFamily="49" charset="-122"/>
                <a:ea typeface="隶书" panose="02010509060101010101" pitchFamily="49" charset="-122"/>
                <a:cs typeface="隶书" panose="02010509060101010101" pitchFamily="49" charset="-122"/>
              </a:rPr>
              <a:t>基础研究是一种不预设任何特定应用或使用目的的实验性或理论性工作，其主要目的是为获得（已发生）现象和可观察事实的基本原理、规律和新知识。</a:t>
            </a:r>
            <a:endParaRPr lang="zh-CN" sz="3600" b="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marL="0" indent="0" latinLnBrk="0"/>
            <a:endParaRPr lang="en-US" altLang="zh-CN" sz="2800" b="1">
              <a:solidFill>
                <a:schemeClr val="dk1"/>
              </a:solidFill>
              <a:latin typeface="隶书" panose="02010509060101010101" pitchFamily="49" charset="-122"/>
              <a:ea typeface="隶书" panose="02010509060101010101" pitchFamily="49" charset="-122"/>
              <a:cs typeface="隶书" panose="02010509060101010101" pitchFamily="49" charset="-122"/>
            </a:endParaRPr>
          </a:p>
          <a:p>
            <a:endParaRPr lang="zh-CN" altLang="en-US" sz="1800" b="0">
              <a:solidFill>
                <a:schemeClr val="dk1"/>
              </a:solidFill>
              <a:latin typeface="隶书" panose="02010509060101010101" pitchFamily="49" charset="-122"/>
              <a:ea typeface="隶书" panose="02010509060101010101" pitchFamily="49" charset="-122"/>
              <a:cs typeface="隶书" panose="02010509060101010101" pitchFamily="49" charset="-122"/>
            </a:endParaRPr>
          </a:p>
        </p:txBody>
      </p:sp>
    </p:spTree>
    <p:custDataLst>
      <p:tags r:id="rId6"/>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100" name="文本框 99"/>
          <p:cNvSpPr txBox="1"/>
          <p:nvPr>
            <p:custDataLst>
              <p:tags r:id="rId5"/>
            </p:custDataLst>
          </p:nvPr>
        </p:nvSpPr>
        <p:spPr>
          <a:xfrm>
            <a:off x="1539240" y="1430020"/>
            <a:ext cx="9191625" cy="3999865"/>
          </a:xfrm>
          <a:prstGeom prst="rect">
            <a:avLst/>
          </a:prstGeom>
          <a:noFill/>
          <a:ln w="9525">
            <a:noFill/>
          </a:ln>
        </p:spPr>
        <p:txBody>
          <a:bodyPr wrap="square">
            <a:spAutoFit/>
          </a:bodyPr>
          <a:p>
            <a:pPr marL="0" indent="0" latinLnBrk="0"/>
            <a:endParaRPr lang="en-US" altLang="zh-CN" sz="2800" b="1">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marL="0" indent="0" latinLnBrk="0"/>
            <a:r>
              <a:rPr lang="en-US" altLang="zh-CN" sz="3600" b="1">
                <a:solidFill>
                  <a:schemeClr val="dk1"/>
                </a:solidFill>
                <a:latin typeface="隶书" panose="02010509060101010101" pitchFamily="49" charset="-122"/>
                <a:ea typeface="隶书" panose="02010509060101010101" pitchFamily="49" charset="-122"/>
                <a:cs typeface="隶书" panose="02010509060101010101" pitchFamily="49" charset="-122"/>
              </a:rPr>
              <a:t>2.</a:t>
            </a:r>
            <a:r>
              <a:rPr lang="zh-CN" sz="3600" b="1">
                <a:solidFill>
                  <a:schemeClr val="dk1"/>
                </a:solidFill>
                <a:latin typeface="隶书" panose="02010509060101010101" pitchFamily="49" charset="-122"/>
                <a:ea typeface="隶书" panose="02010509060101010101" pitchFamily="49" charset="-122"/>
                <a:cs typeface="隶书" panose="02010509060101010101" pitchFamily="49" charset="-122"/>
              </a:rPr>
              <a:t>应用研究</a:t>
            </a:r>
            <a:r>
              <a:rPr lang="en-US" sz="3600" b="0">
                <a:solidFill>
                  <a:schemeClr val="dk1"/>
                </a:solidFill>
                <a:latin typeface="隶书" panose="02010509060101010101" pitchFamily="49" charset="-122"/>
                <a:ea typeface="隶书" panose="02010509060101010101" pitchFamily="49" charset="-122"/>
                <a:cs typeface="隶书" panose="02010509060101010101" pitchFamily="49" charset="-122"/>
              </a:rPr>
              <a:t>   </a:t>
            </a:r>
            <a:endParaRPr lang="en-US" sz="3600" b="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marL="0" indent="0" latinLnBrk="0"/>
            <a:r>
              <a:rPr lang="zh-CN" sz="3600" b="0">
                <a:solidFill>
                  <a:schemeClr val="dk1"/>
                </a:solidFill>
                <a:latin typeface="隶书" panose="02010509060101010101" pitchFamily="49" charset="-122"/>
                <a:ea typeface="隶书" panose="02010509060101010101" pitchFamily="49" charset="-122"/>
                <a:cs typeface="隶书" panose="02010509060101010101" pitchFamily="49" charset="-122"/>
              </a:rPr>
              <a:t>应用研究是为获取新知识，达到某一特定的实际目的或目标而开展的初始性研究。应用研究是为了确定基础研究成果的可能用途，或确定实现特定和预定目标的新方法。</a:t>
            </a:r>
            <a:endParaRPr lang="zh-CN" sz="3600" b="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marL="0" indent="0" latinLnBrk="0"/>
            <a:endParaRPr lang="en-US" altLang="zh-CN" sz="2800" b="1">
              <a:solidFill>
                <a:schemeClr val="dk1"/>
              </a:solidFill>
              <a:latin typeface="隶书" panose="02010509060101010101" pitchFamily="49" charset="-122"/>
              <a:ea typeface="隶书" panose="02010509060101010101" pitchFamily="49" charset="-122"/>
              <a:cs typeface="隶书" panose="02010509060101010101" pitchFamily="49" charset="-122"/>
            </a:endParaRPr>
          </a:p>
          <a:p>
            <a:endParaRPr lang="zh-CN" altLang="en-US" sz="1800" b="0">
              <a:solidFill>
                <a:schemeClr val="dk1"/>
              </a:solidFill>
              <a:latin typeface="隶书" panose="02010509060101010101" pitchFamily="49" charset="-122"/>
              <a:ea typeface="隶书" panose="02010509060101010101" pitchFamily="49" charset="-122"/>
              <a:cs typeface="隶书" panose="02010509060101010101" pitchFamily="49" charset="-122"/>
            </a:endParaRPr>
          </a:p>
        </p:txBody>
      </p:sp>
    </p:spTree>
    <p:custDataLst>
      <p:tags r:id="rId6"/>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100" name="文本框 99"/>
          <p:cNvSpPr txBox="1"/>
          <p:nvPr>
            <p:custDataLst>
              <p:tags r:id="rId5"/>
            </p:custDataLst>
          </p:nvPr>
        </p:nvSpPr>
        <p:spPr>
          <a:xfrm>
            <a:off x="1504950" y="1052195"/>
            <a:ext cx="9543415" cy="4954270"/>
          </a:xfrm>
          <a:prstGeom prst="rect">
            <a:avLst/>
          </a:prstGeom>
          <a:noFill/>
          <a:ln w="9525">
            <a:noFill/>
          </a:ln>
        </p:spPr>
        <p:txBody>
          <a:bodyPr wrap="square">
            <a:spAutoFit/>
          </a:bodyPr>
          <a:p>
            <a:pPr marL="0" indent="0" latinLnBrk="0"/>
            <a:endParaRPr lang="en-US" altLang="zh-CN" sz="2800" b="1">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marL="0" indent="0" latinLnBrk="0"/>
            <a:r>
              <a:rPr lang="en-US" altLang="zh-CN" sz="3600" b="1">
                <a:solidFill>
                  <a:schemeClr val="dk1"/>
                </a:solidFill>
                <a:latin typeface="隶书" panose="02010509060101010101" pitchFamily="49" charset="-122"/>
                <a:ea typeface="隶书" panose="02010509060101010101" pitchFamily="49" charset="-122"/>
                <a:cs typeface="隶书" panose="02010509060101010101" pitchFamily="49" charset="-122"/>
              </a:rPr>
              <a:t>3.</a:t>
            </a:r>
            <a:r>
              <a:rPr lang="zh-CN" sz="3600" b="1">
                <a:solidFill>
                  <a:schemeClr val="dk1"/>
                </a:solidFill>
                <a:latin typeface="隶书" panose="02010509060101010101" pitchFamily="49" charset="-122"/>
                <a:ea typeface="隶书" panose="02010509060101010101" pitchFamily="49" charset="-122"/>
                <a:cs typeface="隶书" panose="02010509060101010101" pitchFamily="49" charset="-122"/>
              </a:rPr>
              <a:t>试验发展</a:t>
            </a:r>
            <a:r>
              <a:rPr lang="en-US" sz="3600" b="0">
                <a:solidFill>
                  <a:schemeClr val="dk1"/>
                </a:solidFill>
                <a:latin typeface="隶书" panose="02010509060101010101" pitchFamily="49" charset="-122"/>
                <a:ea typeface="隶书" panose="02010509060101010101" pitchFamily="49" charset="-122"/>
                <a:cs typeface="隶书" panose="02010509060101010101" pitchFamily="49" charset="-122"/>
              </a:rPr>
              <a:t>   </a:t>
            </a:r>
            <a:endParaRPr lang="en-US" sz="3600" b="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marL="0" indent="0" latinLnBrk="0"/>
            <a:r>
              <a:rPr lang="zh-CN" sz="3600" b="0">
                <a:solidFill>
                  <a:schemeClr val="dk1"/>
                </a:solidFill>
                <a:latin typeface="隶书" panose="02010509060101010101" pitchFamily="49" charset="-122"/>
                <a:ea typeface="隶书" panose="02010509060101010101" pitchFamily="49" charset="-122"/>
                <a:cs typeface="隶书" panose="02010509060101010101" pitchFamily="49" charset="-122"/>
              </a:rPr>
              <a:t>试验发展是利用从科学研究、实际经验中获取的知识和研究过程中产生的其他知识，开发新的产品、工艺或改进现有产品、工艺而进行的系统性研究。其研究成果以专利、专有技术，以及具有新颖性的产品原型、原始样机及装置等形式为主。</a:t>
            </a:r>
            <a:endParaRPr lang="zh-CN" sz="3600" b="0">
              <a:solidFill>
                <a:schemeClr val="dk1"/>
              </a:solidFill>
              <a:latin typeface="隶书" panose="02010509060101010101" pitchFamily="49" charset="-122"/>
              <a:ea typeface="隶书" panose="02010509060101010101" pitchFamily="49" charset="-122"/>
              <a:cs typeface="隶书" panose="02010509060101010101" pitchFamily="49" charset="-122"/>
            </a:endParaRPr>
          </a:p>
          <a:p>
            <a:endParaRPr lang="zh-CN" altLang="en-US" sz="3600" b="0">
              <a:solidFill>
                <a:schemeClr val="dk1"/>
              </a:solidFill>
              <a:latin typeface="隶书" panose="02010509060101010101" pitchFamily="49" charset="-122"/>
              <a:ea typeface="隶书" panose="02010509060101010101" pitchFamily="49" charset="-122"/>
              <a:cs typeface="隶书" panose="02010509060101010101" pitchFamily="49" charset="-122"/>
            </a:endParaRPr>
          </a:p>
        </p:txBody>
      </p:sp>
    </p:spTree>
    <p:custDataLst>
      <p:tags r:id="rId6"/>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2" name="文本框 1"/>
          <p:cNvSpPr txBox="1"/>
          <p:nvPr>
            <p:custDataLst>
              <p:tags r:id="rId5"/>
            </p:custDataLst>
          </p:nvPr>
        </p:nvSpPr>
        <p:spPr>
          <a:xfrm>
            <a:off x="942975" y="829310"/>
            <a:ext cx="10241915" cy="5077460"/>
          </a:xfrm>
          <a:prstGeom prst="rect">
            <a:avLst/>
          </a:prstGeom>
          <a:noFill/>
        </p:spPr>
        <p:txBody>
          <a:bodyPr wrap="square" rtlCol="0" anchor="t">
            <a:spAutoFit/>
          </a:bodyPr>
          <a:p>
            <a:pPr marL="0" indent="0" latinLnBrk="0"/>
            <a:r>
              <a:rPr lang="en-US" altLang="zh-CN" sz="3600" b="1">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4.</a:t>
            </a:r>
            <a:r>
              <a:rPr lang="zh-CN" sz="3600" b="1">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研究与试验发展成果应用</a:t>
            </a:r>
            <a:r>
              <a:rPr lang="en-US" sz="360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   </a:t>
            </a:r>
            <a:endParaRPr lang="en-US" sz="360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marL="0" indent="0" latinLnBrk="0"/>
            <a:r>
              <a:rPr lang="zh-CN" sz="360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为解决研究与试验发展活动阶段产生的新产品、新装置、新工艺、新技术、新方法、新系统和服务等能投入生产或在实际中应用所存在的技术问题而进行的系统性活动。它不具有创新成份。此类活动包括为达到生产目的而进行的定型设计和试制以及为扩大新产品的生产规模和新方法、新技术、新工艺等的应用领域而进行的适应性试验。</a:t>
            </a:r>
            <a:endParaRPr lang="zh-CN" sz="360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marL="0" indent="0" latinLnBrk="0"/>
            <a:endParaRPr lang="zh-CN" altLang="en-US" sz="360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6"/>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1270"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2" name="文本框 1"/>
          <p:cNvSpPr txBox="1"/>
          <p:nvPr>
            <p:custDataLst>
              <p:tags r:id="rId5"/>
            </p:custDataLst>
          </p:nvPr>
        </p:nvSpPr>
        <p:spPr>
          <a:xfrm>
            <a:off x="1381125" y="1584960"/>
            <a:ext cx="9037955" cy="2306955"/>
          </a:xfrm>
          <a:prstGeom prst="rect">
            <a:avLst/>
          </a:prstGeom>
          <a:noFill/>
        </p:spPr>
        <p:txBody>
          <a:bodyPr wrap="square" rtlCol="0" anchor="t">
            <a:spAutoFit/>
          </a:bodyPr>
          <a:p>
            <a:pPr marL="0" indent="0" latinLnBrk="0"/>
            <a:r>
              <a:rPr lang="en-US" altLang="zh-CN" sz="3600" b="1">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5.</a:t>
            </a:r>
            <a:r>
              <a:rPr lang="zh-CN" sz="3600" b="1">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科技服务</a:t>
            </a:r>
            <a:r>
              <a:rPr lang="en-US" sz="360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  </a:t>
            </a:r>
            <a:endParaRPr lang="en-US" sz="360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marL="0" indent="0" latinLnBrk="0"/>
            <a:r>
              <a:rPr lang="zh-CN" sz="360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指除基础研究、应用研究、试验发展和研究与试验发展成果应用外的科技相关活动，如科普、培训、宣传等。</a:t>
            </a:r>
            <a:endParaRPr lang="zh-CN" altLang="en-US" sz="360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6"/>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19457" name="Rectangle 3"/>
          <p:cNvSpPr/>
          <p:nvPr>
            <p:custDataLst>
              <p:tags r:id="rId5"/>
            </p:custDataLst>
          </p:nvPr>
        </p:nvSpPr>
        <p:spPr>
          <a:xfrm>
            <a:off x="0" y="0"/>
            <a:ext cx="12192000" cy="6983730"/>
          </a:xfrm>
          <a:prstGeom prst="rect">
            <a:avLst/>
          </a:prstGeom>
          <a:solidFill>
            <a:schemeClr val="dk1"/>
          </a:solidFill>
          <a:ln w="9525" cap="flat" cmpd="sng">
            <a:solidFill>
              <a:schemeClr val="dk1"/>
            </a:solidFill>
            <a:prstDash val="solid"/>
            <a:miter/>
            <a:headEnd type="none" w="med" len="med"/>
            <a:tailEnd type="none" w="med" len="med"/>
          </a:ln>
        </p:spPr>
        <p:txBody>
          <a:bodyPr wrap="none" anchor="ctr"/>
          <a:p>
            <a:pPr>
              <a:buFont typeface="Arial" panose="020B0604020202020204" pitchFamily="34" charset="0"/>
            </a:pPr>
            <a:endParaRPr lang="zh-CN" altLang="en-US" sz="1800" dirty="0">
              <a:solidFill>
                <a:schemeClr val="dk1"/>
              </a:solidFill>
              <a:latin typeface="隶书" panose="02010509060101010101" pitchFamily="49" charset="-122"/>
              <a:ea typeface="隶书" panose="02010509060101010101" pitchFamily="49" charset="-122"/>
            </a:endParaRPr>
          </a:p>
        </p:txBody>
      </p:sp>
      <p:pic>
        <p:nvPicPr>
          <p:cNvPr id="4" name="图片 3" descr="5{1V~N}VQ)L0]KZX8DDP656"/>
          <p:cNvPicPr>
            <a:picLocks noChangeAspect="1"/>
          </p:cNvPicPr>
          <p:nvPr/>
        </p:nvPicPr>
        <p:blipFill>
          <a:blip r:embed="rId6"/>
          <a:stretch>
            <a:fillRect/>
          </a:stretch>
        </p:blipFill>
        <p:spPr>
          <a:xfrm>
            <a:off x="953135" y="714375"/>
            <a:ext cx="10285730" cy="5554980"/>
          </a:xfrm>
          <a:prstGeom prst="rect">
            <a:avLst/>
          </a:prstGeom>
        </p:spPr>
      </p:pic>
      <p:sp>
        <p:nvSpPr>
          <p:cNvPr id="5" name="矩形 4"/>
          <p:cNvSpPr/>
          <p:nvPr/>
        </p:nvSpPr>
        <p:spPr>
          <a:xfrm>
            <a:off x="5433695" y="3021965"/>
            <a:ext cx="1830705" cy="176657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100" name="文本框 99"/>
          <p:cNvSpPr txBox="1"/>
          <p:nvPr/>
        </p:nvSpPr>
        <p:spPr>
          <a:xfrm>
            <a:off x="1330325" y="1671955"/>
            <a:ext cx="8846820" cy="3476625"/>
          </a:xfrm>
          <a:prstGeom prst="rect">
            <a:avLst/>
          </a:prstGeom>
          <a:noFill/>
          <a:ln w="9525">
            <a:noFill/>
          </a:ln>
        </p:spPr>
        <p:txBody>
          <a:bodyPr wrap="square">
            <a:spAutoFit/>
          </a:bodyPr>
          <a:p>
            <a:pPr marL="0" indent="267970"/>
            <a:r>
              <a:rPr lang="zh-CN" sz="3200" b="1">
                <a:solidFill>
                  <a:schemeClr val="dk1"/>
                </a:solidFill>
                <a:latin typeface="隶书" panose="02010509060101010101" pitchFamily="49" charset="-122"/>
                <a:ea typeface="隶书" panose="02010509060101010101" pitchFamily="49" charset="-122"/>
                <a:cs typeface="隶书" panose="02010509060101010101" pitchFamily="49" charset="-122"/>
              </a:rPr>
              <a:t>项目（课题）起始日期（</a:t>
            </a:r>
            <a:r>
              <a:rPr lang="en-US" sz="3200" b="1">
                <a:solidFill>
                  <a:schemeClr val="dk1"/>
                </a:solidFill>
                <a:latin typeface="隶书" panose="02010509060101010101" pitchFamily="49" charset="-122"/>
                <a:ea typeface="隶书" panose="02010509060101010101" pitchFamily="49" charset="-122"/>
                <a:cs typeface="隶书" panose="02010509060101010101" pitchFamily="49" charset="-122"/>
              </a:rPr>
              <a:t>4</a:t>
            </a:r>
            <a:r>
              <a:rPr lang="zh-CN" sz="3200" b="1">
                <a:solidFill>
                  <a:schemeClr val="dk1"/>
                </a:solidFill>
                <a:latin typeface="隶书" panose="02010509060101010101" pitchFamily="49" charset="-122"/>
                <a:ea typeface="隶书" panose="02010509060101010101" pitchFamily="49" charset="-122"/>
                <a:cs typeface="隶书" panose="02010509060101010101" pitchFamily="49" charset="-122"/>
              </a:rPr>
              <a:t>）</a:t>
            </a:r>
            <a:r>
              <a:rPr lang="en-US" sz="3200" b="0">
                <a:solidFill>
                  <a:schemeClr val="dk1"/>
                </a:solidFill>
                <a:latin typeface="隶书" panose="02010509060101010101" pitchFamily="49" charset="-122"/>
                <a:ea typeface="隶书" panose="02010509060101010101" pitchFamily="49" charset="-122"/>
                <a:cs typeface="隶书" panose="02010509060101010101" pitchFamily="49" charset="-122"/>
              </a:rPr>
              <a:t>  </a:t>
            </a:r>
            <a:endParaRPr lang="en-US" sz="3200" b="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marL="0" indent="267970"/>
            <a:r>
              <a:rPr lang="zh-CN" sz="3200" b="0">
                <a:solidFill>
                  <a:schemeClr val="dk1"/>
                </a:solidFill>
                <a:latin typeface="隶书" panose="02010509060101010101" pitchFamily="49" charset="-122"/>
                <a:ea typeface="隶书" panose="02010509060101010101" pitchFamily="49" charset="-122"/>
                <a:cs typeface="隶书" panose="02010509060101010101" pitchFamily="49" charset="-122"/>
              </a:rPr>
              <a:t>填写科研项目列入医院计划或签订协议后、有组织进行科研活动的年月，即开始动用人力、物力、财力投入到科研项目的年月。</a:t>
            </a:r>
            <a:r>
              <a:rPr lang="zh-CN" sz="3200" b="1">
                <a:solidFill>
                  <a:schemeClr val="dk1"/>
                </a:solidFill>
                <a:latin typeface="隶书" panose="02010509060101010101" pitchFamily="49" charset="-122"/>
                <a:ea typeface="隶书" panose="02010509060101010101" pitchFamily="49" charset="-122"/>
                <a:cs typeface="隶书" panose="02010509060101010101" pitchFamily="49" charset="-122"/>
              </a:rPr>
              <a:t>    </a:t>
            </a:r>
            <a:endParaRPr lang="zh-CN" sz="3200" b="1">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marL="0" indent="267970"/>
            <a:endParaRPr lang="zh-CN" sz="2800" b="1">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marL="0" indent="267970"/>
            <a:r>
              <a:rPr lang="zh-CN" sz="3200" b="1">
                <a:solidFill>
                  <a:schemeClr val="dk1"/>
                </a:solidFill>
                <a:latin typeface="隶书" panose="02010509060101010101" pitchFamily="49" charset="-122"/>
                <a:ea typeface="隶书" panose="02010509060101010101" pitchFamily="49" charset="-122"/>
                <a:cs typeface="隶书" panose="02010509060101010101" pitchFamily="49" charset="-122"/>
              </a:rPr>
              <a:t>项目（课题）完成日期（</a:t>
            </a:r>
            <a:r>
              <a:rPr lang="en-US" sz="3200" b="1">
                <a:solidFill>
                  <a:schemeClr val="dk1"/>
                </a:solidFill>
                <a:latin typeface="隶书" panose="02010509060101010101" pitchFamily="49" charset="-122"/>
                <a:ea typeface="隶书" panose="02010509060101010101" pitchFamily="49" charset="-122"/>
                <a:cs typeface="隶书" panose="02010509060101010101" pitchFamily="49" charset="-122"/>
              </a:rPr>
              <a:t>5</a:t>
            </a:r>
            <a:r>
              <a:rPr lang="zh-CN" sz="3200" b="1">
                <a:solidFill>
                  <a:schemeClr val="dk1"/>
                </a:solidFill>
                <a:latin typeface="隶书" panose="02010509060101010101" pitchFamily="49" charset="-122"/>
                <a:ea typeface="隶书" panose="02010509060101010101" pitchFamily="49" charset="-122"/>
                <a:cs typeface="隶书" panose="02010509060101010101" pitchFamily="49" charset="-122"/>
              </a:rPr>
              <a:t>）</a:t>
            </a:r>
            <a:r>
              <a:rPr lang="en-US" sz="3200" b="0">
                <a:solidFill>
                  <a:schemeClr val="dk1"/>
                </a:solidFill>
                <a:latin typeface="隶书" panose="02010509060101010101" pitchFamily="49" charset="-122"/>
                <a:ea typeface="隶书" panose="02010509060101010101" pitchFamily="49" charset="-122"/>
                <a:cs typeface="隶书" panose="02010509060101010101" pitchFamily="49" charset="-122"/>
              </a:rPr>
              <a:t>  </a:t>
            </a:r>
            <a:endParaRPr lang="en-US" sz="3200" b="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marL="0" indent="267970"/>
            <a:r>
              <a:rPr lang="zh-CN" sz="3200" b="0">
                <a:solidFill>
                  <a:schemeClr val="dk1"/>
                </a:solidFill>
                <a:latin typeface="隶书" panose="02010509060101010101" pitchFamily="49" charset="-122"/>
                <a:ea typeface="隶书" panose="02010509060101010101" pitchFamily="49" charset="-122"/>
                <a:cs typeface="隶书" panose="02010509060101010101" pitchFamily="49" charset="-122"/>
              </a:rPr>
              <a:t>填写科研项目技术鉴定或结题的年月。</a:t>
            </a:r>
            <a:endParaRPr lang="zh-CN" altLang="en-US" sz="3200" b="0">
              <a:solidFill>
                <a:schemeClr val="dk1"/>
              </a:solidFill>
              <a:latin typeface="隶书" panose="02010509060101010101" pitchFamily="49" charset="-122"/>
              <a:ea typeface="隶书" panose="02010509060101010101" pitchFamily="49" charset="-122"/>
              <a:cs typeface="隶书" panose="02010509060101010101" pitchFamily="49" charset="-122"/>
            </a:endParaRPr>
          </a:p>
        </p:txBody>
      </p:sp>
      <p:sp>
        <p:nvSpPr>
          <p:cNvPr id="3" name="文本框 2"/>
          <p:cNvSpPr txBox="1"/>
          <p:nvPr/>
        </p:nvSpPr>
        <p:spPr>
          <a:xfrm>
            <a:off x="1590040" y="229870"/>
            <a:ext cx="7518400" cy="860425"/>
          </a:xfrm>
          <a:prstGeom prst="rect">
            <a:avLst/>
          </a:prstGeom>
          <a:noFill/>
        </p:spPr>
        <p:txBody>
          <a:bodyPr wrap="none" rtlCol="0" anchor="t">
            <a:spAutoFit/>
          </a:bodyPr>
          <a:p>
            <a:pPr>
              <a:lnSpc>
                <a:spcPts val="6000"/>
              </a:lnSpc>
              <a:spcBef>
                <a:spcPts val="1000"/>
              </a:spcBef>
            </a:pPr>
            <a:r>
              <a:rPr lang="en-US" altLang="zh-CN" sz="28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1.</a:t>
            </a:r>
            <a:r>
              <a:rPr lang="zh-CN" altLang="zh-CN" sz="28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《医院科研项目</a:t>
            </a:r>
            <a:r>
              <a:rPr lang="zh-CN" altLang="en-US" sz="28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（课题）</a:t>
            </a:r>
            <a:r>
              <a:rPr lang="zh-CN" altLang="zh-CN" sz="28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情况》（</a:t>
            </a:r>
            <a:r>
              <a:rPr lang="en-US" altLang="zh-CN" sz="28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107-4</a:t>
            </a:r>
            <a:r>
              <a:rPr lang="zh-CN" altLang="zh-CN" sz="28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表）</a:t>
            </a:r>
            <a:endParaRPr lang="zh-CN" altLang="zh-CN" sz="28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1270"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9219" name="内容占位符 2"/>
          <p:cNvSpPr>
            <a:spLocks noGrp="1"/>
          </p:cNvSpPr>
          <p:nvPr>
            <p:ph idx="4294967295"/>
            <p:custDataLst>
              <p:tags r:id="rId5"/>
            </p:custDataLst>
          </p:nvPr>
        </p:nvSpPr>
        <p:spPr>
          <a:xfrm>
            <a:off x="1846761" y="1220991"/>
            <a:ext cx="10163175" cy="5305425"/>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lvl="0" algn="l" defTabSz="914400">
              <a:buClrTx/>
              <a:buSzTx/>
              <a:buFontTx/>
              <a:buNone/>
            </a:pPr>
            <a:r>
              <a:rPr kumimoji="0" lang="zh-CN" altLang="en-US" kern="1200" spc="0" dirty="0" smtClean="0">
                <a:solidFill>
                  <a:schemeClr val="tx1"/>
                </a:solidFill>
                <a:latin typeface="隶书" panose="02010509060101010101" pitchFamily="49" charset="-122"/>
                <a:ea typeface="隶书" panose="02010509060101010101" pitchFamily="49" charset="-122"/>
                <a:sym typeface="+mn-ea"/>
              </a:rPr>
              <a:t>1．为什么要进行医院科研活动统计</a:t>
            </a:r>
            <a:r>
              <a:rPr lang="en-US" altLang="zh-CN" kern="12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       </a:t>
            </a:r>
            <a:endParaRPr lang="en-US" altLang="zh-CN" kern="12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buClrTx/>
              <a:buSzTx/>
              <a:buFontTx/>
              <a:buNone/>
            </a:pPr>
            <a:endParaRPr lang="en-US" altLang="zh-CN" kern="12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buClrTx/>
              <a:buSzTx/>
              <a:buFontTx/>
              <a:buNone/>
            </a:pPr>
            <a:endParaRPr lang="en-US" altLang="zh-CN" kern="12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buClrTx/>
              <a:buSzTx/>
              <a:buFontTx/>
              <a:buNone/>
            </a:pPr>
            <a:endParaRPr lang="en-US" altLang="zh-CN" kern="12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p:txBody>
      </p:sp>
      <p:grpSp>
        <p:nvGrpSpPr>
          <p:cNvPr id="5" name="组合 4"/>
          <p:cNvGrpSpPr/>
          <p:nvPr/>
        </p:nvGrpSpPr>
        <p:grpSpPr>
          <a:xfrm rot="0">
            <a:off x="2328545" y="2176145"/>
            <a:ext cx="8147685" cy="2415540"/>
            <a:chOff x="2067846" y="1163080"/>
            <a:chExt cx="7127089" cy="2561312"/>
          </a:xfrm>
        </p:grpSpPr>
        <p:sp>
          <p:nvSpPr>
            <p:cNvPr id="7" name="任意多边形 6"/>
            <p:cNvSpPr/>
            <p:nvPr>
              <p:custDataLst>
                <p:tags r:id="rId6"/>
              </p:custDataLst>
            </p:nvPr>
          </p:nvSpPr>
          <p:spPr>
            <a:xfrm>
              <a:off x="2067846" y="1413906"/>
              <a:ext cx="7127089" cy="2310486"/>
            </a:xfrm>
            <a:custGeom>
              <a:avLst/>
              <a:gdLst>
                <a:gd name="connsiteX0" fmla="*/ 0 w 3589215"/>
                <a:gd name="connsiteY0" fmla="*/ 0 h 990675"/>
                <a:gd name="connsiteX1" fmla="*/ 3589215 w 3589215"/>
                <a:gd name="connsiteY1" fmla="*/ 0 h 990675"/>
                <a:gd name="connsiteX2" fmla="*/ 3589215 w 3589215"/>
                <a:gd name="connsiteY2" fmla="*/ 990675 h 990675"/>
                <a:gd name="connsiteX3" fmla="*/ 0 w 3589215"/>
                <a:gd name="connsiteY3" fmla="*/ 990675 h 990675"/>
                <a:gd name="connsiteX4" fmla="*/ 0 w 3589215"/>
                <a:gd name="connsiteY4" fmla="*/ 0 h 99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9215" h="990675">
                  <a:moveTo>
                    <a:pt x="0" y="0"/>
                  </a:moveTo>
                  <a:lnTo>
                    <a:pt x="3589215" y="0"/>
                  </a:lnTo>
                  <a:lnTo>
                    <a:pt x="3589215" y="990675"/>
                  </a:lnTo>
                  <a:lnTo>
                    <a:pt x="0" y="990675"/>
                  </a:lnTo>
                  <a:lnTo>
                    <a:pt x="0" y="0"/>
                  </a:lnTo>
                  <a:close/>
                </a:path>
              </a:pathLst>
            </a:custGeom>
            <a:solidFill>
              <a:schemeClr val="lt1">
                <a:alpha val="90000"/>
                <a:hueOff val="0"/>
                <a:satOff val="0"/>
                <a:alphaOff val="0"/>
              </a:schemeClr>
            </a:solidFill>
            <a:ln>
              <a:solidFill>
                <a:schemeClr val="accent2">
                  <a:shade val="80000"/>
                  <a:hueOff val="0"/>
                  <a:satOff val="0"/>
                  <a:alphaOff val="0"/>
                </a:schemeClr>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lstStyle/>
            <a:p>
              <a:pPr marL="457200" indent="-457200">
                <a:buSzPct val="50000"/>
                <a:buFont typeface="Wingdings" panose="05000000000000000000" pitchFamily="2" charset="2"/>
                <a:buChar char="l"/>
                <a:defRPr/>
              </a:pPr>
              <a:r>
                <a:rPr lang="zh-CN" altLang="en-US"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医院的快速发展需要科研活动的支撑</a:t>
              </a:r>
              <a:endParaRPr lang="en-US" altLang="zh-CN"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marL="457200" indent="-457200">
                <a:buSzPct val="50000"/>
                <a:buFont typeface="Wingdings" panose="05000000000000000000" pitchFamily="2" charset="2"/>
                <a:buChar char="l"/>
                <a:defRPr/>
              </a:pPr>
              <a:r>
                <a:rPr lang="zh-CN" altLang="en-US"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集聚科学理论、科技设施和科技人才的场所</a:t>
              </a:r>
              <a:endParaRPr lang="en-US" altLang="zh-CN"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marL="457200" indent="-457200">
                <a:buSzPct val="50000"/>
                <a:buFont typeface="Wingdings" panose="05000000000000000000" pitchFamily="2" charset="2"/>
                <a:buChar char="l"/>
                <a:defRPr/>
              </a:pPr>
              <a:r>
                <a:rPr lang="zh-CN" altLang="en-US"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有</a:t>
              </a:r>
              <a:r>
                <a:rPr lang="en-US" altLang="zh-CN"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R&amp;D</a:t>
              </a:r>
              <a:r>
                <a:rPr lang="zh-CN" altLang="en-US"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活动发生，集中在综合性大医院</a:t>
              </a:r>
              <a:endParaRPr lang="en-US" altLang="zh-CN"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marL="457200" indent="-457200">
                <a:buSzPct val="50000"/>
                <a:buFont typeface="Wingdings" panose="05000000000000000000" pitchFamily="2" charset="2"/>
                <a:buChar char="l"/>
                <a:defRPr/>
              </a:pPr>
              <a:endParaRPr lang="en-US" altLang="zh-CN"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p:txBody>
        </p:sp>
        <p:sp>
          <p:nvSpPr>
            <p:cNvPr id="8" name="任意多边形 7"/>
            <p:cNvSpPr/>
            <p:nvPr>
              <p:custDataLst>
                <p:tags r:id="rId7"/>
              </p:custDataLst>
            </p:nvPr>
          </p:nvSpPr>
          <p:spPr>
            <a:xfrm>
              <a:off x="2307210" y="1163080"/>
              <a:ext cx="3183004" cy="501650"/>
            </a:xfrm>
            <a:custGeom>
              <a:avLst/>
              <a:gdLst>
                <a:gd name="connsiteX0" fmla="*/ 0 w 2512450"/>
                <a:gd name="connsiteY0" fmla="*/ 83642 h 501840"/>
                <a:gd name="connsiteX1" fmla="*/ 83642 w 2512450"/>
                <a:gd name="connsiteY1" fmla="*/ 0 h 501840"/>
                <a:gd name="connsiteX2" fmla="*/ 2428808 w 2512450"/>
                <a:gd name="connsiteY2" fmla="*/ 0 h 501840"/>
                <a:gd name="connsiteX3" fmla="*/ 2512450 w 2512450"/>
                <a:gd name="connsiteY3" fmla="*/ 83642 h 501840"/>
                <a:gd name="connsiteX4" fmla="*/ 2512450 w 2512450"/>
                <a:gd name="connsiteY4" fmla="*/ 418198 h 501840"/>
                <a:gd name="connsiteX5" fmla="*/ 2428808 w 2512450"/>
                <a:gd name="connsiteY5" fmla="*/ 501840 h 501840"/>
                <a:gd name="connsiteX6" fmla="*/ 83642 w 2512450"/>
                <a:gd name="connsiteY6" fmla="*/ 501840 h 501840"/>
                <a:gd name="connsiteX7" fmla="*/ 0 w 2512450"/>
                <a:gd name="connsiteY7" fmla="*/ 418198 h 501840"/>
                <a:gd name="connsiteX8" fmla="*/ 0 w 2512450"/>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2450" h="501840">
                  <a:moveTo>
                    <a:pt x="0" y="83642"/>
                  </a:moveTo>
                  <a:cubicBezTo>
                    <a:pt x="0" y="37448"/>
                    <a:pt x="37448" y="0"/>
                    <a:pt x="83642" y="0"/>
                  </a:cubicBezTo>
                  <a:lnTo>
                    <a:pt x="2428808" y="0"/>
                  </a:lnTo>
                  <a:cubicBezTo>
                    <a:pt x="2475002" y="0"/>
                    <a:pt x="2512450" y="37448"/>
                    <a:pt x="2512450" y="83642"/>
                  </a:cubicBezTo>
                  <a:lnTo>
                    <a:pt x="2512450" y="418198"/>
                  </a:lnTo>
                  <a:cubicBezTo>
                    <a:pt x="2512450" y="464392"/>
                    <a:pt x="2475002" y="501840"/>
                    <a:pt x="2428808" y="501840"/>
                  </a:cubicBezTo>
                  <a:lnTo>
                    <a:pt x="83642" y="501840"/>
                  </a:lnTo>
                  <a:cubicBezTo>
                    <a:pt x="37448" y="501840"/>
                    <a:pt x="0" y="464392"/>
                    <a:pt x="0" y="418198"/>
                  </a:cubicBezTo>
                  <a:lnTo>
                    <a:pt x="0" y="83642"/>
                  </a:lnTo>
                  <a:close/>
                </a:path>
              </a:pathLst>
            </a:custGeom>
            <a:solidFill>
              <a:schemeClr val="accent2">
                <a:shade val="80000"/>
                <a:hueOff val="0"/>
                <a:satOff val="0"/>
                <a:alphaOff val="0"/>
              </a:schemeClr>
            </a:solidFill>
            <a:ln>
              <a:solidFill>
                <a:schemeClr val="lt1">
                  <a:hueOff val="0"/>
                  <a:satOff val="0"/>
                  <a:alphaOff val="0"/>
                </a:schemeClr>
              </a:solidFill>
            </a:ln>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lIns="119463" tIns="24498" rIns="119463" bIns="24498" spcCol="1270" anchor="ctr"/>
            <a:lstStyle/>
            <a:p>
              <a:pPr algn="ctr" defTabSz="755650">
                <a:lnSpc>
                  <a:spcPct val="90000"/>
                </a:lnSpc>
                <a:spcAft>
                  <a:spcPct val="35000"/>
                </a:spcAft>
                <a:defRPr/>
              </a:pPr>
              <a:r>
                <a:rPr lang="zh-CN" altLang="en-US" sz="3200" dirty="0" smtClean="0">
                  <a:solidFill>
                    <a:schemeClr val="lt1"/>
                  </a:solidFill>
                  <a:latin typeface="隶书" panose="02010509060101010101" pitchFamily="49" charset="-122"/>
                  <a:ea typeface="隶书" panose="02010509060101010101" pitchFamily="49" charset="-122"/>
                </a:rPr>
                <a:t>医院的科研属性</a:t>
              </a:r>
              <a:endParaRPr lang="zh-CN" altLang="en-US" sz="3200" dirty="0" smtClean="0">
                <a:solidFill>
                  <a:schemeClr val="lt1"/>
                </a:solidFill>
                <a:latin typeface="隶书" panose="02010509060101010101" pitchFamily="49" charset="-122"/>
                <a:ea typeface="隶书" panose="02010509060101010101" pitchFamily="49" charset="-122"/>
              </a:endParaRPr>
            </a:p>
          </p:txBody>
        </p:sp>
      </p:grpSp>
      <p:sp>
        <p:nvSpPr>
          <p:cNvPr id="2" name="文本框 1"/>
          <p:cNvSpPr txBox="1"/>
          <p:nvPr/>
        </p:nvSpPr>
        <p:spPr>
          <a:xfrm>
            <a:off x="1586230" y="347980"/>
            <a:ext cx="7294880" cy="706755"/>
          </a:xfrm>
          <a:prstGeom prst="rect">
            <a:avLst/>
          </a:prstGeom>
          <a:noFill/>
        </p:spPr>
        <p:txBody>
          <a:bodyPr wrap="none" rtlCol="0" anchor="t">
            <a:spAutoFit/>
          </a:bodyPr>
          <a:p>
            <a:pPr>
              <a:spcBef>
                <a:spcPct val="0"/>
              </a:spcBef>
              <a:buFontTx/>
              <a:buNone/>
            </a:pPr>
            <a:r>
              <a:rPr lang="zh-CN" altLang="en-US" sz="4000" dirty="0" smtClean="0">
                <a:solidFill>
                  <a:schemeClr val="tx1"/>
                </a:solidFill>
                <a:latin typeface="隶书" panose="02010509060101010101" pitchFamily="49" charset="-122"/>
                <a:ea typeface="隶书" panose="02010509060101010101" pitchFamily="49" charset="-122"/>
                <a:sym typeface="+mn-ea"/>
              </a:rPr>
              <a:t>一、医院科研活动统计情况简介</a:t>
            </a:r>
            <a:endParaRPr lang="zh-CN" altLang="en-US" sz="4000" dirty="0" smtClean="0">
              <a:solidFill>
                <a:schemeClr val="tx1"/>
              </a:solidFill>
              <a:latin typeface="隶书" panose="02010509060101010101" pitchFamily="49" charset="-122"/>
              <a:ea typeface="隶书" panose="02010509060101010101" pitchFamily="49" charset="-122"/>
              <a:sym typeface="+mn-ea"/>
            </a:endParaRPr>
          </a:p>
        </p:txBody>
      </p:sp>
    </p:spTree>
    <p:custDataLst>
      <p:tags r:id="rId8"/>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2" name="文本框 1"/>
          <p:cNvSpPr txBox="1"/>
          <p:nvPr>
            <p:custDataLst>
              <p:tags r:id="rId5"/>
            </p:custDataLst>
          </p:nvPr>
        </p:nvSpPr>
        <p:spPr>
          <a:xfrm>
            <a:off x="523240" y="1121410"/>
            <a:ext cx="11314430" cy="5077460"/>
          </a:xfrm>
          <a:prstGeom prst="rect">
            <a:avLst/>
          </a:prstGeom>
          <a:noFill/>
        </p:spPr>
        <p:txBody>
          <a:bodyPr wrap="square" rtlCol="0" anchor="t">
            <a:spAutoFit/>
          </a:bodyPr>
          <a:p>
            <a:pPr>
              <a:lnSpc>
                <a:spcPct val="150000"/>
              </a:lnSpc>
            </a:pPr>
            <a:r>
              <a:rPr lang="zh-CN" altLang="en-US" sz="36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注意事项：</a:t>
            </a:r>
            <a:endParaRPr lang="zh-CN" altLang="en-US" sz="36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a:lnSpc>
                <a:spcPct val="150000"/>
              </a:lnSpc>
            </a:pPr>
            <a:r>
              <a:rPr lang="en-US" altLang="zh-CN" sz="36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1.</a:t>
            </a:r>
            <a:r>
              <a:rPr lang="zh-CN" altLang="en-US" sz="36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按实际开始时间和结束时间填写；</a:t>
            </a:r>
            <a:endParaRPr lang="zh-CN" altLang="en-US" sz="3600" b="1" dirty="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a:lnSpc>
                <a:spcPct val="150000"/>
              </a:lnSpc>
            </a:pPr>
            <a:r>
              <a:rPr lang="en-US" altLang="zh-CN" sz="36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2.</a:t>
            </a:r>
            <a:r>
              <a:rPr lang="zh-CN" altLang="en-US" sz="36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如项目至当年底仍在继续进行，填写预期完成时间；</a:t>
            </a:r>
            <a:endParaRPr lang="zh-CN" altLang="en-US" sz="3600" b="1" dirty="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a:lnSpc>
                <a:spcPct val="150000"/>
              </a:lnSpc>
            </a:pPr>
            <a:r>
              <a:rPr lang="en-US" altLang="zh-CN" sz="36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3.</a:t>
            </a:r>
            <a:r>
              <a:rPr lang="zh-CN" sz="3600" b="1">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项目起始日期为6位编码，其中前4位为年份，后2位为月份（1月至9月必须前补0）</a:t>
            </a:r>
            <a:r>
              <a:rPr lang="en-US" altLang="zh-CN" sz="3600" b="1">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a:t>
            </a:r>
            <a:r>
              <a:rPr lang="zh-CN" altLang="en-US" sz="3600" b="1">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如</a:t>
            </a:r>
            <a:r>
              <a:rPr lang="en-US" altLang="zh-CN" sz="3600" b="1">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202102</a:t>
            </a:r>
            <a:r>
              <a:rPr lang="zh-CN" altLang="en-US" sz="3600" b="1">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a:t>
            </a:r>
            <a:endParaRPr lang="zh-CN" sz="3600" b="1">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a:lnSpc>
                <a:spcPct val="150000"/>
              </a:lnSpc>
            </a:pPr>
            <a:r>
              <a:rPr lang="en-US" altLang="zh-CN" sz="36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4.</a:t>
            </a:r>
            <a:r>
              <a:rPr lang="zh-CN" altLang="en-US" sz="36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如项目年内以失败告终，填写000000；</a:t>
            </a:r>
            <a:endParaRPr lang="zh-CN" altLang="en-US" sz="36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6"/>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19457" name="Rectangle 3"/>
          <p:cNvSpPr/>
          <p:nvPr>
            <p:custDataLst>
              <p:tags r:id="rId5"/>
            </p:custDataLst>
          </p:nvPr>
        </p:nvSpPr>
        <p:spPr>
          <a:xfrm>
            <a:off x="0" y="0"/>
            <a:ext cx="12192000" cy="6983730"/>
          </a:xfrm>
          <a:prstGeom prst="rect">
            <a:avLst/>
          </a:prstGeom>
          <a:solidFill>
            <a:schemeClr val="dk1"/>
          </a:solidFill>
          <a:ln w="9525" cap="flat" cmpd="sng">
            <a:solidFill>
              <a:schemeClr val="dk1"/>
            </a:solidFill>
            <a:prstDash val="solid"/>
            <a:miter/>
            <a:headEnd type="none" w="med" len="med"/>
            <a:tailEnd type="none" w="med" len="med"/>
          </a:ln>
        </p:spPr>
        <p:txBody>
          <a:bodyPr wrap="none" anchor="ctr"/>
          <a:p>
            <a:pPr>
              <a:buFont typeface="Arial" panose="020B0604020202020204" pitchFamily="34" charset="0"/>
            </a:pPr>
            <a:endParaRPr lang="zh-CN" altLang="en-US" sz="1800" dirty="0">
              <a:solidFill>
                <a:schemeClr val="dk1"/>
              </a:solidFill>
              <a:latin typeface="隶书" panose="02010509060101010101" pitchFamily="49" charset="-122"/>
              <a:ea typeface="隶书" panose="02010509060101010101" pitchFamily="49" charset="-122"/>
            </a:endParaRPr>
          </a:p>
        </p:txBody>
      </p:sp>
      <p:pic>
        <p:nvPicPr>
          <p:cNvPr id="4" name="图片 3" descr="5{1V~N}VQ)L0]KZX8DDP656"/>
          <p:cNvPicPr>
            <a:picLocks noChangeAspect="1"/>
          </p:cNvPicPr>
          <p:nvPr/>
        </p:nvPicPr>
        <p:blipFill>
          <a:blip r:embed="rId6"/>
          <a:stretch>
            <a:fillRect/>
          </a:stretch>
        </p:blipFill>
        <p:spPr>
          <a:xfrm>
            <a:off x="953135" y="714375"/>
            <a:ext cx="10285730" cy="5554980"/>
          </a:xfrm>
          <a:prstGeom prst="rect">
            <a:avLst/>
          </a:prstGeom>
        </p:spPr>
      </p:pic>
      <p:sp>
        <p:nvSpPr>
          <p:cNvPr id="5" name="矩形 4"/>
          <p:cNvSpPr/>
          <p:nvPr/>
        </p:nvSpPr>
        <p:spPr>
          <a:xfrm>
            <a:off x="7418705" y="3039110"/>
            <a:ext cx="2320290" cy="176657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100" name="文本框 99"/>
          <p:cNvSpPr txBox="1"/>
          <p:nvPr/>
        </p:nvSpPr>
        <p:spPr>
          <a:xfrm>
            <a:off x="1184910" y="2440940"/>
            <a:ext cx="10615930" cy="2861310"/>
          </a:xfrm>
          <a:prstGeom prst="rect">
            <a:avLst/>
          </a:prstGeom>
          <a:noFill/>
          <a:ln w="9525">
            <a:noFill/>
          </a:ln>
        </p:spPr>
        <p:txBody>
          <a:bodyPr wrap="square">
            <a:spAutoFit/>
          </a:bodyPr>
          <a:p>
            <a:pPr marL="0" indent="0" latinLnBrk="0"/>
            <a:r>
              <a:rPr lang="zh-CN" sz="3600" b="1">
                <a:solidFill>
                  <a:schemeClr val="dk1"/>
                </a:solidFill>
                <a:latin typeface="隶书" panose="02010509060101010101" pitchFamily="49" charset="-122"/>
                <a:ea typeface="隶书" panose="02010509060101010101" pitchFamily="49" charset="-122"/>
              </a:rPr>
              <a:t>指报告期内编入科研项目或课题，并实际从事科研活动的人员。</a:t>
            </a:r>
            <a:endParaRPr lang="zh-CN" sz="3600" b="1">
              <a:solidFill>
                <a:schemeClr val="dk1"/>
              </a:solidFill>
              <a:latin typeface="隶书" panose="02010509060101010101" pitchFamily="49" charset="-122"/>
              <a:ea typeface="隶书" panose="02010509060101010101" pitchFamily="49" charset="-122"/>
            </a:endParaRPr>
          </a:p>
          <a:p>
            <a:pPr marL="0" indent="0" latinLnBrk="0"/>
            <a:endParaRPr lang="zh-CN" sz="3600" b="1">
              <a:solidFill>
                <a:schemeClr val="dk1"/>
              </a:solidFill>
              <a:latin typeface="隶书" panose="02010509060101010101" pitchFamily="49" charset="-122"/>
              <a:ea typeface="隶书" panose="02010509060101010101" pitchFamily="49" charset="-122"/>
            </a:endParaRPr>
          </a:p>
          <a:p>
            <a:pPr marL="0" indent="0" latinLnBrk="0"/>
            <a:r>
              <a:rPr lang="zh-CN" sz="3600" b="1">
                <a:solidFill>
                  <a:schemeClr val="dk1"/>
                </a:solidFill>
                <a:latin typeface="隶书" panose="02010509060101010101" pitchFamily="49" charset="-122"/>
                <a:ea typeface="隶书" panose="02010509060101010101" pitchFamily="49" charset="-122"/>
              </a:rPr>
              <a:t>若科研人员同时参加两个及以上项目或课题，可重复填报。</a:t>
            </a:r>
            <a:endParaRPr lang="zh-CN" altLang="en-US" sz="3600" b="1">
              <a:solidFill>
                <a:schemeClr val="dk1"/>
              </a:solidFill>
              <a:latin typeface="隶书" panose="02010509060101010101" pitchFamily="49" charset="-122"/>
              <a:ea typeface="隶书" panose="02010509060101010101" pitchFamily="49" charset="-122"/>
            </a:endParaRPr>
          </a:p>
        </p:txBody>
      </p:sp>
      <p:sp>
        <p:nvSpPr>
          <p:cNvPr id="2" name="文本框 1"/>
          <p:cNvSpPr txBox="1"/>
          <p:nvPr>
            <p:custDataLst>
              <p:tags r:id="rId5"/>
            </p:custDataLst>
          </p:nvPr>
        </p:nvSpPr>
        <p:spPr>
          <a:xfrm>
            <a:off x="1590040" y="1662430"/>
            <a:ext cx="7483475" cy="583565"/>
          </a:xfrm>
          <a:prstGeom prst="rect">
            <a:avLst/>
          </a:prstGeom>
          <a:noFill/>
        </p:spPr>
        <p:txBody>
          <a:bodyPr wrap="none" rtlCol="0" anchor="t">
            <a:spAutoFit/>
          </a:bodyPr>
          <a:p>
            <a:r>
              <a:rPr lang="zh-CN" altLang="en-US" sz="3200" b="1"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重点指标</a:t>
            </a:r>
            <a:r>
              <a:rPr lang="en-US" altLang="zh-CN" sz="3200" b="1"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2</a:t>
            </a:r>
            <a:r>
              <a:rPr lang="zh-CN" altLang="en-US" sz="3200" b="1"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a:t>
            </a:r>
            <a:r>
              <a:rPr lang="zh-CN" altLang="zh-CN" sz="3200" b="1"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项目（课题）科研人员</a:t>
            </a:r>
            <a:r>
              <a:rPr lang="zh-CN" altLang="en-US" sz="3200" b="1"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a:t>
            </a:r>
            <a:r>
              <a:rPr lang="en-US" altLang="zh-CN" sz="3200" b="1"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6</a:t>
            </a:r>
            <a:r>
              <a:rPr lang="zh-CN" altLang="en-US" sz="2800" b="1"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a:t>
            </a:r>
            <a:endParaRPr lang="zh-CN" altLang="en-US" sz="2800" b="1"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p:txBody>
      </p:sp>
      <p:sp>
        <p:nvSpPr>
          <p:cNvPr id="3" name="文本框 2"/>
          <p:cNvSpPr txBox="1"/>
          <p:nvPr/>
        </p:nvSpPr>
        <p:spPr>
          <a:xfrm>
            <a:off x="1590040" y="229870"/>
            <a:ext cx="7518400" cy="860425"/>
          </a:xfrm>
          <a:prstGeom prst="rect">
            <a:avLst/>
          </a:prstGeom>
          <a:noFill/>
        </p:spPr>
        <p:txBody>
          <a:bodyPr wrap="none" rtlCol="0" anchor="t">
            <a:spAutoFit/>
          </a:bodyPr>
          <a:p>
            <a:pPr>
              <a:lnSpc>
                <a:spcPts val="6000"/>
              </a:lnSpc>
              <a:spcBef>
                <a:spcPts val="1000"/>
              </a:spcBef>
            </a:pPr>
            <a:r>
              <a:rPr lang="en-US" altLang="zh-CN" sz="28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1.</a:t>
            </a:r>
            <a:r>
              <a:rPr lang="zh-CN" altLang="zh-CN" sz="28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《医院科研项目</a:t>
            </a:r>
            <a:r>
              <a:rPr lang="zh-CN" altLang="en-US" sz="28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（课题）</a:t>
            </a:r>
            <a:r>
              <a:rPr lang="zh-CN" altLang="zh-CN" sz="28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情况》（</a:t>
            </a:r>
            <a:r>
              <a:rPr lang="en-US" altLang="zh-CN" sz="28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107-4</a:t>
            </a:r>
            <a:r>
              <a:rPr lang="zh-CN" altLang="zh-CN" sz="28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表）</a:t>
            </a:r>
            <a:endParaRPr lang="zh-CN" altLang="zh-CN" sz="28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6"/>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68350" y="1008380"/>
            <a:ext cx="10954385" cy="3784600"/>
          </a:xfrm>
          <a:prstGeom prst="rect">
            <a:avLst/>
          </a:prstGeom>
          <a:noFill/>
        </p:spPr>
        <p:txBody>
          <a:bodyPr wrap="square" rtlCol="0" anchor="t">
            <a:spAutoFit/>
          </a:bodyPr>
          <a:p>
            <a:r>
              <a:rPr lang="zh-CN" altLang="en-US" sz="3600" dirty="0">
                <a:solidFill>
                  <a:srgbClr val="FF0000"/>
                </a:solidFill>
                <a:latin typeface="隶书" panose="02010509060101010101" pitchFamily="49" charset="-122"/>
                <a:ea typeface="隶书" panose="02010509060101010101" pitchFamily="49" charset="-122"/>
                <a:cs typeface="隶书" panose="02010509060101010101" pitchFamily="49" charset="-122"/>
                <a:sym typeface="+mn-ea"/>
              </a:rPr>
              <a:t>关注点二</a:t>
            </a:r>
            <a:r>
              <a:rPr lang="zh-CN" altLang="en-US" sz="36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：哪些人员该算，哪些人员不该算</a:t>
            </a:r>
            <a:endParaRPr lang="zh-CN" altLang="en-US" sz="36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endParaRPr>
          </a:p>
          <a:p>
            <a:r>
              <a:rPr lang="en-US" altLang="zh-CN" sz="36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1.</a:t>
            </a:r>
            <a:r>
              <a:rPr lang="zh-CN" altLang="en-US" sz="36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编制属于医院的人、劳务派遣到医院的人一般</a:t>
            </a:r>
            <a:r>
              <a:rPr lang="zh-CN" altLang="en-US" sz="3600" dirty="0">
                <a:solidFill>
                  <a:srgbClr val="FF0000"/>
                </a:solidFill>
                <a:latin typeface="隶书" panose="02010509060101010101" pitchFamily="49" charset="-122"/>
                <a:ea typeface="隶书" panose="02010509060101010101" pitchFamily="49" charset="-122"/>
                <a:cs typeface="隶书" panose="02010509060101010101" pitchFamily="49" charset="-122"/>
                <a:sym typeface="+mn-ea"/>
              </a:rPr>
              <a:t>都算</a:t>
            </a:r>
            <a:endParaRPr lang="zh-CN" altLang="en-US" sz="36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endParaRPr>
          </a:p>
          <a:p>
            <a:r>
              <a:rPr lang="en-US" altLang="zh-CN" sz="36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2.</a:t>
            </a:r>
            <a:r>
              <a:rPr lang="zh-CN" altLang="en-US" sz="36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实习生、委培人员</a:t>
            </a:r>
            <a:r>
              <a:rPr lang="zh-CN" altLang="en-US" sz="3600" dirty="0">
                <a:solidFill>
                  <a:srgbClr val="FF0000"/>
                </a:solidFill>
                <a:latin typeface="隶书" panose="02010509060101010101" pitchFamily="49" charset="-122"/>
                <a:ea typeface="隶书" panose="02010509060101010101" pitchFamily="49" charset="-122"/>
                <a:cs typeface="隶书" panose="02010509060101010101" pitchFamily="49" charset="-122"/>
                <a:sym typeface="+mn-ea"/>
              </a:rPr>
              <a:t>一般不算</a:t>
            </a:r>
            <a:r>
              <a:rPr lang="en-US" altLang="zh-CN" sz="3600" dirty="0">
                <a:solidFill>
                  <a:srgbClr val="FF0000"/>
                </a:solidFill>
                <a:latin typeface="隶书" panose="02010509060101010101" pitchFamily="49" charset="-122"/>
                <a:ea typeface="隶书" panose="02010509060101010101" pitchFamily="49" charset="-122"/>
                <a:cs typeface="隶书" panose="02010509060101010101" pitchFamily="49" charset="-122"/>
                <a:sym typeface="+mn-ea"/>
              </a:rPr>
              <a:t>,</a:t>
            </a:r>
            <a:r>
              <a:rPr lang="zh-CN" altLang="en-US" sz="3600" dirty="0">
                <a:solidFill>
                  <a:srgbClr val="FF0000"/>
                </a:solidFill>
                <a:latin typeface="隶书" panose="02010509060101010101" pitchFamily="49" charset="-122"/>
                <a:ea typeface="隶书" panose="02010509060101010101" pitchFamily="49" charset="-122"/>
                <a:cs typeface="隶书" panose="02010509060101010101" pitchFamily="49" charset="-122"/>
                <a:sym typeface="+mn-ea"/>
              </a:rPr>
              <a:t>不排除特殊情况，需具体分析</a:t>
            </a:r>
            <a:endParaRPr lang="zh-CN" altLang="en-US" sz="3600" dirty="0">
              <a:solidFill>
                <a:srgbClr val="FF0000"/>
              </a:solidFill>
              <a:latin typeface="隶书" panose="02010509060101010101" pitchFamily="49" charset="-122"/>
              <a:ea typeface="隶书" panose="02010509060101010101" pitchFamily="49" charset="-122"/>
              <a:cs typeface="隶书" panose="02010509060101010101" pitchFamily="49" charset="-122"/>
              <a:sym typeface="+mn-ea"/>
            </a:endParaRPr>
          </a:p>
          <a:p>
            <a:r>
              <a:rPr lang="en-US" altLang="zh-CN" sz="36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3.</a:t>
            </a:r>
            <a:r>
              <a:rPr lang="zh-CN" altLang="en-US" sz="36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劳务外包人员一般</a:t>
            </a:r>
            <a:r>
              <a:rPr lang="zh-CN" altLang="en-US" sz="3600" dirty="0">
                <a:solidFill>
                  <a:srgbClr val="FF0000"/>
                </a:solidFill>
                <a:latin typeface="隶书" panose="02010509060101010101" pitchFamily="49" charset="-122"/>
                <a:ea typeface="隶书" panose="02010509060101010101" pitchFamily="49" charset="-122"/>
                <a:cs typeface="隶书" panose="02010509060101010101" pitchFamily="49" charset="-122"/>
                <a:sym typeface="+mn-ea"/>
              </a:rPr>
              <a:t>不算</a:t>
            </a:r>
            <a:endParaRPr lang="zh-CN" altLang="en-US" sz="36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endParaRPr>
          </a:p>
          <a:p>
            <a:r>
              <a:rPr lang="en-US" altLang="zh-CN" sz="28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  </a:t>
            </a:r>
            <a:endParaRPr lang="zh-CN" altLang="en-US" sz="32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endParaRPr>
          </a:p>
          <a:p>
            <a:endParaRPr lang="zh-CN" altLang="en-US" sz="32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100" name="文本框 99"/>
          <p:cNvSpPr txBox="1"/>
          <p:nvPr/>
        </p:nvSpPr>
        <p:spPr>
          <a:xfrm>
            <a:off x="1666875" y="1496060"/>
            <a:ext cx="8957945" cy="4276725"/>
          </a:xfrm>
          <a:prstGeom prst="rect">
            <a:avLst/>
          </a:prstGeom>
          <a:noFill/>
          <a:ln w="9525">
            <a:noFill/>
          </a:ln>
        </p:spPr>
        <p:txBody>
          <a:bodyPr wrap="square">
            <a:spAutoFit/>
          </a:bodyPr>
          <a:p>
            <a:pPr marL="0" indent="0" latinLnBrk="0"/>
            <a:r>
              <a:rPr lang="zh-CN" sz="3600" b="1">
                <a:solidFill>
                  <a:schemeClr val="dk1"/>
                </a:solidFill>
                <a:latin typeface="隶书" panose="02010509060101010101" pitchFamily="49" charset="-122"/>
                <a:ea typeface="隶书" panose="02010509060101010101" pitchFamily="49" charset="-122"/>
                <a:cs typeface="隶书" panose="02010509060101010101" pitchFamily="49" charset="-122"/>
              </a:rPr>
              <a:t>项目（课题）人员实际工作时间（</a:t>
            </a:r>
            <a:r>
              <a:rPr lang="en-US" sz="3600" b="1">
                <a:solidFill>
                  <a:schemeClr val="dk1"/>
                </a:solidFill>
                <a:latin typeface="隶书" panose="02010509060101010101" pitchFamily="49" charset="-122"/>
                <a:ea typeface="隶书" panose="02010509060101010101" pitchFamily="49" charset="-122"/>
                <a:cs typeface="隶书" panose="02010509060101010101" pitchFamily="49" charset="-122"/>
              </a:rPr>
              <a:t>7</a:t>
            </a:r>
            <a:r>
              <a:rPr lang="zh-CN" sz="3600" b="1">
                <a:solidFill>
                  <a:schemeClr val="dk1"/>
                </a:solidFill>
                <a:latin typeface="隶书" panose="02010509060101010101" pitchFamily="49" charset="-122"/>
                <a:ea typeface="隶书" panose="02010509060101010101" pitchFamily="49" charset="-122"/>
                <a:cs typeface="隶书" panose="02010509060101010101" pitchFamily="49" charset="-122"/>
              </a:rPr>
              <a:t>）</a:t>
            </a:r>
            <a:r>
              <a:rPr lang="en-US" sz="3600" b="0">
                <a:solidFill>
                  <a:schemeClr val="dk1"/>
                </a:solidFill>
                <a:latin typeface="隶书" panose="02010509060101010101" pitchFamily="49" charset="-122"/>
                <a:ea typeface="隶书" panose="02010509060101010101" pitchFamily="49" charset="-122"/>
                <a:cs typeface="隶书" panose="02010509060101010101" pitchFamily="49" charset="-122"/>
              </a:rPr>
              <a:t>  </a:t>
            </a:r>
            <a:endParaRPr lang="en-US" sz="3600" b="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marL="0" indent="0" latinLnBrk="0"/>
            <a:r>
              <a:rPr lang="zh-CN" sz="3600" b="0">
                <a:solidFill>
                  <a:schemeClr val="dk1"/>
                </a:solidFill>
                <a:latin typeface="隶书" panose="02010509060101010101" pitchFamily="49" charset="-122"/>
                <a:ea typeface="隶书" panose="02010509060101010101" pitchFamily="49" charset="-122"/>
                <a:cs typeface="隶书" panose="02010509060101010101" pitchFamily="49" charset="-122"/>
              </a:rPr>
              <a:t>指报告期内科研项目中科研人员实际工作的时间总和，按月计算。</a:t>
            </a:r>
            <a:endParaRPr lang="zh-CN" sz="3600" b="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marL="0" indent="0" latinLnBrk="0"/>
            <a:r>
              <a:rPr lang="zh-CN" sz="360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对于同时参加两个及以上项目的人员，应按项目分别计算工作时间，但每人在报告期内的实际工作时间不得超过12个月。</a:t>
            </a:r>
            <a:endParaRPr lang="zh-CN" altLang="en-US" sz="3600" b="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marL="0" indent="267970"/>
            <a:endParaRPr lang="zh-CN" sz="2800" b="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marL="0" indent="267970"/>
            <a:endParaRPr lang="zh-CN" altLang="en-US" sz="2800" b="0">
              <a:solidFill>
                <a:schemeClr val="dk1"/>
              </a:solidFill>
              <a:latin typeface="隶书" panose="02010509060101010101" pitchFamily="49" charset="-122"/>
              <a:ea typeface="隶书" panose="02010509060101010101" pitchFamily="49" charset="-122"/>
              <a:cs typeface="隶书" panose="02010509060101010101" pitchFamily="49" charset="-122"/>
            </a:endParaRPr>
          </a:p>
        </p:txBody>
      </p:sp>
      <p:sp>
        <p:nvSpPr>
          <p:cNvPr id="3" name="文本框 2"/>
          <p:cNvSpPr txBox="1"/>
          <p:nvPr/>
        </p:nvSpPr>
        <p:spPr>
          <a:xfrm>
            <a:off x="1590040" y="229870"/>
            <a:ext cx="7518400" cy="860425"/>
          </a:xfrm>
          <a:prstGeom prst="rect">
            <a:avLst/>
          </a:prstGeom>
          <a:noFill/>
        </p:spPr>
        <p:txBody>
          <a:bodyPr wrap="none" rtlCol="0" anchor="t">
            <a:spAutoFit/>
          </a:bodyPr>
          <a:p>
            <a:pPr>
              <a:lnSpc>
                <a:spcPts val="6000"/>
              </a:lnSpc>
              <a:spcBef>
                <a:spcPts val="1000"/>
              </a:spcBef>
            </a:pPr>
            <a:r>
              <a:rPr lang="en-US" altLang="zh-CN" sz="28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1.</a:t>
            </a:r>
            <a:r>
              <a:rPr lang="zh-CN" altLang="zh-CN" sz="28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《医院科研项目</a:t>
            </a:r>
            <a:r>
              <a:rPr lang="zh-CN" altLang="en-US" sz="28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（课题）</a:t>
            </a:r>
            <a:r>
              <a:rPr lang="zh-CN" altLang="zh-CN" sz="28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情况》（</a:t>
            </a:r>
            <a:r>
              <a:rPr lang="en-US" altLang="zh-CN" sz="28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107-4</a:t>
            </a:r>
            <a:r>
              <a:rPr lang="zh-CN" altLang="zh-CN" sz="28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表）</a:t>
            </a:r>
            <a:endParaRPr lang="zh-CN" altLang="zh-CN" sz="28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5"/>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24560" y="1320800"/>
            <a:ext cx="10343515" cy="2306955"/>
          </a:xfrm>
          <a:prstGeom prst="rect">
            <a:avLst/>
          </a:prstGeom>
          <a:solidFill>
            <a:schemeClr val="bg1"/>
          </a:solidFill>
        </p:spPr>
        <p:txBody>
          <a:bodyPr wrap="square" rtlCol="0" anchor="t">
            <a:spAutoFit/>
          </a:bodyPr>
          <a:p>
            <a:pPr marL="0" indent="0" latinLnBrk="0"/>
            <a:r>
              <a:rPr lang="zh-CN" sz="360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例子</a:t>
            </a:r>
            <a:r>
              <a:rPr lang="en-US" altLang="zh-CN" sz="360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1</a:t>
            </a:r>
            <a:r>
              <a:rPr lang="zh-CN" sz="360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a:t>
            </a:r>
            <a:endParaRPr lang="zh-CN" sz="360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marL="0" indent="0" latinLnBrk="0"/>
            <a:r>
              <a:rPr lang="zh-CN" sz="360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某项目有2个科研人员，他们的工作时间分别为7个月和10个月，则该项目人员实际工作时间=1×7+1×10=17（人月）。</a:t>
            </a:r>
            <a:endParaRPr lang="zh-CN" altLang="en-US" sz="36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custDataLst>
              <p:tags r:id="rId1"/>
            </p:custDataLst>
          </p:nvPr>
        </p:nvSpPr>
        <p:spPr>
          <a:xfrm>
            <a:off x="2063750" y="405130"/>
            <a:ext cx="8215630" cy="2952115"/>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defTabSz="914400">
              <a:lnSpc>
                <a:spcPct val="150000"/>
              </a:lnSpc>
              <a:buClrTx/>
              <a:buSzTx/>
              <a:buNone/>
            </a:pPr>
            <a:r>
              <a:rPr 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例子</a:t>
            </a:r>
            <a:r>
              <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2</a:t>
            </a:r>
            <a:r>
              <a:rPr 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a:t>
            </a:r>
            <a:r>
              <a:rPr altLang="zh-CN" sz="2800" b="1" noProof="0" dirty="0" smtClean="0">
                <a:ln>
                  <a:noFill/>
                </a:ln>
                <a:solidFill>
                  <a:schemeClr val="dk1"/>
                </a:solidFill>
                <a:effectLst/>
                <a:uLnTx/>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甲参加了A、B两个项目，但是实际工作时间（1年为12个月，例子中A项目9个月、B项目3个月）要分配到A、B两个项目中，且合计不能超过12个月</a:t>
            </a:r>
            <a:r>
              <a:rPr altLang="zh-CN" sz="2800"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a:t>
            </a:r>
            <a:endParaRPr 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lvl="0" algn="l" defTabSz="914400">
              <a:lnSpc>
                <a:spcPct val="150000"/>
              </a:lnSpc>
              <a:buClrTx/>
              <a:buSzTx/>
              <a:buFontTx/>
            </a:pPr>
            <a:endParaRPr 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p:txBody>
      </p:sp>
      <p:graphicFrame>
        <p:nvGraphicFramePr>
          <p:cNvPr id="9" name="Group 84"/>
          <p:cNvGraphicFramePr>
            <a:graphicFrameLocks noGrp="1"/>
          </p:cNvGraphicFramePr>
          <p:nvPr>
            <p:custDataLst>
              <p:tags r:id="rId2"/>
            </p:custDataLst>
          </p:nvPr>
        </p:nvGraphicFramePr>
        <p:xfrm>
          <a:off x="2495550" y="3284855"/>
          <a:ext cx="6920865" cy="2907030"/>
        </p:xfrm>
        <a:graphic>
          <a:graphicData uri="http://schemas.openxmlformats.org/drawingml/2006/table">
            <a:tbl>
              <a:tblPr/>
              <a:tblGrid>
                <a:gridCol w="925830"/>
                <a:gridCol w="925195"/>
                <a:gridCol w="1477645"/>
                <a:gridCol w="1380490"/>
                <a:gridCol w="2211705"/>
              </a:tblGrid>
              <a:tr h="37274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rPr>
                        <a:t>项目</a:t>
                      </a:r>
                      <a:endParaRPr kumimoji="0" lang="zh-CN" altLang="en-US" sz="2000" b="1"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endParaRPr>
                    </a:p>
                  </a:txBody>
                  <a:tcPr marL="7145" marR="7145" marT="7144" marB="0" anchor="ctr" horzOverflow="overflow">
                    <a:lnL w="952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rPr>
                        <a:t>参加项目人员</a:t>
                      </a:r>
                      <a:endParaRPr kumimoji="0" lang="zh-CN" altLang="en-US" sz="2000" b="1"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endParaRPr>
                    </a:p>
                  </a:txBody>
                  <a:tcPr marL="7145" marR="7145" marT="71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rPr>
                        <a:t>实际工作时间</a:t>
                      </a:r>
                      <a:endParaRPr kumimoji="0" lang="en-US" altLang="zh-CN" sz="2000" b="1"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endParaRPr>
                    </a:p>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rPr>
                        <a:t>（月）</a:t>
                      </a:r>
                      <a:endParaRPr kumimoji="0" lang="zh-CN" altLang="en-US" sz="2000" b="1"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endParaRPr>
                    </a:p>
                  </a:txBody>
                  <a:tcPr marL="7145" marR="7145" marT="71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rPr>
                        <a:t>项目人员实际工作时间 </a:t>
                      </a:r>
                      <a:endParaRPr kumimoji="0" lang="en-US" altLang="zh-CN" sz="2000" b="1"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endParaRPr>
                    </a:p>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rPr>
                        <a:t>（人月）</a:t>
                      </a:r>
                      <a:endParaRPr kumimoji="0" lang="zh-CN" altLang="en-US" sz="2000" b="1"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endParaRPr>
                    </a:p>
                  </a:txBody>
                  <a:tcPr marL="7145" marR="7145" marT="7144"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585">
                <a:tc rowSpan="2">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rPr>
                        <a:t>A</a:t>
                      </a:r>
                      <a:endParaRPr kumimoji="0" lang="en-US" altLang="zh-CN"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endParaRPr>
                    </a:p>
                  </a:txBody>
                  <a:tcPr marL="7145" marR="7145" marT="7144" marB="0" anchor="ctr" horzOverflow="overflow">
                    <a:lnL w="952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rPr>
                        <a:t>2</a:t>
                      </a:r>
                      <a:r>
                        <a:rPr kumimoji="0" lang="zh-CN" altLang="en-US"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rPr>
                        <a:t>人</a:t>
                      </a:r>
                      <a:endParaRPr kumimoji="0" lang="zh-CN" altLang="en-US"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endParaRPr>
                    </a:p>
                  </a:txBody>
                  <a:tcPr marL="7145" marR="7145" marT="71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rPr>
                        <a:t>甲</a:t>
                      </a:r>
                      <a:endParaRPr kumimoji="0" lang="zh-CN" altLang="en-US"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endParaRPr>
                    </a:p>
                  </a:txBody>
                  <a:tcPr marL="7145" marR="7145" marT="71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FF0000"/>
                          </a:solidFill>
                          <a:effectLst/>
                          <a:latin typeface="黑体" panose="02010609060101010101" charset="-122"/>
                          <a:ea typeface="黑体" panose="02010609060101010101" charset="-122"/>
                        </a:rPr>
                        <a:t>9</a:t>
                      </a:r>
                      <a:r>
                        <a:rPr kumimoji="0" lang="en-US" altLang="zh-CN" sz="2400" b="0" i="0" u="none" strike="noStrike" cap="none" normalizeH="0" baseline="0" dirty="0" smtClean="0">
                          <a:ln>
                            <a:noFill/>
                          </a:ln>
                          <a:solidFill>
                            <a:srgbClr val="FF0000"/>
                          </a:solidFill>
                          <a:effectLst/>
                          <a:latin typeface="黑体" panose="02010609060101010101" charset="-122"/>
                          <a:ea typeface="黑体" panose="02010609060101010101" charset="-122"/>
                        </a:rPr>
                        <a:t> </a:t>
                      </a:r>
                      <a:endParaRPr kumimoji="0" lang="en-US" altLang="zh-CN" sz="2400" b="0" i="0" u="none" strike="noStrike" cap="none" normalizeH="0" baseline="0" dirty="0" smtClean="0">
                        <a:ln>
                          <a:noFill/>
                        </a:ln>
                        <a:solidFill>
                          <a:srgbClr val="FF0000"/>
                        </a:solidFill>
                        <a:effectLst/>
                        <a:latin typeface="黑体" panose="02010609060101010101" charset="-122"/>
                        <a:ea typeface="黑体" panose="02010609060101010101" charset="-122"/>
                      </a:endParaRPr>
                    </a:p>
                  </a:txBody>
                  <a:tcPr marL="7145" marR="7145" marT="71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rPr>
                        <a:t>21</a:t>
                      </a:r>
                      <a:endParaRPr kumimoji="0" lang="en-US" altLang="zh-CN"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endParaRPr>
                    </a:p>
                  </a:txBody>
                  <a:tcPr marL="7145" marR="7145" marT="7144"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585">
                <a:tc vMerge="1">
                  <a:tcPr/>
                </a:tc>
                <a:tc vMerge="1">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rPr>
                        <a:t>乙</a:t>
                      </a:r>
                      <a:endParaRPr kumimoji="0" lang="zh-CN" altLang="en-US"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endParaRPr>
                    </a:p>
                  </a:txBody>
                  <a:tcPr marL="7145" marR="7145" marT="71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kumimoji="0" lang="en-US" altLang="zh-CN" sz="2400" b="0" i="0" u="none" strike="noStrike" kern="1200" cap="none" normalizeH="0" baseline="0" dirty="0" smtClean="0">
                          <a:ln>
                            <a:noFill/>
                          </a:ln>
                          <a:solidFill>
                            <a:schemeClr val="tx2">
                              <a:lumMod val="50000"/>
                            </a:schemeClr>
                          </a:solidFill>
                          <a:effectLst/>
                          <a:latin typeface="黑体" panose="02010609060101010101" charset="-122"/>
                          <a:ea typeface="黑体" panose="02010609060101010101" charset="-122"/>
                          <a:cs typeface="+mn-cs"/>
                        </a:rPr>
                        <a:t>12</a:t>
                      </a:r>
                      <a:endParaRPr kumimoji="0" lang="en-US" altLang="zh-CN" sz="2400" b="0" i="0" u="none" strike="noStrike" kern="1200" cap="none" normalizeH="0" baseline="0" dirty="0" smtClean="0">
                        <a:ln>
                          <a:noFill/>
                        </a:ln>
                        <a:solidFill>
                          <a:schemeClr val="tx2">
                            <a:lumMod val="50000"/>
                          </a:schemeClr>
                        </a:solidFill>
                        <a:effectLst/>
                        <a:latin typeface="黑体" panose="02010609060101010101" charset="-122"/>
                        <a:ea typeface="黑体" panose="02010609060101010101" charset="-122"/>
                        <a:cs typeface="+mn-cs"/>
                      </a:endParaRPr>
                    </a:p>
                  </a:txBody>
                  <a:tcPr marL="7145" marR="7145" marT="71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vMerge="1">
                  <a:tcPr/>
                </a:tc>
              </a:tr>
              <a:tr h="235585">
                <a:tc rowSpan="2">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rPr>
                        <a:t>B</a:t>
                      </a:r>
                      <a:endParaRPr kumimoji="0" lang="en-US" altLang="zh-CN"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endParaRPr>
                    </a:p>
                  </a:txBody>
                  <a:tcPr marL="7145" marR="7145" marT="7144" marB="0" anchor="ctr" horzOverflow="overflow">
                    <a:lnL w="952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rPr>
                        <a:t>2</a:t>
                      </a:r>
                      <a:r>
                        <a:rPr kumimoji="0" lang="zh-CN" altLang="en-US"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rPr>
                        <a:t>人</a:t>
                      </a:r>
                      <a:endParaRPr kumimoji="0" lang="zh-CN" altLang="en-US"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endParaRPr>
                    </a:p>
                  </a:txBody>
                  <a:tcPr marL="7145" marR="7145" marT="71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rPr>
                        <a:t>甲</a:t>
                      </a:r>
                      <a:endParaRPr kumimoji="0" lang="zh-CN" altLang="en-US"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endParaRPr>
                    </a:p>
                  </a:txBody>
                  <a:tcPr marL="7145" marR="7145" marT="71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1" i="0" u="none" strike="noStrike" kern="1200" cap="none" normalizeH="0" baseline="0" dirty="0" smtClean="0">
                          <a:ln>
                            <a:noFill/>
                          </a:ln>
                          <a:solidFill>
                            <a:srgbClr val="FF0000"/>
                          </a:solidFill>
                          <a:effectLst/>
                          <a:latin typeface="黑体" panose="02010609060101010101" charset="-122"/>
                          <a:ea typeface="黑体" panose="02010609060101010101" charset="-122"/>
                          <a:cs typeface="+mn-cs"/>
                        </a:rPr>
                        <a:t>3</a:t>
                      </a:r>
                      <a:endParaRPr kumimoji="0" lang="en-US" altLang="zh-CN" sz="2400" b="1" i="0" u="none" strike="noStrike" kern="1200" cap="none" normalizeH="0" baseline="0" dirty="0" smtClean="0">
                        <a:ln>
                          <a:noFill/>
                        </a:ln>
                        <a:solidFill>
                          <a:srgbClr val="FF0000"/>
                        </a:solidFill>
                        <a:effectLst/>
                        <a:latin typeface="黑体" panose="02010609060101010101" charset="-122"/>
                        <a:ea typeface="黑体" panose="02010609060101010101" charset="-122"/>
                        <a:cs typeface="+mn-cs"/>
                      </a:endParaRPr>
                    </a:p>
                  </a:txBody>
                  <a:tcPr marL="7145" marR="7145" marT="71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rPr>
                        <a:t>15</a:t>
                      </a:r>
                      <a:endParaRPr kumimoji="0" lang="en-US" altLang="zh-CN"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endParaRPr>
                    </a:p>
                  </a:txBody>
                  <a:tcPr marL="7145" marR="7145" marT="7144"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585">
                <a:tc vMerge="1">
                  <a:tcPr/>
                </a:tc>
                <a:tc vMerge="1">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rPr>
                        <a:t>丙</a:t>
                      </a:r>
                      <a:endParaRPr kumimoji="0" lang="zh-CN" altLang="en-US"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endParaRPr>
                    </a:p>
                  </a:txBody>
                  <a:tcPr marL="7145" marR="7145" marT="71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kern="1200" cap="none" normalizeH="0" baseline="0" dirty="0" smtClean="0">
                          <a:ln>
                            <a:noFill/>
                          </a:ln>
                          <a:solidFill>
                            <a:schemeClr val="tx2">
                              <a:lumMod val="50000"/>
                            </a:schemeClr>
                          </a:solidFill>
                          <a:effectLst/>
                          <a:latin typeface="黑体" panose="02010609060101010101" charset="-122"/>
                          <a:ea typeface="黑体" panose="02010609060101010101" charset="-122"/>
                          <a:cs typeface="+mn-cs"/>
                        </a:rPr>
                        <a:t>12</a:t>
                      </a:r>
                      <a:endParaRPr kumimoji="0" lang="en-US" altLang="zh-CN" sz="2400" b="0" i="0" u="none" strike="noStrike" kern="1200" cap="none" normalizeH="0" baseline="0" dirty="0" smtClean="0">
                        <a:ln>
                          <a:noFill/>
                        </a:ln>
                        <a:solidFill>
                          <a:schemeClr val="tx2">
                            <a:lumMod val="50000"/>
                          </a:schemeClr>
                        </a:solidFill>
                        <a:effectLst/>
                        <a:latin typeface="黑体" panose="02010609060101010101" charset="-122"/>
                        <a:ea typeface="黑体" panose="02010609060101010101" charset="-122"/>
                        <a:cs typeface="+mn-cs"/>
                      </a:endParaRPr>
                    </a:p>
                  </a:txBody>
                  <a:tcPr marL="7145" marR="7145" marT="71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vMerge="1">
                  <a:tcPr/>
                </a:tc>
              </a:tr>
              <a:tr h="49212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rPr>
                        <a:t>合计</a:t>
                      </a:r>
                      <a:endParaRPr kumimoji="0" lang="zh-CN" altLang="en-US"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endParaRPr>
                    </a:p>
                  </a:txBody>
                  <a:tcPr marL="7145" marR="7145" marT="7144" marB="0" anchor="ctr" horzOverflow="overflow">
                    <a:lnL w="952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3200" b="1" i="0" u="none" strike="noStrike" cap="none" normalizeH="0" baseline="0" dirty="0" smtClean="0">
                          <a:ln>
                            <a:noFill/>
                          </a:ln>
                          <a:solidFill>
                            <a:srgbClr val="FF0000"/>
                          </a:solidFill>
                          <a:effectLst/>
                          <a:latin typeface="黑体" panose="02010609060101010101" charset="-122"/>
                          <a:ea typeface="黑体" panose="02010609060101010101" charset="-122"/>
                        </a:rPr>
                        <a:t>4</a:t>
                      </a:r>
                      <a:r>
                        <a:rPr kumimoji="0" lang="zh-CN" altLang="en-US" sz="3200" b="1" i="0" u="none" strike="noStrike" cap="none" normalizeH="0" baseline="0" dirty="0" smtClean="0">
                          <a:ln>
                            <a:noFill/>
                          </a:ln>
                          <a:solidFill>
                            <a:srgbClr val="FF0000"/>
                          </a:solidFill>
                          <a:effectLst/>
                          <a:latin typeface="黑体" panose="02010609060101010101" charset="-122"/>
                          <a:ea typeface="黑体" panose="02010609060101010101" charset="-122"/>
                        </a:rPr>
                        <a:t>人</a:t>
                      </a:r>
                      <a:endParaRPr kumimoji="0" lang="zh-CN" altLang="en-US" sz="3200" b="1" i="0" u="none" strike="noStrike" cap="none" normalizeH="0" baseline="0" dirty="0" smtClean="0">
                        <a:ln>
                          <a:noFill/>
                        </a:ln>
                        <a:solidFill>
                          <a:srgbClr val="FF0000"/>
                        </a:solidFill>
                        <a:effectLst/>
                        <a:latin typeface="黑体" panose="02010609060101010101" charset="-122"/>
                        <a:ea typeface="黑体" panose="02010609060101010101" charset="-122"/>
                      </a:endParaRPr>
                    </a:p>
                  </a:txBody>
                  <a:tcPr marL="7145" marR="7145" marT="71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rPr>
                        <a:t>　</a:t>
                      </a:r>
                      <a:endParaRPr kumimoji="0" lang="zh-CN" altLang="en-US"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endParaRPr>
                    </a:p>
                  </a:txBody>
                  <a:tcPr marL="7145" marR="7145" marT="71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rPr>
                        <a:t>36</a:t>
                      </a:r>
                      <a:endParaRPr kumimoji="0" lang="en-US" altLang="zh-CN"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endParaRPr>
                    </a:p>
                  </a:txBody>
                  <a:tcPr marL="7145" marR="7145" marT="71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rPr>
                        <a:t>36</a:t>
                      </a:r>
                      <a:endParaRPr kumimoji="0" lang="en-US" altLang="zh-CN"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endParaRPr>
                    </a:p>
                  </a:txBody>
                  <a:tcPr marL="7145" marR="7145" marT="7144"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 name="圆角矩形 9"/>
          <p:cNvSpPr/>
          <p:nvPr/>
        </p:nvSpPr>
        <p:spPr>
          <a:xfrm>
            <a:off x="5880100" y="3213100"/>
            <a:ext cx="1265555" cy="3037205"/>
          </a:xfrm>
          <a:prstGeom prst="round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4" name="椭圆 13"/>
          <p:cNvSpPr/>
          <p:nvPr/>
        </p:nvSpPr>
        <p:spPr>
          <a:xfrm>
            <a:off x="4309745" y="4221480"/>
            <a:ext cx="1570355" cy="3600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2" name="椭圆 1"/>
          <p:cNvSpPr/>
          <p:nvPr/>
        </p:nvSpPr>
        <p:spPr>
          <a:xfrm>
            <a:off x="4309745" y="4941570"/>
            <a:ext cx="1570355" cy="3600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5" name="文本框 4"/>
          <p:cNvSpPr txBox="1"/>
          <p:nvPr/>
        </p:nvSpPr>
        <p:spPr>
          <a:xfrm>
            <a:off x="2855595" y="3644900"/>
            <a:ext cx="6031865" cy="645160"/>
          </a:xfrm>
          <a:prstGeom prst="rect">
            <a:avLst/>
          </a:prstGeom>
          <a:solidFill>
            <a:schemeClr val="bg1"/>
          </a:solidFill>
          <a:ln w="19050" cmpd="sng">
            <a:solidFill>
              <a:srgbClr val="FF0000"/>
            </a:solidFill>
            <a:prstDash val="solid"/>
          </a:ln>
        </p:spPr>
        <p:txBody>
          <a:bodyPr wrap="square" rtlCol="0" anchor="t">
            <a:spAutoFit/>
          </a:bodyPr>
          <a:p>
            <a:pPr indent="0" eaLnBrk="0" hangingPunct="0"/>
            <a:r>
              <a:rPr lang="zh-CN" altLang="zh-CN" dirty="0">
                <a:solidFill>
                  <a:srgbClr val="FF0000"/>
                </a:solidFill>
                <a:latin typeface="黑体" panose="02010609060101010101" charset="-122"/>
                <a:ea typeface="黑体" panose="02010609060101010101" charset="-122"/>
                <a:sym typeface="+mn-ea"/>
              </a:rPr>
              <a:t>注意：参加项目人员可重复填报。因此，全部项目人员合计可能会大于实际参加项目人员合计。</a:t>
            </a:r>
            <a:endParaRPr lang="zh-CN" altLang="en-US"/>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57630" y="1085215"/>
            <a:ext cx="10024745" cy="3784600"/>
          </a:xfrm>
          <a:prstGeom prst="rect">
            <a:avLst/>
          </a:prstGeom>
          <a:noFill/>
        </p:spPr>
        <p:txBody>
          <a:bodyPr wrap="square" rtlCol="0" anchor="t">
            <a:spAutoFit/>
          </a:bodyPr>
          <a:p>
            <a:r>
              <a:rPr lang="zh-CN" altLang="en-US" sz="3600" dirty="0">
                <a:solidFill>
                  <a:srgbClr val="FF0000"/>
                </a:solidFill>
                <a:latin typeface="隶书" panose="02010509060101010101" pitchFamily="49" charset="-122"/>
                <a:ea typeface="隶书" panose="02010509060101010101" pitchFamily="49" charset="-122"/>
                <a:cs typeface="隶书" panose="02010509060101010101" pitchFamily="49" charset="-122"/>
                <a:sym typeface="+mn-ea"/>
              </a:rPr>
              <a:t>关注点三</a:t>
            </a:r>
            <a:r>
              <a:rPr lang="zh-CN" altLang="en-US" sz="36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：科研人员工时如何计算</a:t>
            </a:r>
            <a:endParaRPr lang="zh-CN" altLang="en-US" sz="36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endParaRPr>
          </a:p>
          <a:p>
            <a:r>
              <a:rPr lang="en-US" altLang="zh-CN" sz="36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1.</a:t>
            </a:r>
            <a:r>
              <a:rPr lang="zh-CN" altLang="en-US" sz="36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专职做科研的人员，所有工作时间</a:t>
            </a:r>
            <a:r>
              <a:rPr lang="zh-CN" altLang="en-US" sz="3600" dirty="0">
                <a:solidFill>
                  <a:srgbClr val="FF0000"/>
                </a:solidFill>
                <a:latin typeface="隶书" panose="02010509060101010101" pitchFamily="49" charset="-122"/>
                <a:ea typeface="隶书" panose="02010509060101010101" pitchFamily="49" charset="-122"/>
                <a:cs typeface="隶书" panose="02010509060101010101" pitchFamily="49" charset="-122"/>
                <a:sym typeface="+mn-ea"/>
              </a:rPr>
              <a:t>都算</a:t>
            </a:r>
            <a:endParaRPr lang="zh-CN" altLang="en-US" sz="36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endParaRPr>
          </a:p>
          <a:p>
            <a:r>
              <a:rPr lang="en-US" altLang="zh-CN" sz="36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2.</a:t>
            </a:r>
            <a:r>
              <a:rPr lang="zh-CN" altLang="en-US" sz="36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既有科研任务，又有诊疗任务的人员，可以按</a:t>
            </a:r>
            <a:r>
              <a:rPr lang="zh-CN" altLang="en-US" sz="3600" dirty="0">
                <a:solidFill>
                  <a:srgbClr val="FF0000"/>
                </a:solidFill>
                <a:latin typeface="隶书" panose="02010509060101010101" pitchFamily="49" charset="-122"/>
                <a:ea typeface="隶书" panose="02010509060101010101" pitchFamily="49" charset="-122"/>
                <a:cs typeface="隶书" panose="02010509060101010101" pitchFamily="49" charset="-122"/>
                <a:sym typeface="+mn-ea"/>
              </a:rPr>
              <a:t>相对合理的时间比例</a:t>
            </a:r>
            <a:r>
              <a:rPr lang="zh-CN" altLang="en-US" sz="36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估算工作时长，并由此计算相关人员经费</a:t>
            </a:r>
            <a:endParaRPr lang="zh-CN" altLang="en-US" sz="36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endParaRPr>
          </a:p>
          <a:p>
            <a:r>
              <a:rPr lang="en-US" altLang="zh-CN" sz="28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  </a:t>
            </a:r>
            <a:endParaRPr lang="zh-CN" altLang="en-US" sz="32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endParaRPr>
          </a:p>
          <a:p>
            <a:endParaRPr lang="zh-CN" altLang="en-US" sz="32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100" name="文本框 99"/>
          <p:cNvSpPr txBox="1"/>
          <p:nvPr/>
        </p:nvSpPr>
        <p:spPr>
          <a:xfrm>
            <a:off x="1209675" y="2201545"/>
            <a:ext cx="10895330" cy="3415030"/>
          </a:xfrm>
          <a:prstGeom prst="rect">
            <a:avLst/>
          </a:prstGeom>
          <a:noFill/>
          <a:ln w="9525">
            <a:noFill/>
          </a:ln>
        </p:spPr>
        <p:txBody>
          <a:bodyPr wrap="square">
            <a:spAutoFit/>
          </a:bodyPr>
          <a:p>
            <a:pPr marL="0" indent="267970"/>
            <a:r>
              <a:rPr lang="en-US" sz="3600" b="0">
                <a:solidFill>
                  <a:schemeClr val="dk1"/>
                </a:solidFill>
                <a:latin typeface="隶书" panose="02010509060101010101" pitchFamily="49" charset="-122"/>
                <a:ea typeface="隶书" panose="02010509060101010101" pitchFamily="49" charset="-122"/>
                <a:cs typeface="隶书" panose="02010509060101010101" pitchFamily="49" charset="-122"/>
              </a:rPr>
              <a:t> </a:t>
            </a:r>
            <a:r>
              <a:rPr lang="zh-CN" sz="3600" b="0">
                <a:solidFill>
                  <a:schemeClr val="dk1"/>
                </a:solidFill>
                <a:latin typeface="隶书" panose="02010509060101010101" pitchFamily="49" charset="-122"/>
                <a:ea typeface="隶书" panose="02010509060101010101" pitchFamily="49" charset="-122"/>
                <a:cs typeface="隶书" panose="02010509060101010101" pitchFamily="49" charset="-122"/>
              </a:rPr>
              <a:t>指报告期内用于科研项目的实际经费支出，包括：</a:t>
            </a:r>
            <a:endParaRPr lang="zh-CN" sz="3600" b="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marL="0" indent="267970"/>
            <a:r>
              <a:rPr lang="en-US" altLang="zh-CN" sz="3600" b="0">
                <a:solidFill>
                  <a:schemeClr val="dk1"/>
                </a:solidFill>
                <a:latin typeface="隶书" panose="02010509060101010101" pitchFamily="49" charset="-122"/>
                <a:ea typeface="隶书" panose="02010509060101010101" pitchFamily="49" charset="-122"/>
                <a:cs typeface="隶书" panose="02010509060101010101" pitchFamily="49" charset="-122"/>
              </a:rPr>
              <a:t>1.</a:t>
            </a:r>
            <a:r>
              <a:rPr lang="zh-CN" sz="3600" b="0">
                <a:solidFill>
                  <a:schemeClr val="dk1"/>
                </a:solidFill>
                <a:latin typeface="隶书" panose="02010509060101010101" pitchFamily="49" charset="-122"/>
                <a:ea typeface="隶书" panose="02010509060101010101" pitchFamily="49" charset="-122"/>
                <a:cs typeface="隶书" panose="02010509060101010101" pitchFamily="49" charset="-122"/>
              </a:rPr>
              <a:t>科研人员经费；</a:t>
            </a:r>
            <a:endParaRPr lang="zh-CN" sz="3600" b="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marL="0" indent="267970"/>
            <a:r>
              <a:rPr lang="en-US" altLang="zh-CN" sz="3600" b="0">
                <a:solidFill>
                  <a:schemeClr val="dk1"/>
                </a:solidFill>
                <a:latin typeface="隶书" panose="02010509060101010101" pitchFamily="49" charset="-122"/>
                <a:ea typeface="隶书" panose="02010509060101010101" pitchFamily="49" charset="-122"/>
                <a:cs typeface="隶书" panose="02010509060101010101" pitchFamily="49" charset="-122"/>
              </a:rPr>
              <a:t>2.</a:t>
            </a:r>
            <a:r>
              <a:rPr lang="zh-CN" sz="3600" b="0">
                <a:solidFill>
                  <a:schemeClr val="dk1"/>
                </a:solidFill>
                <a:latin typeface="隶书" panose="02010509060101010101" pitchFamily="49" charset="-122"/>
                <a:ea typeface="隶书" panose="02010509060101010101" pitchFamily="49" charset="-122"/>
                <a:cs typeface="隶书" panose="02010509060101010101" pitchFamily="49" charset="-122"/>
              </a:rPr>
              <a:t>科研活动耗用的材料费；</a:t>
            </a:r>
            <a:endParaRPr lang="zh-CN" sz="3600" b="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marL="0" indent="267970"/>
            <a:r>
              <a:rPr lang="en-US" altLang="zh-CN" sz="3600" b="0">
                <a:solidFill>
                  <a:schemeClr val="dk1"/>
                </a:solidFill>
                <a:latin typeface="隶书" panose="02010509060101010101" pitchFamily="49" charset="-122"/>
                <a:ea typeface="隶书" panose="02010509060101010101" pitchFamily="49" charset="-122"/>
                <a:cs typeface="隶书" panose="02010509060101010101" pitchFamily="49" charset="-122"/>
              </a:rPr>
              <a:t>3.</a:t>
            </a:r>
            <a:r>
              <a:rPr lang="zh-CN" sz="3600" b="0">
                <a:solidFill>
                  <a:schemeClr val="dk1"/>
                </a:solidFill>
                <a:latin typeface="隶书" panose="02010509060101010101" pitchFamily="49" charset="-122"/>
                <a:ea typeface="隶书" panose="02010509060101010101" pitchFamily="49" charset="-122"/>
                <a:cs typeface="隶书" panose="02010509060101010101" pitchFamily="49" charset="-122"/>
              </a:rPr>
              <a:t>资产的折旧与摊销费用；</a:t>
            </a:r>
            <a:endParaRPr lang="zh-CN" sz="3600" b="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marL="0" indent="267970"/>
            <a:r>
              <a:rPr lang="en-US" altLang="zh-CN" sz="3600" b="0">
                <a:solidFill>
                  <a:schemeClr val="dk1"/>
                </a:solidFill>
                <a:latin typeface="隶书" panose="02010509060101010101" pitchFamily="49" charset="-122"/>
                <a:ea typeface="隶书" panose="02010509060101010101" pitchFamily="49" charset="-122"/>
                <a:cs typeface="隶书" panose="02010509060101010101" pitchFamily="49" charset="-122"/>
              </a:rPr>
              <a:t>4.</a:t>
            </a:r>
            <a:r>
              <a:rPr lang="zh-CN" sz="3600" b="0">
                <a:solidFill>
                  <a:schemeClr val="dk1"/>
                </a:solidFill>
                <a:latin typeface="隶书" panose="02010509060101010101" pitchFamily="49" charset="-122"/>
                <a:ea typeface="隶书" panose="02010509060101010101" pitchFamily="49" charset="-122"/>
                <a:cs typeface="隶书" panose="02010509060101010101" pitchFamily="49" charset="-122"/>
              </a:rPr>
              <a:t>委托外部机构开展科研活动费用；</a:t>
            </a:r>
            <a:endParaRPr lang="zh-CN" sz="3600" b="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marL="0" indent="267970"/>
            <a:r>
              <a:rPr lang="en-US" altLang="zh-CN" sz="3600" b="0">
                <a:solidFill>
                  <a:schemeClr val="dk1"/>
                </a:solidFill>
                <a:latin typeface="隶书" panose="02010509060101010101" pitchFamily="49" charset="-122"/>
                <a:ea typeface="隶书" panose="02010509060101010101" pitchFamily="49" charset="-122"/>
                <a:cs typeface="隶书" panose="02010509060101010101" pitchFamily="49" charset="-122"/>
              </a:rPr>
              <a:t>5.</a:t>
            </a:r>
            <a:r>
              <a:rPr lang="zh-CN" sz="3600" b="0">
                <a:solidFill>
                  <a:schemeClr val="dk1"/>
                </a:solidFill>
                <a:latin typeface="隶书" panose="02010509060101010101" pitchFamily="49" charset="-122"/>
                <a:ea typeface="隶书" panose="02010509060101010101" pitchFamily="49" charset="-122"/>
                <a:cs typeface="隶书" panose="02010509060101010101" pitchFamily="49" charset="-122"/>
              </a:rPr>
              <a:t>其他费用。</a:t>
            </a:r>
            <a:endParaRPr lang="zh-CN" altLang="en-US" sz="3600" b="0">
              <a:solidFill>
                <a:schemeClr val="dk1"/>
              </a:solidFill>
              <a:latin typeface="隶书" panose="02010509060101010101" pitchFamily="49" charset="-122"/>
              <a:ea typeface="隶书" panose="02010509060101010101" pitchFamily="49" charset="-122"/>
              <a:cs typeface="隶书" panose="02010509060101010101" pitchFamily="49" charset="-122"/>
            </a:endParaRPr>
          </a:p>
        </p:txBody>
      </p:sp>
      <p:sp>
        <p:nvSpPr>
          <p:cNvPr id="2" name="文本框 1"/>
          <p:cNvSpPr txBox="1"/>
          <p:nvPr>
            <p:custDataLst>
              <p:tags r:id="rId5"/>
            </p:custDataLst>
          </p:nvPr>
        </p:nvSpPr>
        <p:spPr>
          <a:xfrm>
            <a:off x="1638935" y="1484630"/>
            <a:ext cx="7563485" cy="583565"/>
          </a:xfrm>
          <a:prstGeom prst="rect">
            <a:avLst/>
          </a:prstGeom>
          <a:noFill/>
        </p:spPr>
        <p:txBody>
          <a:bodyPr wrap="none" rtlCol="0" anchor="t">
            <a:spAutoFit/>
          </a:bodyPr>
          <a:p>
            <a:r>
              <a:rPr lang="zh-CN" altLang="en-US" sz="3200" b="1"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重点指标</a:t>
            </a:r>
            <a:r>
              <a:rPr lang="en-US" altLang="zh-CN" sz="3200" b="1"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3</a:t>
            </a:r>
            <a:r>
              <a:rPr lang="zh-CN" altLang="en-US" sz="2800" b="1"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：本年</a:t>
            </a:r>
            <a:r>
              <a:rPr lang="zh-CN" altLang="zh-CN" sz="2800" b="1"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项目（课题）</a:t>
            </a:r>
            <a:r>
              <a:rPr lang="zh-CN" altLang="en-US" sz="2800" b="1"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经费支出（</a:t>
            </a:r>
            <a:r>
              <a:rPr lang="en-US" altLang="zh-CN" sz="2800" b="1"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8</a:t>
            </a:r>
            <a:r>
              <a:rPr lang="zh-CN" altLang="en-US" sz="2800" b="1"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a:t>
            </a:r>
            <a:endParaRPr lang="zh-CN" altLang="en-US" sz="2800" b="1"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p:txBody>
      </p:sp>
      <p:sp>
        <p:nvSpPr>
          <p:cNvPr id="3" name="文本框 2"/>
          <p:cNvSpPr txBox="1"/>
          <p:nvPr/>
        </p:nvSpPr>
        <p:spPr>
          <a:xfrm>
            <a:off x="1590040" y="229870"/>
            <a:ext cx="7518400" cy="860425"/>
          </a:xfrm>
          <a:prstGeom prst="rect">
            <a:avLst/>
          </a:prstGeom>
          <a:noFill/>
        </p:spPr>
        <p:txBody>
          <a:bodyPr wrap="none" rtlCol="0" anchor="t">
            <a:spAutoFit/>
          </a:bodyPr>
          <a:p>
            <a:pPr>
              <a:lnSpc>
                <a:spcPts val="6000"/>
              </a:lnSpc>
              <a:spcBef>
                <a:spcPts val="1000"/>
              </a:spcBef>
            </a:pPr>
            <a:r>
              <a:rPr lang="en-US" altLang="zh-CN" sz="28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1.</a:t>
            </a:r>
            <a:r>
              <a:rPr lang="zh-CN" altLang="zh-CN" sz="28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《医院科研项目</a:t>
            </a:r>
            <a:r>
              <a:rPr lang="zh-CN" altLang="en-US" sz="28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（课题）</a:t>
            </a:r>
            <a:r>
              <a:rPr lang="zh-CN" altLang="zh-CN" sz="28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情况》（</a:t>
            </a:r>
            <a:r>
              <a:rPr lang="en-US" altLang="zh-CN" sz="28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107-4</a:t>
            </a:r>
            <a:r>
              <a:rPr lang="zh-CN" altLang="zh-CN" sz="28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表）</a:t>
            </a:r>
            <a:endParaRPr lang="zh-CN" altLang="zh-CN" sz="2800" b="1"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6"/>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3" name="内容占位符 2"/>
          <p:cNvSpPr>
            <a:spLocks noGrp="1"/>
          </p:cNvSpPr>
          <p:nvPr>
            <p:ph idx="4294967295"/>
            <p:custDataLst>
              <p:tags r:id="rId5"/>
            </p:custDataLst>
          </p:nvPr>
        </p:nvSpPr>
        <p:spPr>
          <a:xfrm>
            <a:off x="1068070" y="594360"/>
            <a:ext cx="10055860" cy="4707890"/>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lvl="0" algn="l" defTabSz="914400">
              <a:buClrTx/>
              <a:buSzTx/>
              <a:buFontTx/>
              <a:buNone/>
            </a:pPr>
            <a:r>
              <a:rPr lang="en-US" altLang="zh-CN"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2.</a:t>
            </a:r>
            <a:r>
              <a:rPr lang="en-US" altLang="zh-CN"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《医院科研活动及相关情况》（</a:t>
            </a:r>
            <a:r>
              <a:rPr lang="en-US" altLang="zh-CN"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107-5</a:t>
            </a:r>
            <a:r>
              <a:rPr lang="en-US" altLang="zh-CN"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表）</a:t>
            </a:r>
            <a:endParaRPr lang="en-US" altLang="zh-CN"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buClrTx/>
              <a:buSzTx/>
              <a:buFontTx/>
              <a:buNone/>
            </a:pPr>
            <a:endParaRPr lang="en-US" altLang="zh-CN"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marL="114300" lvl="0" indent="-457200" algn="l" defTabSz="914400">
              <a:buClrTx/>
              <a:buSzTx/>
              <a:buFont typeface="Wingdings" panose="05000000000000000000" charset="0"/>
              <a:buChar char="Ø"/>
            </a:pPr>
            <a:r>
              <a:rPr lang="en-US" altLang="zh-CN" sz="3600"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重点指标1：科研人员情况</a:t>
            </a:r>
            <a:endParaRPr lang="en-US" altLang="zh-CN" sz="3600"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marL="114300" lvl="0" indent="-457200" algn="l" defTabSz="914400">
              <a:buClrTx/>
              <a:buSzTx/>
              <a:buFont typeface="Wingdings" panose="05000000000000000000" charset="0"/>
              <a:buChar char="Ø"/>
            </a:pPr>
            <a:r>
              <a:rPr lang="en-US" altLang="zh-CN" sz="3600"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重点指标2：</a:t>
            </a:r>
            <a:r>
              <a:rPr lang="en-US" altLang="zh-CN" sz="3600"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科研费用情况</a:t>
            </a:r>
            <a:endParaRPr lang="en-US" altLang="zh-CN" sz="3600"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marL="114300" lvl="0" indent="-457200" algn="l" defTabSz="914400">
              <a:buClrTx/>
              <a:buSzTx/>
              <a:buFont typeface="Wingdings" panose="05000000000000000000" charset="0"/>
              <a:buChar char="Ø"/>
            </a:pPr>
            <a:r>
              <a:rPr lang="en-US" altLang="zh-CN" sz="3600"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重点指标3：</a:t>
            </a:r>
            <a:r>
              <a:rPr lang="en-US" altLang="zh-CN" sz="3600"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当年形成用于科研的仪器和设备</a:t>
            </a:r>
            <a:endParaRPr lang="en-US" altLang="zh-CN" sz="3600"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endParaRPr>
          </a:p>
          <a:p>
            <a:pPr marL="114300" lvl="0" indent="-457200" algn="l" defTabSz="914400">
              <a:buClrTx/>
              <a:buSzTx/>
              <a:buFont typeface="Wingdings" panose="05000000000000000000" charset="0"/>
              <a:buChar char="Ø"/>
            </a:pPr>
            <a:r>
              <a:rPr lang="en-US" altLang="zh-CN" sz="3600"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重点指标4：</a:t>
            </a:r>
            <a:r>
              <a:rPr lang="en-US" altLang="zh-CN" sz="3600"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医院办科研机构（境内）情况</a:t>
            </a:r>
            <a:endParaRPr lang="en-US" altLang="zh-CN" sz="3600"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marL="114300" lvl="0" indent="-457200" algn="l" defTabSz="914400">
              <a:buClrTx/>
              <a:buSzTx/>
              <a:buFontTx/>
              <a:buNone/>
            </a:pPr>
            <a:endParaRPr lang="en-US" altLang="zh-CN" sz="3600"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6"/>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9219" name="内容占位符 2"/>
          <p:cNvSpPr>
            <a:spLocks noGrp="1"/>
          </p:cNvSpPr>
          <p:nvPr>
            <p:ph idx="4294967295"/>
          </p:nvPr>
        </p:nvSpPr>
        <p:spPr>
          <a:xfrm>
            <a:off x="1540221" y="1284137"/>
            <a:ext cx="10163175" cy="5305425"/>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lvl="0" algn="l" defTabSz="914400">
              <a:buClrTx/>
              <a:buSzTx/>
              <a:buFontTx/>
              <a:buNone/>
            </a:pPr>
            <a:r>
              <a:rPr lang="en-US" altLang="zh-CN" kern="1200" dirty="0" smtClean="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2．医院科研活动由谁统计？</a:t>
            </a:r>
            <a:endParaRPr lang="en-US" altLang="zh-CN" kern="1200" dirty="0" smtClean="0">
              <a:solidFill>
                <a:schemeClr val="tx1"/>
              </a:solidFill>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buClrTx/>
              <a:buSzTx/>
              <a:buFontTx/>
              <a:buNone/>
            </a:pPr>
            <a:endParaRPr lang="en-US" altLang="zh-CN" kern="1200" dirty="0" smtClean="0">
              <a:solidFill>
                <a:schemeClr val="accent1">
                  <a:lumMod val="75000"/>
                </a:schemeClr>
              </a:solidFill>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buClrTx/>
              <a:buSzTx/>
              <a:buFontTx/>
              <a:buNone/>
            </a:pPr>
            <a:endParaRPr lang="en-US" altLang="zh-CN" kern="1200" dirty="0" smtClean="0">
              <a:solidFill>
                <a:schemeClr val="accent1">
                  <a:lumMod val="75000"/>
                </a:schemeClr>
              </a:solidFill>
              <a:latin typeface="隶书" panose="02010509060101010101" pitchFamily="49" charset="-122"/>
              <a:ea typeface="隶书" panose="02010509060101010101" pitchFamily="49" charset="-122"/>
              <a:cs typeface="隶书" panose="02010509060101010101" pitchFamily="49" charset="-122"/>
              <a:sym typeface="+mn-ea"/>
            </a:endParaRPr>
          </a:p>
        </p:txBody>
      </p:sp>
      <p:grpSp>
        <p:nvGrpSpPr>
          <p:cNvPr id="5" name="组合 4"/>
          <p:cNvGrpSpPr/>
          <p:nvPr/>
        </p:nvGrpSpPr>
        <p:grpSpPr>
          <a:xfrm rot="0">
            <a:off x="1823720" y="2228215"/>
            <a:ext cx="8543925" cy="2787650"/>
            <a:chOff x="2166538" y="1163080"/>
            <a:chExt cx="7035689" cy="2740825"/>
          </a:xfrm>
        </p:grpSpPr>
        <p:sp>
          <p:nvSpPr>
            <p:cNvPr id="7" name="任意多边形 6"/>
            <p:cNvSpPr/>
            <p:nvPr>
              <p:custDataLst>
                <p:tags r:id="rId5"/>
              </p:custDataLst>
            </p:nvPr>
          </p:nvSpPr>
          <p:spPr>
            <a:xfrm>
              <a:off x="2166538" y="1413905"/>
              <a:ext cx="7035689" cy="2490000"/>
            </a:xfrm>
            <a:custGeom>
              <a:avLst/>
              <a:gdLst>
                <a:gd name="connsiteX0" fmla="*/ 0 w 3589215"/>
                <a:gd name="connsiteY0" fmla="*/ 0 h 990675"/>
                <a:gd name="connsiteX1" fmla="*/ 3589215 w 3589215"/>
                <a:gd name="connsiteY1" fmla="*/ 0 h 990675"/>
                <a:gd name="connsiteX2" fmla="*/ 3589215 w 3589215"/>
                <a:gd name="connsiteY2" fmla="*/ 990675 h 990675"/>
                <a:gd name="connsiteX3" fmla="*/ 0 w 3589215"/>
                <a:gd name="connsiteY3" fmla="*/ 990675 h 990675"/>
                <a:gd name="connsiteX4" fmla="*/ 0 w 3589215"/>
                <a:gd name="connsiteY4" fmla="*/ 0 h 99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9215" h="990675">
                  <a:moveTo>
                    <a:pt x="0" y="0"/>
                  </a:moveTo>
                  <a:lnTo>
                    <a:pt x="3589215" y="0"/>
                  </a:lnTo>
                  <a:lnTo>
                    <a:pt x="3589215" y="990675"/>
                  </a:lnTo>
                  <a:lnTo>
                    <a:pt x="0" y="990675"/>
                  </a:lnTo>
                  <a:lnTo>
                    <a:pt x="0" y="0"/>
                  </a:lnTo>
                  <a:close/>
                </a:path>
              </a:pathLst>
            </a:custGeom>
            <a:solidFill>
              <a:schemeClr val="lt1">
                <a:alpha val="90000"/>
                <a:hueOff val="0"/>
                <a:satOff val="0"/>
                <a:alphaOff val="0"/>
              </a:schemeClr>
            </a:solidFill>
            <a:ln>
              <a:solidFill>
                <a:schemeClr val="accent2">
                  <a:shade val="80000"/>
                  <a:hueOff val="0"/>
                  <a:satOff val="0"/>
                  <a:alphaOff val="0"/>
                </a:schemeClr>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lstStyle/>
            <a:p>
              <a:pPr marL="457200" indent="-457200">
                <a:buSzPct val="100000"/>
                <a:buFont typeface="Wingdings" panose="05000000000000000000" pitchFamily="2" charset="2"/>
                <a:buChar char="ü"/>
                <a:defRPr/>
              </a:pPr>
              <a:r>
                <a:rPr lang="zh-CN" altLang="en-US" sz="2800" dirty="0" smtClean="0">
                  <a:solidFill>
                    <a:schemeClr val="dk1"/>
                  </a:solidFill>
                  <a:latin typeface="隶书" panose="02010509060101010101" pitchFamily="49" charset="-122"/>
                  <a:ea typeface="隶书" panose="02010509060101010101" pitchFamily="49" charset="-122"/>
                </a:rPr>
                <a:t>教育部负责高校附属医院，如中山一院</a:t>
              </a:r>
              <a:endParaRPr lang="en-US" altLang="zh-CN" sz="2800" dirty="0" smtClean="0">
                <a:solidFill>
                  <a:schemeClr val="dk1"/>
                </a:solidFill>
                <a:latin typeface="隶书" panose="02010509060101010101" pitchFamily="49" charset="-122"/>
                <a:ea typeface="隶书" panose="02010509060101010101" pitchFamily="49" charset="-122"/>
              </a:endParaRPr>
            </a:p>
            <a:p>
              <a:pPr marL="457200" indent="-457200">
                <a:buSzPct val="100000"/>
                <a:buFont typeface="Wingdings" panose="05000000000000000000" pitchFamily="2" charset="2"/>
                <a:buChar char="ü"/>
                <a:defRPr/>
              </a:pPr>
              <a:r>
                <a:rPr lang="zh-CN" altLang="en-US" sz="2800" dirty="0" smtClean="0">
                  <a:solidFill>
                    <a:schemeClr val="dk1"/>
                  </a:solidFill>
                  <a:latin typeface="隶书" panose="02010509060101010101" pitchFamily="49" charset="-122"/>
                  <a:ea typeface="隶书" panose="02010509060101010101" pitchFamily="49" charset="-122"/>
                </a:rPr>
                <a:t>科技部负责研究机构所属医院，如协和医院</a:t>
              </a:r>
              <a:endParaRPr lang="en-US" altLang="zh-CN" sz="2800" dirty="0" smtClean="0">
                <a:solidFill>
                  <a:schemeClr val="dk1"/>
                </a:solidFill>
                <a:latin typeface="隶书" panose="02010509060101010101" pitchFamily="49" charset="-122"/>
                <a:ea typeface="隶书" panose="02010509060101010101" pitchFamily="49" charset="-122"/>
              </a:endParaRPr>
            </a:p>
            <a:p>
              <a:pPr marL="457200" indent="-457200">
                <a:buSzPct val="100000"/>
                <a:buFont typeface="Wingdings" panose="05000000000000000000" pitchFamily="2" charset="2"/>
                <a:buChar char="ü"/>
                <a:defRPr/>
              </a:pPr>
              <a:r>
                <a:rPr lang="zh-CN" altLang="en-US" sz="2800" dirty="0" smtClean="0">
                  <a:solidFill>
                    <a:schemeClr val="dk1"/>
                  </a:solidFill>
                  <a:latin typeface="隶书" panose="02010509060101010101" pitchFamily="49" charset="-122"/>
                  <a:ea typeface="隶书" panose="02010509060101010101" pitchFamily="49" charset="-122"/>
                </a:rPr>
                <a:t>统计局负责企业性质的医院和其他事业单位医院</a:t>
              </a:r>
              <a:endParaRPr lang="zh-CN" altLang="en-US" sz="2800" dirty="0" smtClean="0">
                <a:solidFill>
                  <a:schemeClr val="dk1"/>
                </a:solidFill>
                <a:latin typeface="隶书" panose="02010509060101010101" pitchFamily="49" charset="-122"/>
                <a:ea typeface="隶书" panose="02010509060101010101" pitchFamily="49" charset="-122"/>
              </a:endParaRPr>
            </a:p>
          </p:txBody>
        </p:sp>
        <p:sp>
          <p:nvSpPr>
            <p:cNvPr id="8" name="任意多边形 7"/>
            <p:cNvSpPr/>
            <p:nvPr>
              <p:custDataLst>
                <p:tags r:id="rId6"/>
              </p:custDataLst>
            </p:nvPr>
          </p:nvSpPr>
          <p:spPr>
            <a:xfrm>
              <a:off x="2307199" y="1163080"/>
              <a:ext cx="2283527" cy="501340"/>
            </a:xfrm>
            <a:custGeom>
              <a:avLst/>
              <a:gdLst>
                <a:gd name="connsiteX0" fmla="*/ 0 w 2512450"/>
                <a:gd name="connsiteY0" fmla="*/ 83642 h 501840"/>
                <a:gd name="connsiteX1" fmla="*/ 83642 w 2512450"/>
                <a:gd name="connsiteY1" fmla="*/ 0 h 501840"/>
                <a:gd name="connsiteX2" fmla="*/ 2428808 w 2512450"/>
                <a:gd name="connsiteY2" fmla="*/ 0 h 501840"/>
                <a:gd name="connsiteX3" fmla="*/ 2512450 w 2512450"/>
                <a:gd name="connsiteY3" fmla="*/ 83642 h 501840"/>
                <a:gd name="connsiteX4" fmla="*/ 2512450 w 2512450"/>
                <a:gd name="connsiteY4" fmla="*/ 418198 h 501840"/>
                <a:gd name="connsiteX5" fmla="*/ 2428808 w 2512450"/>
                <a:gd name="connsiteY5" fmla="*/ 501840 h 501840"/>
                <a:gd name="connsiteX6" fmla="*/ 83642 w 2512450"/>
                <a:gd name="connsiteY6" fmla="*/ 501840 h 501840"/>
                <a:gd name="connsiteX7" fmla="*/ 0 w 2512450"/>
                <a:gd name="connsiteY7" fmla="*/ 418198 h 501840"/>
                <a:gd name="connsiteX8" fmla="*/ 0 w 2512450"/>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2450" h="501840">
                  <a:moveTo>
                    <a:pt x="0" y="83642"/>
                  </a:moveTo>
                  <a:cubicBezTo>
                    <a:pt x="0" y="37448"/>
                    <a:pt x="37448" y="0"/>
                    <a:pt x="83642" y="0"/>
                  </a:cubicBezTo>
                  <a:lnTo>
                    <a:pt x="2428808" y="0"/>
                  </a:lnTo>
                  <a:cubicBezTo>
                    <a:pt x="2475002" y="0"/>
                    <a:pt x="2512450" y="37448"/>
                    <a:pt x="2512450" y="83642"/>
                  </a:cubicBezTo>
                  <a:lnTo>
                    <a:pt x="2512450" y="418198"/>
                  </a:lnTo>
                  <a:cubicBezTo>
                    <a:pt x="2512450" y="464392"/>
                    <a:pt x="2475002" y="501840"/>
                    <a:pt x="2428808" y="501840"/>
                  </a:cubicBezTo>
                  <a:lnTo>
                    <a:pt x="83642" y="501840"/>
                  </a:lnTo>
                  <a:cubicBezTo>
                    <a:pt x="37448" y="501840"/>
                    <a:pt x="0" y="464392"/>
                    <a:pt x="0" y="418198"/>
                  </a:cubicBezTo>
                  <a:lnTo>
                    <a:pt x="0" y="83642"/>
                  </a:lnTo>
                  <a:close/>
                </a:path>
              </a:pathLst>
            </a:custGeom>
            <a:solidFill>
              <a:schemeClr val="accent2">
                <a:shade val="80000"/>
                <a:hueOff val="0"/>
                <a:satOff val="0"/>
                <a:alphaOff val="0"/>
              </a:schemeClr>
            </a:solidFill>
            <a:ln>
              <a:solidFill>
                <a:schemeClr val="lt1">
                  <a:hueOff val="0"/>
                  <a:satOff val="0"/>
                  <a:alphaOff val="0"/>
                </a:schemeClr>
              </a:solidFill>
            </a:ln>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lIns="119463" tIns="24498" rIns="119463" bIns="24498" spcCol="1270" anchor="ctr"/>
            <a:lstStyle/>
            <a:p>
              <a:pPr algn="ctr" defTabSz="755650">
                <a:lnSpc>
                  <a:spcPct val="90000"/>
                </a:lnSpc>
                <a:spcAft>
                  <a:spcPct val="35000"/>
                </a:spcAft>
                <a:defRPr/>
              </a:pPr>
              <a:r>
                <a:rPr lang="zh-CN" altLang="en-US" sz="3200" dirty="0" smtClean="0">
                  <a:solidFill>
                    <a:schemeClr val="lt1"/>
                  </a:solidFill>
                  <a:latin typeface="隶书" panose="02010509060101010101" pitchFamily="49" charset="-122"/>
                  <a:ea typeface="隶书" panose="02010509060101010101" pitchFamily="49" charset="-122"/>
                </a:rPr>
                <a:t>条块结合</a:t>
              </a:r>
              <a:endParaRPr lang="zh-CN" altLang="en-US" sz="3200" dirty="0" smtClean="0">
                <a:solidFill>
                  <a:schemeClr val="lt1"/>
                </a:solidFill>
                <a:latin typeface="隶书" panose="02010509060101010101" pitchFamily="49" charset="-122"/>
                <a:ea typeface="隶书" panose="02010509060101010101" pitchFamily="49" charset="-122"/>
              </a:endParaRPr>
            </a:p>
          </p:txBody>
        </p:sp>
      </p:grpSp>
    </p:spTree>
    <p:custDataLst>
      <p:tags r:id="rId7"/>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21505" name="Rectangle 4"/>
          <p:cNvSpPr/>
          <p:nvPr>
            <p:custDataLst>
              <p:tags r:id="rId5"/>
            </p:custDataLst>
          </p:nvPr>
        </p:nvSpPr>
        <p:spPr>
          <a:xfrm>
            <a:off x="-74295" y="-62865"/>
            <a:ext cx="12266930" cy="6983730"/>
          </a:xfrm>
          <a:prstGeom prst="rect">
            <a:avLst/>
          </a:prstGeom>
          <a:solidFill>
            <a:schemeClr val="dk1"/>
          </a:solidFill>
          <a:ln w="9525" cap="flat" cmpd="sng">
            <a:solidFill>
              <a:schemeClr val="dk1"/>
            </a:solidFill>
            <a:prstDash val="solid"/>
            <a:miter/>
            <a:headEnd type="none" w="med" len="med"/>
            <a:tailEnd type="none" w="med" len="med"/>
          </a:ln>
        </p:spPr>
        <p:txBody>
          <a:bodyPr wrap="none" anchor="ctr"/>
          <a:p>
            <a:pPr>
              <a:buFont typeface="Arial" panose="020B0604020202020204" pitchFamily="34" charset="0"/>
            </a:pPr>
            <a:endParaRPr lang="zh-CN" altLang="en-US" sz="1800" dirty="0">
              <a:solidFill>
                <a:schemeClr val="dk1"/>
              </a:solidFill>
              <a:latin typeface="隶书" panose="02010509060101010101" pitchFamily="49" charset="-122"/>
              <a:ea typeface="隶书" panose="02010509060101010101" pitchFamily="49" charset="-122"/>
            </a:endParaRPr>
          </a:p>
        </p:txBody>
      </p:sp>
      <p:pic>
        <p:nvPicPr>
          <p:cNvPr id="4" name="图片 3" descr="]9$E9%TRT{W`DS0Z5KS5677"/>
          <p:cNvPicPr>
            <a:picLocks noChangeAspect="1"/>
          </p:cNvPicPr>
          <p:nvPr/>
        </p:nvPicPr>
        <p:blipFill>
          <a:blip r:embed="rId6"/>
          <a:stretch>
            <a:fillRect/>
          </a:stretch>
        </p:blipFill>
        <p:spPr>
          <a:xfrm>
            <a:off x="2079625" y="0"/>
            <a:ext cx="7959090" cy="6858000"/>
          </a:xfrm>
          <a:prstGeom prst="rect">
            <a:avLst/>
          </a:prstGeom>
        </p:spPr>
      </p:pic>
      <p:sp>
        <p:nvSpPr>
          <p:cNvPr id="5" name="矩形 4"/>
          <p:cNvSpPr/>
          <p:nvPr/>
        </p:nvSpPr>
        <p:spPr>
          <a:xfrm>
            <a:off x="2150745" y="2343150"/>
            <a:ext cx="2036445" cy="1139825"/>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2" name="文本框 1"/>
          <p:cNvSpPr txBox="1"/>
          <p:nvPr>
            <p:custDataLst>
              <p:tags r:id="rId5"/>
            </p:custDataLst>
          </p:nvPr>
        </p:nvSpPr>
        <p:spPr>
          <a:xfrm>
            <a:off x="1530985" y="989330"/>
            <a:ext cx="8571230" cy="4399915"/>
          </a:xfrm>
          <a:prstGeom prst="rect">
            <a:avLst/>
          </a:prstGeom>
          <a:noFill/>
        </p:spPr>
        <p:txBody>
          <a:bodyPr wrap="square" rtlCol="0" anchor="t">
            <a:spAutoFit/>
          </a:bodyPr>
          <a:p>
            <a:pPr marL="0" indent="0" fontAlgn="base">
              <a:buNone/>
            </a:pPr>
            <a:r>
              <a:rPr lang="en-US" altLang="zh-CN" sz="32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2.</a:t>
            </a:r>
            <a:r>
              <a:rPr lang="zh-CN" altLang="zh-CN" sz="32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《医院科研活动及相关情况》（</a:t>
            </a:r>
            <a:r>
              <a:rPr lang="en-US" altLang="zh-CN" sz="3200" b="1">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107-5</a:t>
            </a:r>
            <a:r>
              <a:rPr lang="zh-CN" altLang="zh-CN" sz="32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表）</a:t>
            </a:r>
            <a:endParaRPr lang="zh-CN" altLang="zh-CN" sz="3200" b="1" strike="noStrike" noProof="1"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marL="0" indent="0" fontAlgn="base">
              <a:buNone/>
            </a:pPr>
            <a:endParaRPr lang="zh-CN" altLang="en-US" sz="3200" b="1" strike="noStrike"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fontAlgn="base"/>
            <a:r>
              <a:rPr lang="zh-CN" altLang="en-US" sz="3600" b="1"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重点指标</a:t>
            </a:r>
            <a:r>
              <a:rPr lang="en-US" altLang="zh-CN" sz="3600" b="1"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1</a:t>
            </a:r>
            <a:r>
              <a:rPr lang="zh-CN" altLang="en-US" sz="3600" b="1"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a:t>
            </a:r>
            <a:r>
              <a:rPr lang="zh-CN" altLang="zh-CN" sz="3600" b="1"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科研人员情况</a:t>
            </a:r>
            <a:endParaRPr lang="zh-CN" altLang="zh-CN" sz="3600" b="1"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fontAlgn="base"/>
            <a:endParaRPr lang="zh-CN" altLang="zh-CN" sz="3600" b="1"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fontAlgn="base"/>
            <a:r>
              <a:rPr lang="zh-CN" altLang="zh-CN" sz="3600" b="1"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指报告期内医院参加科研活动的人员合计，包括参加科研项目（课题）的研究人员和科研活动的管理和服务人员，不含外聘人员。</a:t>
            </a:r>
            <a:endParaRPr lang="zh-CN" altLang="zh-CN" sz="3600" b="1"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6"/>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21505" name="Rectangle 4"/>
          <p:cNvSpPr/>
          <p:nvPr>
            <p:custDataLst>
              <p:tags r:id="rId5"/>
            </p:custDataLst>
          </p:nvPr>
        </p:nvSpPr>
        <p:spPr>
          <a:xfrm>
            <a:off x="-74295" y="-62865"/>
            <a:ext cx="12266930" cy="6983730"/>
          </a:xfrm>
          <a:prstGeom prst="rect">
            <a:avLst/>
          </a:prstGeom>
          <a:solidFill>
            <a:schemeClr val="dk1"/>
          </a:solidFill>
          <a:ln w="9525" cap="flat" cmpd="sng">
            <a:solidFill>
              <a:schemeClr val="dk1"/>
            </a:solidFill>
            <a:prstDash val="solid"/>
            <a:miter/>
            <a:headEnd type="none" w="med" len="med"/>
            <a:tailEnd type="none" w="med" len="med"/>
          </a:ln>
        </p:spPr>
        <p:txBody>
          <a:bodyPr wrap="none" anchor="ctr"/>
          <a:p>
            <a:pPr>
              <a:buFont typeface="Arial" panose="020B0604020202020204" pitchFamily="34" charset="0"/>
            </a:pPr>
            <a:endParaRPr lang="zh-CN" altLang="en-US" sz="1800" dirty="0">
              <a:solidFill>
                <a:schemeClr val="dk1"/>
              </a:solidFill>
              <a:latin typeface="隶书" panose="02010509060101010101" pitchFamily="49" charset="-122"/>
              <a:ea typeface="隶书" panose="02010509060101010101" pitchFamily="49" charset="-122"/>
            </a:endParaRPr>
          </a:p>
        </p:txBody>
      </p:sp>
      <p:pic>
        <p:nvPicPr>
          <p:cNvPr id="6" name="图片 5" descr="]9$E9%TRT{W`DS0Z5KS5677"/>
          <p:cNvPicPr>
            <a:picLocks noChangeAspect="1"/>
          </p:cNvPicPr>
          <p:nvPr/>
        </p:nvPicPr>
        <p:blipFill>
          <a:blip r:embed="rId6"/>
          <a:stretch>
            <a:fillRect/>
          </a:stretch>
        </p:blipFill>
        <p:spPr>
          <a:xfrm>
            <a:off x="2079625" y="0"/>
            <a:ext cx="7959090" cy="6858000"/>
          </a:xfrm>
          <a:prstGeom prst="rect">
            <a:avLst/>
          </a:prstGeom>
        </p:spPr>
      </p:pic>
      <p:cxnSp>
        <p:nvCxnSpPr>
          <p:cNvPr id="4" name="直接连接符 3"/>
          <p:cNvCxnSpPr/>
          <p:nvPr>
            <p:custDataLst>
              <p:tags r:id="rId7"/>
            </p:custDataLst>
          </p:nvPr>
        </p:nvCxnSpPr>
        <p:spPr>
          <a:xfrm>
            <a:off x="2233295" y="3230880"/>
            <a:ext cx="1206500" cy="0"/>
          </a:xfrm>
          <a:prstGeom prst="line">
            <a:avLst/>
          </a:prstGeom>
          <a:solidFill>
            <a:schemeClr val="accent1"/>
          </a:solidFill>
          <a:ln w="25400" cap="flat" cmpd="sng" algn="ctr">
            <a:solidFill>
              <a:srgbClr val="FF0000"/>
            </a:solidFill>
            <a:prstDash val="solid"/>
            <a:round/>
            <a:headEnd type="none" w="med" len="med"/>
            <a:tailEnd type="none" w="med" len="med"/>
          </a:ln>
        </p:spPr>
      </p:cxnSp>
      <p:sp>
        <p:nvSpPr>
          <p:cNvPr id="5" name="文本框 4"/>
          <p:cNvSpPr txBox="1"/>
          <p:nvPr/>
        </p:nvSpPr>
        <p:spPr>
          <a:xfrm>
            <a:off x="4013835" y="3230880"/>
            <a:ext cx="4116705" cy="1383665"/>
          </a:xfrm>
          <a:prstGeom prst="rect">
            <a:avLst/>
          </a:prstGeom>
          <a:solidFill>
            <a:schemeClr val="bg1"/>
          </a:solidFill>
          <a:ln w="22225" cmpd="sng">
            <a:solidFill>
              <a:srgbClr val="FF0000"/>
            </a:solidFill>
            <a:prstDash val="solid"/>
          </a:ln>
        </p:spPr>
        <p:txBody>
          <a:bodyPr wrap="square" rtlCol="0">
            <a:spAutoFit/>
          </a:bodyPr>
          <a:p>
            <a:r>
              <a:rPr lang="zh-CN" altLang="en-US" sz="28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从事科研活动的时间占制度工作时间</a:t>
            </a:r>
            <a:r>
              <a:rPr lang="en-US" altLang="zh-CN" sz="28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90%</a:t>
            </a:r>
            <a:r>
              <a:rPr lang="zh-CN" altLang="en-US" sz="28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及以上的人员</a:t>
            </a:r>
            <a:endParaRPr lang="zh-CN" altLang="en-US" sz="28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21505" name="Rectangle 4"/>
          <p:cNvSpPr/>
          <p:nvPr>
            <p:custDataLst>
              <p:tags r:id="rId5"/>
            </p:custDataLst>
          </p:nvPr>
        </p:nvSpPr>
        <p:spPr>
          <a:xfrm>
            <a:off x="-74295" y="-62865"/>
            <a:ext cx="12266930" cy="6983730"/>
          </a:xfrm>
          <a:prstGeom prst="rect">
            <a:avLst/>
          </a:prstGeom>
          <a:solidFill>
            <a:schemeClr val="dk1"/>
          </a:solidFill>
          <a:ln w="9525" cap="flat" cmpd="sng">
            <a:solidFill>
              <a:schemeClr val="dk1"/>
            </a:solidFill>
            <a:prstDash val="solid"/>
            <a:miter/>
            <a:headEnd type="none" w="med" len="med"/>
            <a:tailEnd type="none" w="med" len="med"/>
          </a:ln>
        </p:spPr>
        <p:txBody>
          <a:bodyPr wrap="none" anchor="ctr"/>
          <a:p>
            <a:pPr>
              <a:buFont typeface="Arial" panose="020B0604020202020204" pitchFamily="34" charset="0"/>
            </a:pPr>
            <a:endParaRPr lang="zh-CN" altLang="en-US" sz="1800" dirty="0">
              <a:solidFill>
                <a:schemeClr val="dk1"/>
              </a:solidFill>
              <a:latin typeface="隶书" panose="02010509060101010101" pitchFamily="49" charset="-122"/>
              <a:ea typeface="隶书" panose="02010509060101010101" pitchFamily="49" charset="-122"/>
            </a:endParaRPr>
          </a:p>
        </p:txBody>
      </p:sp>
      <p:pic>
        <p:nvPicPr>
          <p:cNvPr id="6" name="图片 5" descr="]9$E9%TRT{W`DS0Z5KS5677"/>
          <p:cNvPicPr>
            <a:picLocks noChangeAspect="1"/>
          </p:cNvPicPr>
          <p:nvPr/>
        </p:nvPicPr>
        <p:blipFill>
          <a:blip r:embed="rId6"/>
          <a:stretch>
            <a:fillRect/>
          </a:stretch>
        </p:blipFill>
        <p:spPr>
          <a:xfrm>
            <a:off x="2079625" y="0"/>
            <a:ext cx="7959090" cy="6858000"/>
          </a:xfrm>
          <a:prstGeom prst="rect">
            <a:avLst/>
          </a:prstGeom>
        </p:spPr>
      </p:pic>
      <p:cxnSp>
        <p:nvCxnSpPr>
          <p:cNvPr id="4" name="直接连接符 3"/>
          <p:cNvCxnSpPr/>
          <p:nvPr>
            <p:custDataLst>
              <p:tags r:id="rId7"/>
            </p:custDataLst>
          </p:nvPr>
        </p:nvCxnSpPr>
        <p:spPr>
          <a:xfrm>
            <a:off x="2322195" y="4160520"/>
            <a:ext cx="959485" cy="0"/>
          </a:xfrm>
          <a:prstGeom prst="line">
            <a:avLst/>
          </a:prstGeom>
          <a:solidFill>
            <a:schemeClr val="accent1"/>
          </a:solidFill>
          <a:ln w="25400" cap="flat" cmpd="sng" algn="ctr">
            <a:solidFill>
              <a:srgbClr val="FF0000"/>
            </a:solidFill>
            <a:prstDash val="solid"/>
            <a:round/>
            <a:headEnd type="none" w="med" len="med"/>
            <a:tailEnd type="none" w="med" len="med"/>
          </a:ln>
        </p:spPr>
      </p:cxnSp>
      <p:cxnSp>
        <p:nvCxnSpPr>
          <p:cNvPr id="5" name="直接连接符 4"/>
          <p:cNvCxnSpPr/>
          <p:nvPr>
            <p:custDataLst>
              <p:tags r:id="rId8"/>
            </p:custDataLst>
          </p:nvPr>
        </p:nvCxnSpPr>
        <p:spPr>
          <a:xfrm>
            <a:off x="2322195" y="5503545"/>
            <a:ext cx="959485" cy="0"/>
          </a:xfrm>
          <a:prstGeom prst="line">
            <a:avLst/>
          </a:prstGeom>
          <a:solidFill>
            <a:schemeClr val="accent1"/>
          </a:solidFill>
          <a:ln w="25400" cap="flat" cmpd="sng" algn="ctr">
            <a:solidFill>
              <a:srgbClr val="FF0000"/>
            </a:solidFill>
            <a:prstDash val="solid"/>
            <a:round/>
            <a:headEnd type="none" w="med" len="med"/>
            <a:tailEnd type="none" w="med" len="med"/>
          </a:ln>
        </p:spPr>
      </p:cxnSp>
      <p:sp>
        <p:nvSpPr>
          <p:cNvPr id="7" name="矩形 6"/>
          <p:cNvSpPr/>
          <p:nvPr/>
        </p:nvSpPr>
        <p:spPr>
          <a:xfrm>
            <a:off x="2150745" y="3491230"/>
            <a:ext cx="2330450" cy="298323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2" name="文本框 1"/>
          <p:cNvSpPr txBox="1"/>
          <p:nvPr/>
        </p:nvSpPr>
        <p:spPr>
          <a:xfrm>
            <a:off x="1602105" y="524510"/>
            <a:ext cx="10123805" cy="3599815"/>
          </a:xfrm>
          <a:prstGeom prst="rect">
            <a:avLst/>
          </a:prstGeom>
          <a:noFill/>
        </p:spPr>
        <p:txBody>
          <a:bodyPr wrap="square" rtlCol="0" anchor="t">
            <a:spAutoFit/>
          </a:bodyPr>
          <a:p>
            <a:pPr marL="0" indent="0" fontAlgn="base">
              <a:buNone/>
            </a:pPr>
            <a:r>
              <a:rPr lang="en-US" altLang="zh-CN" sz="32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2.</a:t>
            </a:r>
            <a:r>
              <a:rPr lang="zh-CN" altLang="zh-CN" sz="32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《医院科研活动及相关情况》（</a:t>
            </a:r>
            <a:r>
              <a:rPr lang="en-US" altLang="zh-CN" sz="3200" b="1">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107-5</a:t>
            </a:r>
            <a:r>
              <a:rPr lang="zh-CN" altLang="zh-CN" sz="32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表）</a:t>
            </a:r>
            <a:endParaRPr lang="zh-CN" altLang="zh-CN" sz="3200" b="1" strike="noStrike" noProof="1"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marL="0" indent="0" fontAlgn="base">
              <a:buNone/>
            </a:pPr>
            <a:endParaRPr lang="zh-CN" altLang="en-US" sz="3200" b="1" strike="noStrike"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fontAlgn="base"/>
            <a:r>
              <a:rPr lang="zh-CN" altLang="en-US" sz="3600" b="1"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重点指标</a:t>
            </a:r>
            <a:r>
              <a:rPr lang="en-US" altLang="zh-CN" sz="3600" b="1"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2</a:t>
            </a:r>
            <a:r>
              <a:rPr lang="zh-CN" altLang="en-US" sz="3600" b="1"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a:t>
            </a:r>
            <a:r>
              <a:rPr lang="zh-CN" altLang="en-US" sz="36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科研</a:t>
            </a:r>
            <a:r>
              <a:rPr lang="zh-CN" altLang="zh-CN" sz="36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费用情况</a:t>
            </a:r>
            <a:endParaRPr lang="zh-CN" altLang="en-US" sz="3600" b="1" strike="noStrike"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fontAlgn="base"/>
            <a:r>
              <a:rPr lang="zh-CN" sz="3200" b="1">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科研费用合计</a:t>
            </a:r>
            <a:r>
              <a:rPr lang="en-US" sz="320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  </a:t>
            </a:r>
            <a:r>
              <a:rPr lang="zh-CN" sz="320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指报告期内医院用于科研活动的全部费用合计，包括按支出用途分和按资金来源分两类分组指标。</a:t>
            </a:r>
            <a:endParaRPr lang="zh-CN" sz="320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fontAlgn="base"/>
            <a:endParaRPr lang="zh-CN" altLang="en-US" sz="3200" b="1"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p:txBody>
      </p:sp>
      <p:graphicFrame>
        <p:nvGraphicFramePr>
          <p:cNvPr id="3" name="表格 2"/>
          <p:cNvGraphicFramePr/>
          <p:nvPr>
            <p:custDataLst>
              <p:tags r:id="rId5"/>
            </p:custDataLst>
          </p:nvPr>
        </p:nvGraphicFramePr>
        <p:xfrm>
          <a:off x="1829435" y="3667125"/>
          <a:ext cx="8533130" cy="2423160"/>
        </p:xfrm>
        <a:graphic>
          <a:graphicData uri="http://schemas.openxmlformats.org/drawingml/2006/table">
            <a:tbl>
              <a:tblPr firstRow="1" bandRow="1">
                <a:tableStyleId>{5C22544A-7EE6-4342-B048-85BDC9FD1C3A}</a:tableStyleId>
              </a:tblPr>
              <a:tblGrid>
                <a:gridCol w="4266565"/>
                <a:gridCol w="4266565"/>
              </a:tblGrid>
              <a:tr h="381000">
                <a:tc>
                  <a:txBody>
                    <a:bodyPr/>
                    <a:p>
                      <a:pPr algn="ctr">
                        <a:buNone/>
                      </a:pPr>
                      <a:r>
                        <a:rPr lang="zh-CN" altLang="en-US" sz="2800">
                          <a:solidFill>
                            <a:srgbClr val="FFFF00"/>
                          </a:solidFill>
                          <a:latin typeface="隶书" panose="02010509060101010101" pitchFamily="49" charset="-122"/>
                          <a:ea typeface="隶书" panose="02010509060101010101" pitchFamily="49" charset="-122"/>
                        </a:rPr>
                        <a:t>支出用途</a:t>
                      </a:r>
                      <a:endParaRPr lang="zh-CN" altLang="en-US" sz="2800">
                        <a:solidFill>
                          <a:srgbClr val="FFFF00"/>
                        </a:solidFill>
                        <a:latin typeface="隶书" panose="02010509060101010101" pitchFamily="49" charset="-122"/>
                        <a:ea typeface="隶书" panose="02010509060101010101" pitchFamily="49" charset="-122"/>
                      </a:endParaRPr>
                    </a:p>
                  </a:txBody>
                  <a:tcPr/>
                </a:tc>
                <a:tc>
                  <a:txBody>
                    <a:bodyPr/>
                    <a:p>
                      <a:pPr algn="ctr">
                        <a:buNone/>
                      </a:pPr>
                      <a:r>
                        <a:rPr lang="zh-CN" altLang="en-US" sz="2800">
                          <a:solidFill>
                            <a:srgbClr val="FFFF00"/>
                          </a:solidFill>
                          <a:latin typeface="隶书" panose="02010509060101010101" pitchFamily="49" charset="-122"/>
                          <a:ea typeface="隶书" panose="02010509060101010101" pitchFamily="49" charset="-122"/>
                        </a:rPr>
                        <a:t>资金来源</a:t>
                      </a:r>
                      <a:endParaRPr lang="zh-CN" altLang="en-US" sz="2800">
                        <a:solidFill>
                          <a:srgbClr val="FFFF00"/>
                        </a:solidFill>
                        <a:latin typeface="隶书" panose="02010509060101010101" pitchFamily="49" charset="-122"/>
                        <a:ea typeface="隶书" panose="02010509060101010101" pitchFamily="49" charset="-122"/>
                      </a:endParaRPr>
                    </a:p>
                  </a:txBody>
                  <a:tcPr/>
                </a:tc>
              </a:tr>
              <a:tr h="518160">
                <a:tc>
                  <a:txBody>
                    <a:bodyPr/>
                    <a:p>
                      <a:pPr>
                        <a:buNone/>
                      </a:pPr>
                      <a:r>
                        <a:rPr lang="zh-CN" altLang="en-US" sz="2800">
                          <a:latin typeface="隶书" panose="02010509060101010101" pitchFamily="49" charset="-122"/>
                          <a:ea typeface="隶书" panose="02010509060101010101" pitchFamily="49" charset="-122"/>
                        </a:rPr>
                        <a:t>人员经费</a:t>
                      </a:r>
                      <a:endParaRPr lang="zh-CN" altLang="en-US" sz="2800">
                        <a:latin typeface="隶书" panose="02010509060101010101" pitchFamily="49" charset="-122"/>
                        <a:ea typeface="隶书" panose="02010509060101010101" pitchFamily="49" charset="-122"/>
                      </a:endParaRPr>
                    </a:p>
                  </a:txBody>
                  <a:tcPr/>
                </a:tc>
                <a:tc>
                  <a:txBody>
                    <a:bodyPr/>
                    <a:p>
                      <a:pPr>
                        <a:buNone/>
                      </a:pPr>
                      <a:r>
                        <a:rPr lang="zh-CN" altLang="en-US" sz="2800">
                          <a:latin typeface="隶书" panose="02010509060101010101" pitchFamily="49" charset="-122"/>
                          <a:ea typeface="隶书" panose="02010509060101010101" pitchFamily="49" charset="-122"/>
                        </a:rPr>
                        <a:t>来自财政基本拨款经费</a:t>
                      </a:r>
                      <a:endParaRPr lang="zh-CN" altLang="en-US" sz="2800">
                        <a:latin typeface="隶书" panose="02010509060101010101" pitchFamily="49" charset="-122"/>
                        <a:ea typeface="隶书" panose="02010509060101010101" pitchFamily="49" charset="-122"/>
                      </a:endParaRPr>
                    </a:p>
                  </a:txBody>
                  <a:tcPr/>
                </a:tc>
              </a:tr>
              <a:tr h="381000">
                <a:tc>
                  <a:txBody>
                    <a:bodyPr/>
                    <a:p>
                      <a:pPr>
                        <a:buNone/>
                      </a:pPr>
                      <a:r>
                        <a:rPr lang="zh-CN" altLang="en-US" sz="2800">
                          <a:latin typeface="隶书" panose="02010509060101010101" pitchFamily="49" charset="-122"/>
                          <a:ea typeface="隶书" panose="02010509060101010101" pitchFamily="49" charset="-122"/>
                        </a:rPr>
                        <a:t>科研材料费</a:t>
                      </a:r>
                      <a:endParaRPr lang="zh-CN" altLang="en-US" sz="2800">
                        <a:latin typeface="隶书" panose="02010509060101010101" pitchFamily="49" charset="-122"/>
                        <a:ea typeface="隶书" panose="02010509060101010101" pitchFamily="49" charset="-122"/>
                      </a:endParaRPr>
                    </a:p>
                  </a:txBody>
                  <a:tcPr/>
                </a:tc>
                <a:tc>
                  <a:txBody>
                    <a:bodyPr/>
                    <a:p>
                      <a:pPr>
                        <a:buNone/>
                      </a:pPr>
                      <a:r>
                        <a:rPr lang="zh-CN" altLang="en-US" sz="2800">
                          <a:latin typeface="隶书" panose="02010509060101010101" pitchFamily="49" charset="-122"/>
                          <a:ea typeface="隶书" panose="02010509060101010101" pitchFamily="49" charset="-122"/>
                        </a:rPr>
                        <a:t>来自财政项目拨款经费</a:t>
                      </a:r>
                      <a:endParaRPr lang="zh-CN" altLang="en-US" sz="2800">
                        <a:latin typeface="隶书" panose="02010509060101010101" pitchFamily="49" charset="-122"/>
                        <a:ea typeface="隶书" panose="02010509060101010101" pitchFamily="49" charset="-122"/>
                      </a:endParaRPr>
                    </a:p>
                  </a:txBody>
                  <a:tcPr/>
                </a:tc>
              </a:tr>
              <a:tr h="381000">
                <a:tc>
                  <a:txBody>
                    <a:bodyPr/>
                    <a:p>
                      <a:pPr>
                        <a:buNone/>
                      </a:pPr>
                      <a:r>
                        <a:rPr lang="zh-CN" altLang="en-US" sz="2800">
                          <a:latin typeface="隶书" panose="02010509060101010101" pitchFamily="49" charset="-122"/>
                          <a:ea typeface="隶书" panose="02010509060101010101" pitchFamily="49" charset="-122"/>
                        </a:rPr>
                        <a:t>资产折旧及摊销费</a:t>
                      </a:r>
                      <a:endParaRPr lang="zh-CN" altLang="en-US" sz="2800">
                        <a:latin typeface="隶书" panose="02010509060101010101" pitchFamily="49" charset="-122"/>
                        <a:ea typeface="隶书" panose="02010509060101010101" pitchFamily="49" charset="-122"/>
                      </a:endParaRPr>
                    </a:p>
                  </a:txBody>
                  <a:tcPr/>
                </a:tc>
                <a:tc>
                  <a:txBody>
                    <a:bodyPr/>
                    <a:p>
                      <a:pPr>
                        <a:buNone/>
                      </a:pPr>
                      <a:r>
                        <a:rPr lang="zh-CN" altLang="en-US" sz="2800">
                          <a:latin typeface="隶书" panose="02010509060101010101" pitchFamily="49" charset="-122"/>
                          <a:ea typeface="隶书" panose="02010509060101010101" pitchFamily="49" charset="-122"/>
                        </a:rPr>
                        <a:t>来自科教经费</a:t>
                      </a:r>
                      <a:endParaRPr lang="zh-CN" altLang="en-US" sz="2800">
                        <a:latin typeface="隶书" panose="02010509060101010101" pitchFamily="49" charset="-122"/>
                        <a:ea typeface="隶书" panose="02010509060101010101" pitchFamily="49" charset="-122"/>
                      </a:endParaRPr>
                    </a:p>
                  </a:txBody>
                  <a:tcPr/>
                </a:tc>
              </a:tr>
              <a:tr h="381000">
                <a:tc>
                  <a:txBody>
                    <a:bodyPr/>
                    <a:p>
                      <a:pPr>
                        <a:buNone/>
                      </a:pPr>
                      <a:r>
                        <a:rPr lang="zh-CN" altLang="en-US" sz="2800">
                          <a:latin typeface="隶书" panose="02010509060101010101" pitchFamily="49" charset="-122"/>
                          <a:ea typeface="隶书" panose="02010509060101010101" pitchFamily="49" charset="-122"/>
                        </a:rPr>
                        <a:t>委托外部科研费用</a:t>
                      </a:r>
                      <a:endParaRPr lang="zh-CN" altLang="en-US" sz="2800">
                        <a:latin typeface="隶书" panose="02010509060101010101" pitchFamily="49" charset="-122"/>
                        <a:ea typeface="隶书" panose="02010509060101010101" pitchFamily="49" charset="-122"/>
                      </a:endParaRPr>
                    </a:p>
                  </a:txBody>
                  <a:tcPr/>
                </a:tc>
                <a:tc>
                  <a:txBody>
                    <a:bodyPr/>
                    <a:p>
                      <a:pPr>
                        <a:buNone/>
                      </a:pPr>
                      <a:r>
                        <a:rPr lang="zh-CN" altLang="en-US" sz="2800">
                          <a:latin typeface="隶书" panose="02010509060101010101" pitchFamily="49" charset="-122"/>
                          <a:ea typeface="隶书" panose="02010509060101010101" pitchFamily="49" charset="-122"/>
                        </a:rPr>
                        <a:t>来自其他费用</a:t>
                      </a:r>
                      <a:endParaRPr lang="zh-CN" altLang="en-US" sz="2800">
                        <a:latin typeface="隶书" panose="02010509060101010101" pitchFamily="49" charset="-122"/>
                        <a:ea typeface="隶书" panose="02010509060101010101" pitchFamily="49" charset="-122"/>
                      </a:endParaRPr>
                    </a:p>
                  </a:txBody>
                  <a:tcPr/>
                </a:tc>
              </a:tr>
              <a:tr h="381000">
                <a:tc>
                  <a:txBody>
                    <a:bodyPr/>
                    <a:p>
                      <a:pPr>
                        <a:buNone/>
                      </a:pPr>
                      <a:r>
                        <a:rPr lang="zh-CN" altLang="en-US" sz="2800">
                          <a:latin typeface="隶书" panose="02010509060101010101" pitchFamily="49" charset="-122"/>
                          <a:ea typeface="隶书" panose="02010509060101010101" pitchFamily="49" charset="-122"/>
                        </a:rPr>
                        <a:t>其他费用</a:t>
                      </a:r>
                      <a:endParaRPr lang="zh-CN" altLang="en-US" sz="2800">
                        <a:latin typeface="隶书" panose="02010509060101010101" pitchFamily="49" charset="-122"/>
                        <a:ea typeface="隶书" panose="02010509060101010101" pitchFamily="49" charset="-122"/>
                      </a:endParaRPr>
                    </a:p>
                  </a:txBody>
                  <a:tcPr/>
                </a:tc>
                <a:tc>
                  <a:txBody>
                    <a:bodyPr/>
                    <a:p>
                      <a:pPr>
                        <a:buNone/>
                      </a:pPr>
                      <a:endParaRPr lang="zh-CN" altLang="en-US" sz="2800">
                        <a:latin typeface="隶书" panose="02010509060101010101" pitchFamily="49" charset="-122"/>
                        <a:ea typeface="隶书" panose="02010509060101010101" pitchFamily="49" charset="-122"/>
                      </a:endParaRPr>
                    </a:p>
                  </a:txBody>
                  <a:tcPr/>
                </a:tc>
              </a:tr>
            </a:tbl>
          </a:graphicData>
        </a:graphic>
      </p:graphicFrame>
    </p:spTree>
    <p:custDataLst>
      <p:tags r:id="rId6"/>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100" name="文本框 99"/>
          <p:cNvSpPr txBox="1"/>
          <p:nvPr/>
        </p:nvSpPr>
        <p:spPr>
          <a:xfrm>
            <a:off x="1429385" y="1108075"/>
            <a:ext cx="9055100" cy="5262245"/>
          </a:xfrm>
          <a:prstGeom prst="rect">
            <a:avLst/>
          </a:prstGeom>
          <a:noFill/>
          <a:ln w="9525">
            <a:noFill/>
          </a:ln>
        </p:spPr>
        <p:txBody>
          <a:bodyPr wrap="square">
            <a:spAutoFit/>
          </a:bodyPr>
          <a:p>
            <a:pPr marL="0" indent="0" latinLnBrk="0"/>
            <a:r>
              <a:rPr lang="zh-CN"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（一）按支出用途分</a:t>
            </a:r>
            <a:endParaRPr lang="zh-CN" sz="3600" b="1">
              <a:solidFill>
                <a:srgbClr val="000000"/>
              </a:solidFill>
              <a:latin typeface="隶书" panose="02010509060101010101" pitchFamily="49" charset="-122"/>
              <a:ea typeface="隶书" panose="02010509060101010101" pitchFamily="49" charset="-122"/>
              <a:cs typeface="隶书" panose="02010509060101010101" pitchFamily="49" charset="-122"/>
            </a:endParaRPr>
          </a:p>
          <a:p>
            <a:pPr marL="0" indent="0" latinLnBrk="0"/>
            <a:endParaRPr lang="zh-CN" sz="3600" b="1">
              <a:solidFill>
                <a:srgbClr val="000000"/>
              </a:solidFill>
              <a:latin typeface="隶书" panose="02010509060101010101" pitchFamily="49" charset="-122"/>
              <a:ea typeface="隶书" panose="02010509060101010101" pitchFamily="49" charset="-122"/>
              <a:cs typeface="隶书" panose="02010509060101010101" pitchFamily="49" charset="-122"/>
            </a:endParaRPr>
          </a:p>
          <a:p>
            <a:pPr marL="0" indent="0" latinLnBrk="0"/>
            <a:r>
              <a:rPr lang="zh-CN" sz="3600" b="1">
                <a:solidFill>
                  <a:srgbClr val="000000"/>
                </a:solidFill>
                <a:latin typeface="隶书" panose="02010509060101010101" pitchFamily="49" charset="-122"/>
                <a:ea typeface="隶书" panose="02010509060101010101" pitchFamily="49" charset="-122"/>
                <a:cs typeface="隶书" panose="02010509060101010101" pitchFamily="49" charset="-122"/>
              </a:rPr>
              <a:t>人员经费（</a:t>
            </a:r>
            <a:r>
              <a:rPr lang="en-US" sz="3600" b="1">
                <a:solidFill>
                  <a:srgbClr val="000000"/>
                </a:solidFill>
                <a:latin typeface="隶书" panose="02010509060101010101" pitchFamily="49" charset="-122"/>
                <a:ea typeface="隶书" panose="02010509060101010101" pitchFamily="49" charset="-122"/>
                <a:cs typeface="隶书" panose="02010509060101010101" pitchFamily="49" charset="-122"/>
              </a:rPr>
              <a:t>8</a:t>
            </a:r>
            <a:r>
              <a:rPr lang="zh-CN" sz="3600" b="1">
                <a:solidFill>
                  <a:srgbClr val="000000"/>
                </a:solidFill>
                <a:latin typeface="隶书" panose="02010509060101010101" pitchFamily="49" charset="-122"/>
                <a:ea typeface="隶书" panose="02010509060101010101" pitchFamily="49" charset="-122"/>
                <a:cs typeface="隶书" panose="02010509060101010101" pitchFamily="49" charset="-122"/>
              </a:rPr>
              <a:t>）</a:t>
            </a:r>
            <a:r>
              <a:rPr lang="en-US" sz="3600" b="0">
                <a:solidFill>
                  <a:srgbClr val="000000"/>
                </a:solidFill>
                <a:latin typeface="隶书" panose="02010509060101010101" pitchFamily="49" charset="-122"/>
                <a:ea typeface="隶书" panose="02010509060101010101" pitchFamily="49" charset="-122"/>
                <a:cs typeface="隶书" panose="02010509060101010101" pitchFamily="49" charset="-122"/>
              </a:rPr>
              <a:t>  </a:t>
            </a:r>
            <a:endParaRPr lang="en-US" sz="3600" b="0">
              <a:solidFill>
                <a:srgbClr val="000000"/>
              </a:solidFill>
              <a:latin typeface="隶书" panose="02010509060101010101" pitchFamily="49" charset="-122"/>
              <a:ea typeface="隶书" panose="02010509060101010101" pitchFamily="49" charset="-122"/>
              <a:cs typeface="隶书" panose="02010509060101010101" pitchFamily="49" charset="-122"/>
            </a:endParaRPr>
          </a:p>
          <a:p>
            <a:pPr marL="0" indent="0" latinLnBrk="0"/>
            <a:r>
              <a:rPr lang="zh-CN" sz="3600" b="0">
                <a:solidFill>
                  <a:srgbClr val="000000"/>
                </a:solidFill>
                <a:latin typeface="隶书" panose="02010509060101010101" pitchFamily="49" charset="-122"/>
                <a:ea typeface="隶书" panose="02010509060101010101" pitchFamily="49" charset="-122"/>
                <a:cs typeface="隶书" panose="02010509060101010101" pitchFamily="49" charset="-122"/>
              </a:rPr>
              <a:t>指报告期医院支付给科研人员的工资薪金、五险一金以及各类劳务费用等。</a:t>
            </a:r>
            <a:endParaRPr lang="zh-CN" sz="3600" b="0">
              <a:solidFill>
                <a:srgbClr val="000000"/>
              </a:solidFill>
              <a:latin typeface="隶书" panose="02010509060101010101" pitchFamily="49" charset="-122"/>
              <a:ea typeface="隶书" panose="02010509060101010101" pitchFamily="49" charset="-122"/>
              <a:cs typeface="隶书" panose="02010509060101010101" pitchFamily="49" charset="-122"/>
            </a:endParaRPr>
          </a:p>
          <a:p>
            <a:pPr marL="0" indent="0" latinLnBrk="0"/>
            <a:r>
              <a:rPr lang="zh-CN" sz="3600" b="0">
                <a:solidFill>
                  <a:srgbClr val="000000"/>
                </a:solidFill>
                <a:latin typeface="隶书" panose="02010509060101010101" pitchFamily="49" charset="-122"/>
                <a:ea typeface="隶书" panose="02010509060101010101" pitchFamily="49" charset="-122"/>
                <a:cs typeface="隶书" panose="02010509060101010101" pitchFamily="49" charset="-122"/>
              </a:rPr>
              <a:t>对于既从事科研活动也从事医疗活动或其他活动的人员，应按照从事不同活动的工时情况对科研部分人员经费进行</a:t>
            </a:r>
            <a:r>
              <a:rPr lang="zh-CN" sz="3600" b="1">
                <a:solidFill>
                  <a:srgbClr val="FF0000"/>
                </a:solidFill>
                <a:latin typeface="隶书" panose="02010509060101010101" pitchFamily="49" charset="-122"/>
                <a:ea typeface="隶书" panose="02010509060101010101" pitchFamily="49" charset="-122"/>
                <a:cs typeface="隶书" panose="02010509060101010101" pitchFamily="49" charset="-122"/>
              </a:rPr>
              <a:t>分劈</a:t>
            </a:r>
            <a:r>
              <a:rPr lang="zh-CN" sz="3600" b="0">
                <a:solidFill>
                  <a:srgbClr val="000000"/>
                </a:solidFill>
                <a:latin typeface="隶书" panose="02010509060101010101" pitchFamily="49" charset="-122"/>
                <a:ea typeface="隶书" panose="02010509060101010101" pitchFamily="49" charset="-122"/>
                <a:cs typeface="隶书" panose="02010509060101010101" pitchFamily="49" charset="-122"/>
              </a:rPr>
              <a:t>。</a:t>
            </a:r>
            <a:endPar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endParaRPr>
          </a:p>
          <a:p>
            <a:pPr marL="0" indent="0" latinLnBrk="0"/>
            <a:endParaRPr lang="zh-CN" sz="2400" b="1">
              <a:solidFill>
                <a:srgbClr val="000000"/>
              </a:solidFill>
              <a:latin typeface="隶书" panose="02010509060101010101" pitchFamily="49" charset="-122"/>
              <a:ea typeface="隶书" panose="02010509060101010101" pitchFamily="49" charset="-122"/>
              <a:cs typeface="隶书" panose="02010509060101010101" pitchFamily="49" charset="-122"/>
            </a:endParaRPr>
          </a:p>
          <a:p>
            <a:endParaRPr lang="zh-CN" altLang="en-US" sz="2400" b="1">
              <a:solidFill>
                <a:srgbClr val="000000"/>
              </a:solidFill>
              <a:latin typeface="隶书" panose="02010509060101010101" pitchFamily="49" charset="-122"/>
              <a:ea typeface="隶书" panose="02010509060101010101" pitchFamily="49" charset="-122"/>
              <a:cs typeface="隶书" panose="02010509060101010101" pitchFamily="49" charset="-122"/>
            </a:endParaRPr>
          </a:p>
        </p:txBody>
      </p:sp>
    </p:spTree>
    <p:custDataLst>
      <p:tags r:id="rId5"/>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2" name="文本框 1"/>
          <p:cNvSpPr txBox="1"/>
          <p:nvPr/>
        </p:nvSpPr>
        <p:spPr>
          <a:xfrm>
            <a:off x="1572895" y="1097915"/>
            <a:ext cx="9678035" cy="4399915"/>
          </a:xfrm>
          <a:prstGeom prst="rect">
            <a:avLst/>
          </a:prstGeom>
          <a:noFill/>
        </p:spPr>
        <p:txBody>
          <a:bodyPr wrap="square" rtlCol="0" anchor="t">
            <a:spAutoFit/>
          </a:bodyPr>
          <a:p>
            <a:pPr marL="0" indent="0" latinLnBrk="0"/>
            <a:r>
              <a:rPr lang="zh-CN" sz="40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（一）按支出用途分</a:t>
            </a:r>
            <a:endParaRPr lang="zh-CN" sz="4000" b="1">
              <a:solidFill>
                <a:srgbClr val="000000"/>
              </a:solidFill>
              <a:latin typeface="隶书" panose="02010509060101010101" pitchFamily="49" charset="-122"/>
              <a:ea typeface="隶书" panose="02010509060101010101" pitchFamily="49" charset="-122"/>
              <a:cs typeface="隶书" panose="02010509060101010101" pitchFamily="49" charset="-122"/>
            </a:endParaRPr>
          </a:p>
          <a:p>
            <a:pPr marL="0" indent="0" latinLnBrk="0"/>
            <a:r>
              <a:rPr lang="zh-CN" sz="4000" b="1">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科研材料费（</a:t>
            </a:r>
            <a:r>
              <a:rPr lang="en-US" sz="4000" b="1">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9</a:t>
            </a:r>
            <a:r>
              <a:rPr lang="zh-CN" sz="4000" b="1">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a:t>
            </a:r>
            <a:r>
              <a:rPr lang="en-US" sz="40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  </a:t>
            </a:r>
            <a:endParaRPr lang="en-US" sz="4000">
              <a:solidFill>
                <a:srgbClr val="000000"/>
              </a:solidFill>
              <a:latin typeface="隶书" panose="02010509060101010101" pitchFamily="49" charset="-122"/>
              <a:ea typeface="隶书" panose="02010509060101010101" pitchFamily="49" charset="-122"/>
              <a:cs typeface="隶书" panose="02010509060101010101" pitchFamily="49" charset="-122"/>
              <a:sym typeface="+mn-ea"/>
            </a:endParaRPr>
          </a:p>
          <a:p>
            <a:pPr marL="0" indent="0" latinLnBrk="0"/>
            <a:r>
              <a:rPr lang="zh-CN" sz="40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指报告期医院用于各类科研活动的卫生材料费、药品费及其他直接或间接耗用材料的费用。</a:t>
            </a:r>
            <a:endParaRPr lang="zh-CN" sz="4000" b="1">
              <a:solidFill>
                <a:srgbClr val="000000"/>
              </a:solidFill>
              <a:latin typeface="隶书" panose="02010509060101010101" pitchFamily="49" charset="-122"/>
              <a:ea typeface="隶书" panose="02010509060101010101" pitchFamily="49" charset="-122"/>
              <a:cs typeface="隶书" panose="02010509060101010101" pitchFamily="49" charset="-122"/>
              <a:sym typeface="+mn-ea"/>
            </a:endParaRPr>
          </a:p>
          <a:p>
            <a:endParaRPr lang="zh-CN" altLang="en-US" sz="4000" b="1">
              <a:solidFill>
                <a:srgbClr val="000000"/>
              </a:solidFill>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5"/>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2" name="文本框 1"/>
          <p:cNvSpPr txBox="1"/>
          <p:nvPr/>
        </p:nvSpPr>
        <p:spPr>
          <a:xfrm>
            <a:off x="1751330" y="1078865"/>
            <a:ext cx="8752205" cy="5077460"/>
          </a:xfrm>
          <a:prstGeom prst="rect">
            <a:avLst/>
          </a:prstGeom>
          <a:noFill/>
        </p:spPr>
        <p:txBody>
          <a:bodyPr wrap="square" rtlCol="0" anchor="t">
            <a:spAutoFit/>
          </a:bodyPr>
          <a:p>
            <a:pPr marL="0" indent="0" latinLnBrk="0"/>
            <a:r>
              <a:rPr lang="zh-CN"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（一）按支出用途分</a:t>
            </a:r>
            <a:endParaRPr lang="zh-CN"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endParaRPr>
          </a:p>
          <a:p>
            <a:pPr marL="0" indent="0" latinLnBrk="0"/>
            <a:endParaRPr lang="zh-CN" sz="3600" b="1">
              <a:solidFill>
                <a:srgbClr val="000000"/>
              </a:solidFill>
              <a:latin typeface="隶书" panose="02010509060101010101" pitchFamily="49" charset="-122"/>
              <a:ea typeface="隶书" panose="02010509060101010101" pitchFamily="49" charset="-122"/>
              <a:cs typeface="隶书" panose="02010509060101010101" pitchFamily="49" charset="-122"/>
            </a:endParaRPr>
          </a:p>
          <a:p>
            <a:pPr marL="0" indent="0" latinLnBrk="0"/>
            <a:r>
              <a:rPr lang="zh-CN" sz="3600" b="1">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资产折旧及摊销费（</a:t>
            </a:r>
            <a:r>
              <a:rPr lang="en-US" sz="3600" b="1">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10</a:t>
            </a:r>
            <a:r>
              <a:rPr lang="zh-CN" sz="3600" b="1">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a:t>
            </a:r>
            <a:r>
              <a:rPr lang="en-US"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  </a:t>
            </a:r>
            <a:endParaRPr lang="en-US"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endParaRPr>
          </a:p>
          <a:p>
            <a:pPr marL="0" indent="0" latinLnBrk="0"/>
            <a:r>
              <a:rPr lang="zh-CN"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指报告期医院用于科研活动的有关仪器设备的折旧费，以及在改装、维修等过程中发生的待摊费用等。</a:t>
            </a:r>
            <a:endParaRPr lang="zh-CN"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endParaRPr>
          </a:p>
          <a:p>
            <a:pPr marL="0" indent="0" latinLnBrk="0"/>
            <a:r>
              <a:rPr lang="zh-CN"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对于科研与诊疗活动共用的仪器设备应按各自使用时间或其他方法进行合理</a:t>
            </a:r>
            <a:r>
              <a:rPr lang="zh-CN" sz="3600" b="1">
                <a:solidFill>
                  <a:srgbClr val="FF0000"/>
                </a:solidFill>
                <a:latin typeface="隶书" panose="02010509060101010101" pitchFamily="49" charset="-122"/>
                <a:ea typeface="隶书" panose="02010509060101010101" pitchFamily="49" charset="-122"/>
                <a:cs typeface="隶书" panose="02010509060101010101" pitchFamily="49" charset="-122"/>
                <a:sym typeface="+mn-ea"/>
              </a:rPr>
              <a:t>分劈</a:t>
            </a:r>
            <a:r>
              <a:rPr lang="zh-CN"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a:t>
            </a:r>
            <a:endParaRPr lang="zh-CN" sz="3600" b="1">
              <a:solidFill>
                <a:srgbClr val="000000"/>
              </a:solidFill>
              <a:latin typeface="隶书" panose="02010509060101010101" pitchFamily="49" charset="-122"/>
              <a:ea typeface="隶书" panose="02010509060101010101" pitchFamily="49" charset="-122"/>
              <a:cs typeface="隶书" panose="02010509060101010101" pitchFamily="49" charset="-122"/>
              <a:sym typeface="+mn-ea"/>
            </a:endParaRPr>
          </a:p>
          <a:p>
            <a:pPr indent="0" latinLnBrk="0"/>
            <a:endParaRPr lang="zh-CN" altLang="en-US" sz="3600" b="1">
              <a:solidFill>
                <a:srgbClr val="000000"/>
              </a:solidFill>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5"/>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57630" y="1085215"/>
            <a:ext cx="10368280" cy="4338320"/>
          </a:xfrm>
          <a:prstGeom prst="rect">
            <a:avLst/>
          </a:prstGeom>
          <a:noFill/>
        </p:spPr>
        <p:txBody>
          <a:bodyPr wrap="square" rtlCol="0" anchor="t">
            <a:spAutoFit/>
          </a:bodyPr>
          <a:p>
            <a:r>
              <a:rPr lang="zh-CN" altLang="en-US" sz="3600" dirty="0">
                <a:solidFill>
                  <a:srgbClr val="FF0000"/>
                </a:solidFill>
                <a:latin typeface="隶书" panose="02010509060101010101" pitchFamily="49" charset="-122"/>
                <a:ea typeface="隶书" panose="02010509060101010101" pitchFamily="49" charset="-122"/>
                <a:cs typeface="隶书" panose="02010509060101010101" pitchFamily="49" charset="-122"/>
                <a:sym typeface="+mn-ea"/>
              </a:rPr>
              <a:t>关注点四</a:t>
            </a:r>
            <a:r>
              <a:rPr lang="zh-CN" altLang="en-US" sz="36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a:t>
            </a:r>
            <a:r>
              <a:rPr lang="zh-CN" sz="3600" b="1">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资产相关的费用（资产形成、资产折旧）如何分劈</a:t>
            </a:r>
            <a:endParaRPr lang="zh-CN" altLang="en-US" sz="36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endParaRPr>
          </a:p>
          <a:p>
            <a:r>
              <a:rPr lang="en-US" altLang="zh-CN" sz="36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1.</a:t>
            </a:r>
            <a:r>
              <a:rPr lang="zh-CN" altLang="en-US" sz="36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科研专用的资产，相关费用全部</a:t>
            </a:r>
            <a:r>
              <a:rPr lang="zh-CN" altLang="en-US" sz="3600" dirty="0">
                <a:solidFill>
                  <a:srgbClr val="FF0000"/>
                </a:solidFill>
                <a:latin typeface="隶书" panose="02010509060101010101" pitchFamily="49" charset="-122"/>
                <a:ea typeface="隶书" panose="02010509060101010101" pitchFamily="49" charset="-122"/>
                <a:cs typeface="隶书" panose="02010509060101010101" pitchFamily="49" charset="-122"/>
                <a:sym typeface="+mn-ea"/>
              </a:rPr>
              <a:t>都算</a:t>
            </a:r>
            <a:endParaRPr lang="zh-CN" altLang="en-US" sz="36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endParaRPr>
          </a:p>
          <a:p>
            <a:r>
              <a:rPr lang="en-US" altLang="zh-CN" sz="36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2.</a:t>
            </a:r>
            <a:r>
              <a:rPr lang="zh-CN" altLang="en-US" sz="36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既用于科研任务，又用于诊疗任务的资产，可以按</a:t>
            </a:r>
            <a:r>
              <a:rPr lang="zh-CN" altLang="en-US" sz="3600" dirty="0">
                <a:solidFill>
                  <a:srgbClr val="FF0000"/>
                </a:solidFill>
                <a:latin typeface="隶书" panose="02010509060101010101" pitchFamily="49" charset="-122"/>
                <a:ea typeface="隶书" panose="02010509060101010101" pitchFamily="49" charset="-122"/>
                <a:cs typeface="隶书" panose="02010509060101010101" pitchFamily="49" charset="-122"/>
                <a:sym typeface="+mn-ea"/>
              </a:rPr>
              <a:t>相对合理的时间比例</a:t>
            </a:r>
            <a:r>
              <a:rPr lang="zh-CN" altLang="en-US" sz="36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估算工作时长，并由此计算相关费用</a:t>
            </a:r>
            <a:endParaRPr lang="zh-CN" altLang="en-US" sz="36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endParaRPr>
          </a:p>
          <a:p>
            <a:r>
              <a:rPr lang="en-US" altLang="zh-CN" sz="28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  </a:t>
            </a:r>
            <a:endParaRPr lang="zh-CN" altLang="en-US" sz="32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endParaRPr>
          </a:p>
          <a:p>
            <a:endParaRPr lang="zh-CN" altLang="en-US" sz="32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2" name="文本框 1"/>
          <p:cNvSpPr txBox="1"/>
          <p:nvPr/>
        </p:nvSpPr>
        <p:spPr>
          <a:xfrm>
            <a:off x="1508760" y="998855"/>
            <a:ext cx="9174480" cy="3784600"/>
          </a:xfrm>
          <a:prstGeom prst="rect">
            <a:avLst/>
          </a:prstGeom>
          <a:noFill/>
        </p:spPr>
        <p:txBody>
          <a:bodyPr wrap="square" rtlCol="0" anchor="t">
            <a:spAutoFit/>
          </a:bodyPr>
          <a:p>
            <a:pPr marL="0" indent="0" latinLnBrk="0"/>
            <a:r>
              <a:rPr lang="zh-CN" sz="40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（一）按支出用途分</a:t>
            </a:r>
            <a:endParaRPr lang="zh-CN" sz="4000" b="1">
              <a:solidFill>
                <a:srgbClr val="000000"/>
              </a:solidFill>
              <a:latin typeface="隶书" panose="02010509060101010101" pitchFamily="49" charset="-122"/>
              <a:ea typeface="隶书" panose="02010509060101010101" pitchFamily="49" charset="-122"/>
              <a:cs typeface="隶书" panose="02010509060101010101" pitchFamily="49" charset="-122"/>
            </a:endParaRPr>
          </a:p>
          <a:p>
            <a:pPr marL="0" indent="0" latinLnBrk="0"/>
            <a:r>
              <a:rPr lang="zh-CN" sz="4000" b="1">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委托外部科研费用（</a:t>
            </a:r>
            <a:r>
              <a:rPr lang="en-US" sz="4000" b="1">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14</a:t>
            </a:r>
            <a:r>
              <a:rPr lang="zh-CN" sz="4000" b="1">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a:t>
            </a:r>
            <a:r>
              <a:rPr lang="en-US" sz="40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  </a:t>
            </a:r>
            <a:endParaRPr lang="en-US" sz="4000">
              <a:solidFill>
                <a:srgbClr val="000000"/>
              </a:solidFill>
              <a:latin typeface="隶书" panose="02010509060101010101" pitchFamily="49" charset="-122"/>
              <a:ea typeface="隶书" panose="02010509060101010101" pitchFamily="49" charset="-122"/>
              <a:cs typeface="隶书" panose="02010509060101010101" pitchFamily="49" charset="-122"/>
              <a:sym typeface="+mn-ea"/>
            </a:endParaRPr>
          </a:p>
          <a:p>
            <a:pPr marL="0" indent="0" latinLnBrk="0"/>
            <a:r>
              <a:rPr lang="zh-CN" sz="40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指报告期内医院委托境内外其他机构进行科研活动所发生的费用。</a:t>
            </a:r>
            <a:endParaRPr lang="zh-CN" sz="4000" b="1">
              <a:solidFill>
                <a:srgbClr val="000000"/>
              </a:solidFill>
              <a:latin typeface="隶书" panose="02010509060101010101" pitchFamily="49" charset="-122"/>
              <a:ea typeface="隶书" panose="02010509060101010101" pitchFamily="49" charset="-122"/>
              <a:cs typeface="隶书" panose="02010509060101010101" pitchFamily="49" charset="-122"/>
              <a:sym typeface="+mn-ea"/>
            </a:endParaRPr>
          </a:p>
          <a:p>
            <a:pPr indent="0" latinLnBrk="0"/>
            <a:endParaRPr lang="zh-CN" altLang="en-US" sz="4000" b="1">
              <a:solidFill>
                <a:srgbClr val="000000"/>
              </a:solidFill>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5" name="图片 4"/>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9219" name="内容占位符 2"/>
          <p:cNvSpPr>
            <a:spLocks noGrp="1"/>
          </p:cNvSpPr>
          <p:nvPr>
            <p:ph idx="4294967295"/>
          </p:nvPr>
        </p:nvSpPr>
        <p:spPr>
          <a:xfrm>
            <a:off x="1540221" y="1284137"/>
            <a:ext cx="10163175" cy="5305425"/>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lvl="0" algn="l" defTabSz="914400">
              <a:buClrTx/>
              <a:buSzTx/>
              <a:buFontTx/>
              <a:buNone/>
            </a:pPr>
            <a:r>
              <a:rPr lang="en-US" altLang="zh-CN" kern="1200" dirty="0" smtClean="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3．医院科研活动统计哪些单位？</a:t>
            </a:r>
            <a:endParaRPr lang="en-US" altLang="zh-CN" kern="1200" dirty="0" smtClean="0">
              <a:solidFill>
                <a:schemeClr val="tx1"/>
              </a:solidFill>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buClrTx/>
              <a:buSzTx/>
              <a:buFontTx/>
              <a:buNone/>
            </a:pPr>
            <a:endParaRPr lang="en-US" altLang="zh-CN" kern="1200" dirty="0" smtClean="0">
              <a:solidFill>
                <a:schemeClr val="accent1">
                  <a:lumMod val="75000"/>
                </a:schemeClr>
              </a:solidFill>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buClrTx/>
              <a:buSzTx/>
              <a:buFontTx/>
              <a:buNone/>
            </a:pPr>
            <a:endParaRPr lang="en-US" altLang="zh-CN" kern="1200" dirty="0" smtClean="0">
              <a:solidFill>
                <a:schemeClr val="accent1">
                  <a:lumMod val="75000"/>
                </a:schemeClr>
              </a:solidFill>
              <a:latin typeface="隶书" panose="02010509060101010101" pitchFamily="49" charset="-122"/>
              <a:ea typeface="隶书" panose="02010509060101010101" pitchFamily="49" charset="-122"/>
              <a:cs typeface="隶书" panose="02010509060101010101" pitchFamily="49" charset="-122"/>
              <a:sym typeface="+mn-ea"/>
            </a:endParaRPr>
          </a:p>
        </p:txBody>
      </p:sp>
      <p:sp>
        <p:nvSpPr>
          <p:cNvPr id="2" name="文本框 1"/>
          <p:cNvSpPr txBox="1"/>
          <p:nvPr/>
        </p:nvSpPr>
        <p:spPr>
          <a:xfrm>
            <a:off x="1540510" y="2552065"/>
            <a:ext cx="9757410" cy="2676525"/>
          </a:xfrm>
          <a:prstGeom prst="rect">
            <a:avLst/>
          </a:prstGeom>
          <a:noFill/>
        </p:spPr>
        <p:txBody>
          <a:bodyPr wrap="square" rtlCol="0" anchor="t">
            <a:spAutoFit/>
          </a:bodyPr>
          <a:p>
            <a:pPr marL="0" indent="0">
              <a:buNone/>
            </a:pPr>
            <a:r>
              <a:rPr lang="en-US" altLang="zh-CN" sz="28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   </a:t>
            </a:r>
            <a:r>
              <a:rPr lang="zh-CN" altLang="en-US" sz="28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统计范围：未在科技、教育部门报表制度统计范围内</a:t>
            </a:r>
            <a:r>
              <a:rPr lang="zh-CN" altLang="en-US"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的</a:t>
            </a:r>
            <a:endParaRPr lang="en-US" altLang="zh-CN"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marL="0" indent="0">
              <a:buNone/>
            </a:pPr>
            <a:r>
              <a:rPr lang="en-US" altLang="zh-CN" sz="28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 </a:t>
            </a:r>
            <a:r>
              <a:rPr lang="en-US" altLang="zh-CN"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        </a:t>
            </a:r>
            <a:r>
              <a:rPr lang="zh-CN" altLang="en-US"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三</a:t>
            </a:r>
            <a:r>
              <a:rPr lang="zh-CN" altLang="en-US" sz="28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级甲等医院（事业单位</a:t>
            </a:r>
            <a:r>
              <a:rPr lang="zh-CN" altLang="en-US"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a:t>
            </a:r>
            <a:endParaRPr lang="en-US" altLang="zh-CN"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marL="0" indent="0">
              <a:buNone/>
            </a:pPr>
            <a:r>
              <a:rPr lang="en-US" altLang="zh-CN" sz="28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 </a:t>
            </a:r>
            <a:r>
              <a:rPr lang="en-US" altLang="zh-CN"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 </a:t>
            </a:r>
            <a:r>
              <a:rPr lang="en-US" altLang="zh-CN" sz="28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 </a:t>
            </a:r>
            <a:endParaRPr lang="en-US" altLang="zh-CN" sz="28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marL="0" indent="0">
              <a:buNone/>
            </a:pPr>
            <a:r>
              <a:rPr lang="en-US" altLang="zh-CN" sz="28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   </a:t>
            </a:r>
            <a:r>
              <a:rPr lang="zh-CN" altLang="en-US"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注：国家统计局根据</a:t>
            </a:r>
            <a:r>
              <a:rPr lang="en-US" altLang="zh-CN"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2021</a:t>
            </a:r>
            <a:r>
              <a:rPr lang="zh-CN" altLang="en-US"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年最新的情况确定名录</a:t>
            </a:r>
            <a:endParaRPr lang="zh-CN" altLang="en-US"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marL="0" indent="0">
              <a:buNone/>
            </a:pPr>
            <a:r>
              <a:rPr lang="zh-CN" altLang="en-US"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 </a:t>
            </a:r>
            <a:r>
              <a:rPr lang="en-US" altLang="zh-CN"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      2020</a:t>
            </a:r>
            <a:r>
              <a:rPr lang="zh-CN" altLang="en-US"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年全市有</a:t>
            </a:r>
            <a:r>
              <a:rPr lang="en-US" altLang="zh-CN"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18</a:t>
            </a:r>
            <a:r>
              <a:rPr lang="zh-CN" altLang="en-US" sz="28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家医院纳统</a:t>
            </a:r>
            <a:endParaRPr lang="en-US" altLang="zh-CN" sz="2800" dirty="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marL="0" indent="0">
              <a:buNone/>
            </a:pPr>
            <a:endParaRPr lang="en-US" altLang="zh-CN" sz="2800" dirty="0">
              <a:solidFill>
                <a:schemeClr val="dk1"/>
              </a:solidFill>
              <a:latin typeface="隶书" panose="02010509060101010101" pitchFamily="49" charset="-122"/>
              <a:ea typeface="隶书" panose="02010509060101010101" pitchFamily="49" charset="-122"/>
              <a:cs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2" name="文本框 1"/>
          <p:cNvSpPr txBox="1"/>
          <p:nvPr/>
        </p:nvSpPr>
        <p:spPr>
          <a:xfrm>
            <a:off x="1060450" y="1038860"/>
            <a:ext cx="10261600" cy="3784600"/>
          </a:xfrm>
          <a:prstGeom prst="rect">
            <a:avLst/>
          </a:prstGeom>
          <a:noFill/>
        </p:spPr>
        <p:txBody>
          <a:bodyPr wrap="square" rtlCol="0" anchor="t">
            <a:spAutoFit/>
          </a:bodyPr>
          <a:p>
            <a:pPr marL="0" indent="0" latinLnBrk="0"/>
            <a:r>
              <a:rPr lang="zh-CN" sz="40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（一）按支出用途分</a:t>
            </a:r>
            <a:endParaRPr lang="zh-CN" sz="4000" b="1">
              <a:solidFill>
                <a:srgbClr val="000000"/>
              </a:solidFill>
              <a:latin typeface="隶书" panose="02010509060101010101" pitchFamily="49" charset="-122"/>
              <a:ea typeface="隶书" panose="02010509060101010101" pitchFamily="49" charset="-122"/>
              <a:cs typeface="隶书" panose="02010509060101010101" pitchFamily="49" charset="-122"/>
            </a:endParaRPr>
          </a:p>
          <a:p>
            <a:pPr marL="0" indent="0" latinLnBrk="0"/>
            <a:r>
              <a:rPr lang="zh-CN" sz="4000" b="1">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其他费用（</a:t>
            </a:r>
            <a:r>
              <a:rPr lang="en-US" sz="4000" b="1">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19</a:t>
            </a:r>
            <a:r>
              <a:rPr lang="zh-CN" sz="4000" b="1">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a:t>
            </a:r>
            <a:r>
              <a:rPr lang="en-US" sz="40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  </a:t>
            </a:r>
            <a:endParaRPr lang="en-US" sz="4000">
              <a:solidFill>
                <a:srgbClr val="000000"/>
              </a:solidFill>
              <a:latin typeface="隶书" panose="02010509060101010101" pitchFamily="49" charset="-122"/>
              <a:ea typeface="隶书" panose="02010509060101010101" pitchFamily="49" charset="-122"/>
              <a:cs typeface="隶书" panose="02010509060101010101" pitchFamily="49" charset="-122"/>
              <a:sym typeface="+mn-ea"/>
            </a:endParaRPr>
          </a:p>
          <a:p>
            <a:pPr marL="0" indent="0" latinLnBrk="0"/>
            <a:r>
              <a:rPr lang="zh-CN" sz="40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指报告期内除上述费用外，医院开展的与科研活动相关的其他费用，如图书资料费、专家咨询费、知识产权的申请注册费等。</a:t>
            </a:r>
            <a:endParaRPr lang="zh-CN" altLang="en-US" sz="4000">
              <a:solidFill>
                <a:srgbClr val="000000"/>
              </a:solidFill>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5"/>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2" name="文本框 1"/>
          <p:cNvSpPr txBox="1"/>
          <p:nvPr/>
        </p:nvSpPr>
        <p:spPr>
          <a:xfrm>
            <a:off x="904875" y="1012825"/>
            <a:ext cx="10544175" cy="4523105"/>
          </a:xfrm>
          <a:prstGeom prst="rect">
            <a:avLst/>
          </a:prstGeom>
          <a:noFill/>
        </p:spPr>
        <p:txBody>
          <a:bodyPr wrap="square" rtlCol="0" anchor="t">
            <a:spAutoFit/>
          </a:bodyPr>
          <a:p>
            <a:pPr marL="0" indent="0" latinLnBrk="0"/>
            <a:r>
              <a:rPr lang="zh-CN"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（二）按资金来源分</a:t>
            </a:r>
            <a:endParaRPr lang="zh-CN" sz="3600" b="1">
              <a:solidFill>
                <a:srgbClr val="000000"/>
              </a:solidFill>
              <a:latin typeface="隶书" panose="02010509060101010101" pitchFamily="49" charset="-122"/>
              <a:ea typeface="隶书" panose="02010509060101010101" pitchFamily="49" charset="-122"/>
              <a:cs typeface="隶书" panose="02010509060101010101" pitchFamily="49" charset="-122"/>
            </a:endParaRPr>
          </a:p>
          <a:p>
            <a:pPr marL="0" indent="0" latinLnBrk="0"/>
            <a:endParaRPr lang="zh-CN" sz="3600" b="1">
              <a:solidFill>
                <a:srgbClr val="000000"/>
              </a:solidFill>
              <a:latin typeface="隶书" panose="02010509060101010101" pitchFamily="49" charset="-122"/>
              <a:ea typeface="隶书" panose="02010509060101010101" pitchFamily="49" charset="-122"/>
              <a:cs typeface="隶书" panose="02010509060101010101" pitchFamily="49" charset="-122"/>
              <a:sym typeface="+mn-ea"/>
            </a:endParaRPr>
          </a:p>
          <a:p>
            <a:pPr marL="0" indent="0" latinLnBrk="0"/>
            <a:r>
              <a:rPr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来自财政基本拨款（42）  </a:t>
            </a:r>
            <a:endParaRPr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endParaRPr>
          </a:p>
          <a:p>
            <a:pPr marL="0" indent="0" latinLnBrk="0"/>
            <a:r>
              <a:rPr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指医院科研费用按经费性质来自于财政基本拨款的金额</a:t>
            </a:r>
            <a:r>
              <a:rPr lang="zh-CN"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a:t>
            </a:r>
            <a:endParaRPr lang="zh-CN"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endParaRPr>
          </a:p>
          <a:p>
            <a:pPr marL="0" indent="0" latinLnBrk="0"/>
            <a:r>
              <a:rPr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执行《政府会计制度》的医院，该指标应与会计账</a:t>
            </a:r>
            <a:r>
              <a:rPr sz="3600">
                <a:solidFill>
                  <a:srgbClr val="FF0000"/>
                </a:solidFill>
                <a:latin typeface="隶书" panose="02010509060101010101" pitchFamily="49" charset="-122"/>
                <a:ea typeface="隶书" panose="02010509060101010101" pitchFamily="49" charset="-122"/>
                <a:cs typeface="隶书" panose="02010509060101010101" pitchFamily="49" charset="-122"/>
                <a:sym typeface="+mn-ea"/>
              </a:rPr>
              <a:t>业务活动费用</a:t>
            </a:r>
            <a:r>
              <a:rPr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和</a:t>
            </a:r>
            <a:r>
              <a:rPr sz="3600">
                <a:solidFill>
                  <a:srgbClr val="FF0000"/>
                </a:solidFill>
                <a:latin typeface="隶书" panose="02010509060101010101" pitchFamily="49" charset="-122"/>
                <a:ea typeface="隶书" panose="02010509060101010101" pitchFamily="49" charset="-122"/>
                <a:cs typeface="隶书" panose="02010509060101010101" pitchFamily="49" charset="-122"/>
                <a:sym typeface="+mn-ea"/>
              </a:rPr>
              <a:t>单位管理费用</a:t>
            </a:r>
            <a:r>
              <a:rPr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科目中</a:t>
            </a:r>
            <a:r>
              <a:rPr sz="3600">
                <a:solidFill>
                  <a:srgbClr val="FF0000"/>
                </a:solidFill>
                <a:latin typeface="隶书" panose="02010509060101010101" pitchFamily="49" charset="-122"/>
                <a:ea typeface="隶书" panose="02010509060101010101" pitchFamily="49" charset="-122"/>
                <a:cs typeface="隶书" panose="02010509060101010101" pitchFamily="49" charset="-122"/>
                <a:sym typeface="+mn-ea"/>
              </a:rPr>
              <a:t>财政基本拨款</a:t>
            </a:r>
            <a:r>
              <a:rPr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子科目用于科研活动的费用对应。</a:t>
            </a:r>
            <a:endParaRPr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5"/>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2" name="文本框 1"/>
          <p:cNvSpPr txBox="1"/>
          <p:nvPr/>
        </p:nvSpPr>
        <p:spPr>
          <a:xfrm>
            <a:off x="891540" y="1038860"/>
            <a:ext cx="10443845" cy="4523105"/>
          </a:xfrm>
          <a:prstGeom prst="rect">
            <a:avLst/>
          </a:prstGeom>
          <a:noFill/>
        </p:spPr>
        <p:txBody>
          <a:bodyPr wrap="square" rtlCol="0" anchor="t">
            <a:spAutoFit/>
          </a:bodyPr>
          <a:p>
            <a:pPr marL="0" indent="0" latinLnBrk="0"/>
            <a:r>
              <a:rPr lang="zh-CN"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（二）按资金来源分</a:t>
            </a:r>
            <a:endParaRPr lang="zh-CN" sz="3600" b="1">
              <a:solidFill>
                <a:srgbClr val="000000"/>
              </a:solidFill>
              <a:latin typeface="隶书" panose="02010509060101010101" pitchFamily="49" charset="-122"/>
              <a:ea typeface="隶书" panose="02010509060101010101" pitchFamily="49" charset="-122"/>
              <a:cs typeface="隶书" panose="02010509060101010101" pitchFamily="49" charset="-122"/>
            </a:endParaRPr>
          </a:p>
          <a:p>
            <a:pPr marL="0" indent="0" latinLnBrk="0"/>
            <a:endParaRPr lang="zh-CN" sz="3600" b="1">
              <a:solidFill>
                <a:srgbClr val="000000"/>
              </a:solidFill>
              <a:latin typeface="隶书" panose="02010509060101010101" pitchFamily="49" charset="-122"/>
              <a:ea typeface="隶书" panose="02010509060101010101" pitchFamily="49" charset="-122"/>
              <a:cs typeface="隶书" panose="02010509060101010101" pitchFamily="49" charset="-122"/>
              <a:sym typeface="+mn-ea"/>
            </a:endParaRPr>
          </a:p>
          <a:p>
            <a:pPr marL="0" indent="0" latinLnBrk="0"/>
            <a:r>
              <a:rPr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来自财政项目拨款（43）  </a:t>
            </a:r>
            <a:endParaRPr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endParaRPr>
          </a:p>
          <a:p>
            <a:pPr marL="0" indent="0" latinLnBrk="0"/>
            <a:r>
              <a:rPr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指医院科研费用按经费性质来自于财政项目拨款的金额</a:t>
            </a:r>
            <a:r>
              <a:rPr lang="zh-CN"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a:t>
            </a:r>
            <a:endParaRPr lang="zh-CN"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endParaRPr>
          </a:p>
          <a:p>
            <a:pPr marL="0" indent="0" latinLnBrk="0"/>
            <a:r>
              <a:rPr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执行《政府会计制度》的医院，该指标应与会计账</a:t>
            </a:r>
            <a:r>
              <a:rPr sz="3600">
                <a:solidFill>
                  <a:srgbClr val="FF0000"/>
                </a:solidFill>
                <a:latin typeface="隶书" panose="02010509060101010101" pitchFamily="49" charset="-122"/>
                <a:ea typeface="隶书" panose="02010509060101010101" pitchFamily="49" charset="-122"/>
                <a:cs typeface="隶书" panose="02010509060101010101" pitchFamily="49" charset="-122"/>
                <a:sym typeface="+mn-ea"/>
              </a:rPr>
              <a:t>业务活动费用</a:t>
            </a:r>
            <a:r>
              <a:rPr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和</a:t>
            </a:r>
            <a:r>
              <a:rPr sz="3600">
                <a:solidFill>
                  <a:srgbClr val="FF0000"/>
                </a:solidFill>
                <a:latin typeface="隶书" panose="02010509060101010101" pitchFamily="49" charset="-122"/>
                <a:ea typeface="隶书" panose="02010509060101010101" pitchFamily="49" charset="-122"/>
                <a:cs typeface="隶书" panose="02010509060101010101" pitchFamily="49" charset="-122"/>
                <a:sym typeface="+mn-ea"/>
              </a:rPr>
              <a:t>单位管理费用</a:t>
            </a:r>
            <a:r>
              <a:rPr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科目中</a:t>
            </a:r>
            <a:r>
              <a:rPr sz="3600">
                <a:solidFill>
                  <a:srgbClr val="FF0000"/>
                </a:solidFill>
                <a:latin typeface="隶书" panose="02010509060101010101" pitchFamily="49" charset="-122"/>
                <a:ea typeface="隶书" panose="02010509060101010101" pitchFamily="49" charset="-122"/>
                <a:cs typeface="隶书" panose="02010509060101010101" pitchFamily="49" charset="-122"/>
                <a:sym typeface="+mn-ea"/>
              </a:rPr>
              <a:t>财政项目拨款</a:t>
            </a:r>
            <a:r>
              <a:rPr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子科目用于科研活动的费用对应。</a:t>
            </a:r>
            <a:endParaRPr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5"/>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2" name="文本框 1"/>
          <p:cNvSpPr txBox="1"/>
          <p:nvPr/>
        </p:nvSpPr>
        <p:spPr>
          <a:xfrm>
            <a:off x="1256030" y="1038860"/>
            <a:ext cx="10117455" cy="4523105"/>
          </a:xfrm>
          <a:prstGeom prst="rect">
            <a:avLst/>
          </a:prstGeom>
          <a:noFill/>
        </p:spPr>
        <p:txBody>
          <a:bodyPr wrap="square" rtlCol="0" anchor="t">
            <a:spAutoFit/>
          </a:bodyPr>
          <a:p>
            <a:pPr marL="0" indent="0" latinLnBrk="0"/>
            <a:r>
              <a:rPr lang="zh-CN"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（二）按资金来源分</a:t>
            </a:r>
            <a:endParaRPr lang="zh-CN" sz="3600" b="1">
              <a:solidFill>
                <a:srgbClr val="000000"/>
              </a:solidFill>
              <a:latin typeface="隶书" panose="02010509060101010101" pitchFamily="49" charset="-122"/>
              <a:ea typeface="隶书" panose="02010509060101010101" pitchFamily="49" charset="-122"/>
              <a:cs typeface="隶书" panose="02010509060101010101" pitchFamily="49" charset="-122"/>
            </a:endParaRPr>
          </a:p>
          <a:p>
            <a:pPr marL="0" indent="0" latinLnBrk="0"/>
            <a:endParaRPr lang="zh-CN" sz="3600" b="1">
              <a:solidFill>
                <a:srgbClr val="000000"/>
              </a:solidFill>
              <a:latin typeface="隶书" panose="02010509060101010101" pitchFamily="49" charset="-122"/>
              <a:ea typeface="隶书" panose="02010509060101010101" pitchFamily="49" charset="-122"/>
              <a:cs typeface="隶书" panose="02010509060101010101" pitchFamily="49" charset="-122"/>
              <a:sym typeface="+mn-ea"/>
            </a:endParaRPr>
          </a:p>
          <a:p>
            <a:pPr marL="0" indent="0" latinLnBrk="0"/>
            <a:r>
              <a:rPr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来自科教经费（44）  </a:t>
            </a:r>
            <a:endParaRPr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endParaRPr>
          </a:p>
          <a:p>
            <a:pPr marL="0" indent="0" latinLnBrk="0"/>
            <a:r>
              <a:rPr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指医院科研费用按经费性质来自于科教经费的金额</a:t>
            </a:r>
            <a:r>
              <a:rPr lang="zh-CN"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a:t>
            </a:r>
            <a:endParaRPr lang="zh-CN"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endParaRPr>
          </a:p>
          <a:p>
            <a:pPr marL="0" indent="0" latinLnBrk="0"/>
            <a:r>
              <a:rPr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执行《政府会计制度》的医院，该指标应与</a:t>
            </a:r>
            <a:r>
              <a:rPr sz="3600">
                <a:solidFill>
                  <a:srgbClr val="FF0000"/>
                </a:solidFill>
                <a:latin typeface="隶书" panose="02010509060101010101" pitchFamily="49" charset="-122"/>
                <a:ea typeface="隶书" panose="02010509060101010101" pitchFamily="49" charset="-122"/>
                <a:cs typeface="隶书" panose="02010509060101010101" pitchFamily="49" charset="-122"/>
                <a:sym typeface="+mn-ea"/>
              </a:rPr>
              <a:t>业务活动费用</a:t>
            </a:r>
            <a:r>
              <a:rPr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和</a:t>
            </a:r>
            <a:r>
              <a:rPr sz="3600">
                <a:solidFill>
                  <a:srgbClr val="FF0000"/>
                </a:solidFill>
                <a:latin typeface="隶书" panose="02010509060101010101" pitchFamily="49" charset="-122"/>
                <a:ea typeface="隶书" panose="02010509060101010101" pitchFamily="49" charset="-122"/>
                <a:cs typeface="隶书" panose="02010509060101010101" pitchFamily="49" charset="-122"/>
                <a:sym typeface="+mn-ea"/>
              </a:rPr>
              <a:t>单位管理费用</a:t>
            </a:r>
            <a:r>
              <a:rPr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科目中</a:t>
            </a:r>
            <a:r>
              <a:rPr sz="3600">
                <a:solidFill>
                  <a:srgbClr val="FF0000"/>
                </a:solidFill>
                <a:latin typeface="隶书" panose="02010509060101010101" pitchFamily="49" charset="-122"/>
                <a:ea typeface="隶书" panose="02010509060101010101" pitchFamily="49" charset="-122"/>
                <a:cs typeface="隶书" panose="02010509060101010101" pitchFamily="49" charset="-122"/>
                <a:sym typeface="+mn-ea"/>
              </a:rPr>
              <a:t>科教经费</a:t>
            </a:r>
            <a:r>
              <a:rPr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子科目用于科研活动的费用对应。</a:t>
            </a:r>
            <a:endParaRPr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5"/>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2" name="文本框 1"/>
          <p:cNvSpPr txBox="1"/>
          <p:nvPr/>
        </p:nvSpPr>
        <p:spPr>
          <a:xfrm>
            <a:off x="957580" y="1038860"/>
            <a:ext cx="10831830" cy="3969385"/>
          </a:xfrm>
          <a:prstGeom prst="rect">
            <a:avLst/>
          </a:prstGeom>
          <a:noFill/>
        </p:spPr>
        <p:txBody>
          <a:bodyPr wrap="square" rtlCol="0" anchor="t">
            <a:spAutoFit/>
          </a:bodyPr>
          <a:p>
            <a:pPr marL="0" indent="0" latinLnBrk="0"/>
            <a:r>
              <a:rPr lang="zh-CN"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（二）按资金来源分</a:t>
            </a:r>
            <a:endParaRPr lang="zh-CN" sz="3600" b="1">
              <a:solidFill>
                <a:srgbClr val="000000"/>
              </a:solidFill>
              <a:latin typeface="隶书" panose="02010509060101010101" pitchFamily="49" charset="-122"/>
              <a:ea typeface="隶书" panose="02010509060101010101" pitchFamily="49" charset="-122"/>
              <a:cs typeface="隶书" panose="02010509060101010101" pitchFamily="49" charset="-122"/>
            </a:endParaRPr>
          </a:p>
          <a:p>
            <a:pPr marL="0" indent="0" latinLnBrk="0"/>
            <a:endParaRPr lang="zh-CN" sz="3600" b="1">
              <a:solidFill>
                <a:srgbClr val="000000"/>
              </a:solidFill>
              <a:latin typeface="隶书" panose="02010509060101010101" pitchFamily="49" charset="-122"/>
              <a:ea typeface="隶书" panose="02010509060101010101" pitchFamily="49" charset="-122"/>
              <a:cs typeface="隶书" panose="02010509060101010101" pitchFamily="49" charset="-122"/>
              <a:sym typeface="+mn-ea"/>
            </a:endParaRPr>
          </a:p>
          <a:p>
            <a:pPr marL="0" indent="0" latinLnBrk="0"/>
            <a:r>
              <a:rPr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来自其他经费（45）  </a:t>
            </a:r>
            <a:endParaRPr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endParaRPr>
          </a:p>
          <a:p>
            <a:pPr marL="0" indent="0" latinLnBrk="0"/>
            <a:r>
              <a:rPr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指医院科研费用按经费性质来自于其他经费的金额</a:t>
            </a:r>
            <a:r>
              <a:rPr lang="zh-CN"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a:t>
            </a:r>
            <a:endParaRPr lang="zh-CN"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endParaRPr>
          </a:p>
          <a:p>
            <a:pPr marL="0" indent="0" latinLnBrk="0"/>
            <a:r>
              <a:rPr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执行《政府会计制度》的医院，该指标应与</a:t>
            </a:r>
            <a:r>
              <a:rPr sz="3600">
                <a:solidFill>
                  <a:srgbClr val="FF0000"/>
                </a:solidFill>
                <a:latin typeface="隶书" panose="02010509060101010101" pitchFamily="49" charset="-122"/>
                <a:ea typeface="隶书" panose="02010509060101010101" pitchFamily="49" charset="-122"/>
                <a:cs typeface="隶书" panose="02010509060101010101" pitchFamily="49" charset="-122"/>
                <a:sym typeface="+mn-ea"/>
              </a:rPr>
              <a:t>业务活动费用</a:t>
            </a:r>
            <a:r>
              <a:rPr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和</a:t>
            </a:r>
            <a:r>
              <a:rPr sz="3600">
                <a:solidFill>
                  <a:srgbClr val="FF0000"/>
                </a:solidFill>
                <a:latin typeface="隶书" panose="02010509060101010101" pitchFamily="49" charset="-122"/>
                <a:ea typeface="隶书" panose="02010509060101010101" pitchFamily="49" charset="-122"/>
                <a:cs typeface="隶书" panose="02010509060101010101" pitchFamily="49" charset="-122"/>
                <a:sym typeface="+mn-ea"/>
              </a:rPr>
              <a:t>单位管理费用</a:t>
            </a:r>
            <a:r>
              <a:rPr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科目中不能归集于财政拨款和科教经费的科研活动费用对应。</a:t>
            </a:r>
            <a:endParaRPr sz="3600">
              <a:solidFill>
                <a:srgbClr val="000000"/>
              </a:solidFill>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5"/>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2" name="文本框 1"/>
          <p:cNvSpPr txBox="1"/>
          <p:nvPr/>
        </p:nvSpPr>
        <p:spPr>
          <a:xfrm>
            <a:off x="1047750" y="1492885"/>
            <a:ext cx="10104120" cy="3415030"/>
          </a:xfrm>
          <a:prstGeom prst="rect">
            <a:avLst/>
          </a:prstGeom>
          <a:noFill/>
        </p:spPr>
        <p:txBody>
          <a:bodyPr wrap="square" rtlCol="0" anchor="t">
            <a:spAutoFit/>
          </a:bodyPr>
          <a:p>
            <a:pPr fontAlgn="base"/>
            <a:r>
              <a:rPr lang="zh-CN" sz="3600">
                <a:solidFill>
                  <a:srgbClr val="FF0000"/>
                </a:solidFill>
                <a:latin typeface="隶书" panose="02010509060101010101" pitchFamily="49" charset="-122"/>
                <a:ea typeface="隶书" panose="02010509060101010101" pitchFamily="49" charset="-122"/>
                <a:cs typeface="隶书" panose="02010509060101010101" pitchFamily="49" charset="-122"/>
                <a:sym typeface="+mn-ea"/>
              </a:rPr>
              <a:t>特别注意：</a:t>
            </a:r>
            <a:endParaRPr lang="zh-CN" sz="3600">
              <a:solidFill>
                <a:srgbClr val="FF0000"/>
              </a:solidFill>
              <a:latin typeface="隶书" panose="02010509060101010101" pitchFamily="49" charset="-122"/>
              <a:ea typeface="隶书" panose="02010509060101010101" pitchFamily="49" charset="-122"/>
              <a:cs typeface="隶书" panose="02010509060101010101" pitchFamily="49" charset="-122"/>
              <a:sym typeface="+mn-ea"/>
            </a:endParaRPr>
          </a:p>
          <a:p>
            <a:pPr fontAlgn="base"/>
            <a:r>
              <a:rPr lang="zh-CN" sz="360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执行新版《政府会计制度》（2019年实施）及医院补充规定的医院，</a:t>
            </a:r>
            <a:r>
              <a:rPr lang="en-US" altLang="zh-CN" sz="360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a:t>
            </a:r>
            <a:r>
              <a:rPr lang="zh-CN" sz="360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科研费用</a:t>
            </a:r>
            <a:r>
              <a:rPr lang="en-US" altLang="zh-CN" sz="360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a:t>
            </a:r>
            <a:r>
              <a:rPr lang="zh-CN" sz="360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应根据医院财务账中资产负债表研发支出科目及其明细账本期发生额填报，或根据收入费用表业务活动费用和单位管理费用科目中有关科研费用部分归集填报</a:t>
            </a:r>
            <a:r>
              <a:rPr lang="zh-CN" sz="200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a:t>
            </a:r>
            <a:endParaRPr lang="zh-CN" altLang="en-US" sz="200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5"/>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9219" name="内容占位符 2"/>
          <p:cNvSpPr>
            <a:spLocks noGrp="1"/>
          </p:cNvSpPr>
          <p:nvPr>
            <p:ph idx="4294967295"/>
            <p:custDataLst>
              <p:tags r:id="rId5"/>
            </p:custDataLst>
          </p:nvPr>
        </p:nvSpPr>
        <p:spPr>
          <a:xfrm>
            <a:off x="640080" y="867410"/>
            <a:ext cx="11275695" cy="5124450"/>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lvl="0" algn="l" defTabSz="914400">
              <a:buClrTx/>
              <a:buSzTx/>
              <a:buFontTx/>
              <a:buNone/>
            </a:pPr>
            <a:r>
              <a:rPr lang="en-US" altLang="zh-CN" sz="3600" kern="12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医院执行会计制度：新版《政府会计制度》（2019年实施）</a:t>
            </a:r>
            <a:endParaRPr lang="en-US" altLang="zh-CN" sz="3600" kern="12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buClrTx/>
              <a:buSzTx/>
              <a:buFontTx/>
              <a:buNone/>
            </a:pPr>
            <a:r>
              <a:rPr lang="en-US" altLang="zh-CN" sz="3600" kern="12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医院执行《政府会计制度》的补充规定</a:t>
            </a:r>
            <a:endParaRPr lang="en-US" altLang="zh-CN" sz="3600" kern="12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buClrTx/>
              <a:buSzTx/>
              <a:buFontTx/>
              <a:buNone/>
            </a:pPr>
            <a:r>
              <a:rPr lang="en-US" altLang="zh-CN" sz="3600" kern="12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其中规定：医院应设置资产类研发支出科目（1703），最终形成无形资产的要登记在无形资产科目下，未形成的要计入当期业务活动费用（5001）及单位管理费用（5101）</a:t>
            </a:r>
            <a:endParaRPr lang="en-US" altLang="zh-CN" sz="3600" kern="12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buClrTx/>
              <a:buSzTx/>
              <a:buFontTx/>
              <a:buNone/>
            </a:pPr>
            <a:r>
              <a:rPr lang="en-US" altLang="zh-CN" sz="3600" kern="12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   </a:t>
            </a:r>
            <a:endParaRPr lang="en-US" altLang="zh-CN" sz="3600" kern="12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buClrTx/>
              <a:buSzTx/>
              <a:buFontTx/>
              <a:buNone/>
            </a:pPr>
            <a:endParaRPr lang="en-US" altLang="zh-CN" sz="2800" kern="12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buClrTx/>
              <a:buSzTx/>
              <a:buFontTx/>
              <a:buNone/>
            </a:pPr>
            <a:endParaRPr lang="en-US" altLang="zh-CN" sz="2800" kern="12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buClrTx/>
              <a:buSzTx/>
              <a:buFontTx/>
              <a:buNone/>
            </a:pPr>
            <a:r>
              <a:rPr lang="en-US" altLang="zh-CN" sz="2800" kern="12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    </a:t>
            </a:r>
            <a:endParaRPr lang="en-US" altLang="zh-CN" sz="2800" kern="12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6"/>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任意多边形 3"/>
          <p:cNvSpPr/>
          <p:nvPr>
            <p:custDataLst>
              <p:tags r:id="rId1"/>
            </p:custDataLst>
          </p:nvPr>
        </p:nvSpPr>
        <p:spPr>
          <a:xfrm>
            <a:off x="959485" y="868680"/>
            <a:ext cx="10585450" cy="2647950"/>
          </a:xfrm>
          <a:custGeom>
            <a:avLst/>
            <a:gdLst>
              <a:gd name="connsiteX0" fmla="*/ 0 w 3589215"/>
              <a:gd name="connsiteY0" fmla="*/ 0 h 990675"/>
              <a:gd name="connsiteX1" fmla="*/ 3589215 w 3589215"/>
              <a:gd name="connsiteY1" fmla="*/ 0 h 990675"/>
              <a:gd name="connsiteX2" fmla="*/ 3589215 w 3589215"/>
              <a:gd name="connsiteY2" fmla="*/ 990675 h 990675"/>
              <a:gd name="connsiteX3" fmla="*/ 0 w 3589215"/>
              <a:gd name="connsiteY3" fmla="*/ 990675 h 990675"/>
              <a:gd name="connsiteX4" fmla="*/ 0 w 3589215"/>
              <a:gd name="connsiteY4" fmla="*/ 0 h 99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9215" h="990675">
                <a:moveTo>
                  <a:pt x="0" y="0"/>
                </a:moveTo>
                <a:lnTo>
                  <a:pt x="3589215" y="0"/>
                </a:lnTo>
                <a:lnTo>
                  <a:pt x="3589215" y="990675"/>
                </a:lnTo>
                <a:lnTo>
                  <a:pt x="0" y="990675"/>
                </a:lnTo>
                <a:lnTo>
                  <a:pt x="0" y="0"/>
                </a:lnTo>
                <a:close/>
              </a:path>
            </a:pathLst>
          </a:custGeom>
          <a:noFill/>
          <a:ln>
            <a:no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a:buSzPct val="50000"/>
              <a:defRPr/>
            </a:pPr>
            <a:r>
              <a:rPr lang="zh-CN" altLang="en-US" sz="3600" dirty="0">
                <a:solidFill>
                  <a:schemeClr val="dk1"/>
                </a:solidFill>
                <a:latin typeface="隶书" panose="02010509060101010101" pitchFamily="49" charset="-122"/>
                <a:ea typeface="隶书" panose="02010509060101010101" pitchFamily="49" charset="-122"/>
                <a:cs typeface="隶书" panose="02010509060101010101" pitchFamily="49" charset="-122"/>
              </a:rPr>
              <a:t>业务活动费用（</a:t>
            </a:r>
            <a:r>
              <a:rPr lang="en-US" altLang="zh-CN" sz="3600" dirty="0">
                <a:solidFill>
                  <a:schemeClr val="dk1"/>
                </a:solidFill>
                <a:latin typeface="隶书" panose="02010509060101010101" pitchFamily="49" charset="-122"/>
                <a:ea typeface="隶书" panose="02010509060101010101" pitchFamily="49" charset="-122"/>
                <a:cs typeface="隶书" panose="02010509060101010101" pitchFamily="49" charset="-122"/>
              </a:rPr>
              <a:t>5001</a:t>
            </a:r>
            <a:r>
              <a:rPr lang="zh-CN" altLang="en-US" sz="3600" dirty="0">
                <a:solidFill>
                  <a:schemeClr val="dk1"/>
                </a:solidFill>
                <a:latin typeface="隶书" panose="02010509060101010101" pitchFamily="49" charset="-122"/>
                <a:ea typeface="隶书" panose="02010509060101010101" pitchFamily="49" charset="-122"/>
                <a:cs typeface="隶书" panose="02010509060101010101" pitchFamily="49" charset="-122"/>
              </a:rPr>
              <a:t>）和单位管理费用（</a:t>
            </a:r>
            <a:r>
              <a:rPr lang="en-US" altLang="zh-CN" sz="3600" dirty="0">
                <a:solidFill>
                  <a:schemeClr val="dk1"/>
                </a:solidFill>
                <a:latin typeface="隶书" panose="02010509060101010101" pitchFamily="49" charset="-122"/>
                <a:ea typeface="隶书" panose="02010509060101010101" pitchFamily="49" charset="-122"/>
                <a:cs typeface="隶书" panose="02010509060101010101" pitchFamily="49" charset="-122"/>
              </a:rPr>
              <a:t>5101</a:t>
            </a:r>
            <a:r>
              <a:rPr lang="zh-CN" altLang="en-US" sz="3600" dirty="0">
                <a:solidFill>
                  <a:schemeClr val="dk1"/>
                </a:solidFill>
                <a:latin typeface="隶书" panose="02010509060101010101" pitchFamily="49" charset="-122"/>
                <a:ea typeface="隶书" panose="02010509060101010101" pitchFamily="49" charset="-122"/>
                <a:cs typeface="隶书" panose="02010509060101010101" pitchFamily="49" charset="-122"/>
              </a:rPr>
              <a:t>）科目数额是医院全部口径费用，</a:t>
            </a:r>
            <a:r>
              <a:rPr lang="zh-CN" altLang="en-US" sz="36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包括</a:t>
            </a:r>
            <a:r>
              <a:rPr lang="zh-CN" altLang="en-US" sz="3600" dirty="0">
                <a:solidFill>
                  <a:schemeClr val="dk1"/>
                </a:solidFill>
                <a:latin typeface="隶书" panose="02010509060101010101" pitchFamily="49" charset="-122"/>
                <a:ea typeface="隶书" panose="02010509060101010101" pitchFamily="49" charset="-122"/>
                <a:cs typeface="隶书" panose="02010509060101010101" pitchFamily="49" charset="-122"/>
              </a:rPr>
              <a:t>科研</a:t>
            </a:r>
            <a:r>
              <a:rPr lang="zh-CN" altLang="en-US" sz="36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活动</a:t>
            </a:r>
            <a:r>
              <a:rPr lang="zh-CN" altLang="en-US" sz="3600" dirty="0">
                <a:solidFill>
                  <a:schemeClr val="dk1"/>
                </a:solidFill>
                <a:latin typeface="隶书" panose="02010509060101010101" pitchFamily="49" charset="-122"/>
                <a:ea typeface="隶书" panose="02010509060101010101" pitchFamily="49" charset="-122"/>
                <a:cs typeface="隶书" panose="02010509060101010101" pitchFamily="49" charset="-122"/>
              </a:rPr>
              <a:t>，也包括诊疗服务等一般业务费用，需要根据明细账设置分劈</a:t>
            </a:r>
            <a:r>
              <a:rPr lang="zh-CN" altLang="en-US" sz="36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出</a:t>
            </a:r>
            <a:r>
              <a:rPr lang="zh-CN" altLang="en-US" sz="3600" dirty="0">
                <a:solidFill>
                  <a:schemeClr val="dk1"/>
                </a:solidFill>
                <a:latin typeface="隶书" panose="02010509060101010101" pitchFamily="49" charset="-122"/>
                <a:ea typeface="隶书" panose="02010509060101010101" pitchFamily="49" charset="-122"/>
                <a:cs typeface="隶书" panose="02010509060101010101" pitchFamily="49" charset="-122"/>
              </a:rPr>
              <a:t>科研</a:t>
            </a:r>
            <a:r>
              <a:rPr lang="zh-CN" altLang="en-US" sz="36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活动</a:t>
            </a:r>
            <a:r>
              <a:rPr lang="zh-CN" altLang="en-US" sz="3600" dirty="0">
                <a:solidFill>
                  <a:schemeClr val="dk1"/>
                </a:solidFill>
                <a:latin typeface="隶书" panose="02010509060101010101" pitchFamily="49" charset="-122"/>
                <a:ea typeface="隶书" panose="02010509060101010101" pitchFamily="49" charset="-122"/>
                <a:cs typeface="隶书" panose="02010509060101010101" pitchFamily="49" charset="-122"/>
              </a:rPr>
              <a:t>费用。但</a:t>
            </a:r>
            <a:r>
              <a:rPr lang="zh-CN" altLang="en-US" sz="36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对二级科目设置</a:t>
            </a:r>
            <a:r>
              <a:rPr lang="zh-CN" altLang="en-US" sz="3600" dirty="0">
                <a:solidFill>
                  <a:schemeClr val="dk1"/>
                </a:solidFill>
                <a:latin typeface="隶书" panose="02010509060101010101" pitchFamily="49" charset="-122"/>
                <a:ea typeface="隶书" panose="02010509060101010101" pitchFamily="49" charset="-122"/>
                <a:cs typeface="隶书" panose="02010509060101010101" pitchFamily="49" charset="-122"/>
              </a:rPr>
              <a:t>方式没有明确规定，可以按资金来源（财政基本拨款经费、财政项目拨款经费、科教经费、其他经费</a:t>
            </a:r>
            <a:r>
              <a:rPr lang="zh-CN" altLang="en-US" sz="36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），也可以按用途（人工费、卫生材料费、药品费等），二级科目可再设明细账</a:t>
            </a:r>
            <a:endParaRPr lang="en-US" altLang="zh-CN" sz="3600" dirty="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a:buSzPct val="50000"/>
              <a:defRPr/>
            </a:pPr>
            <a:endParaRPr lang="en-US" altLang="zh-CN" sz="36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9219" name="内容占位符 2"/>
          <p:cNvSpPr>
            <a:spLocks noGrp="1"/>
          </p:cNvSpPr>
          <p:nvPr>
            <p:ph idx="4294967295"/>
            <p:custDataLst>
              <p:tags r:id="rId5"/>
            </p:custDataLst>
          </p:nvPr>
        </p:nvSpPr>
        <p:spPr>
          <a:xfrm>
            <a:off x="900488" y="851861"/>
            <a:ext cx="10390389" cy="3165051"/>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lvl="0" algn="l" defTabSz="914400">
              <a:buClrTx/>
              <a:buSzTx/>
              <a:buFontTx/>
              <a:buNone/>
            </a:pPr>
            <a:r>
              <a:rPr lang="zh-CN" altLang="en-US" sz="3600" kern="12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当前医院科研活动填报依据暂定为：财务支出法与项目归集法结合，但二者的数据要基本一致。</a:t>
            </a:r>
            <a:endParaRPr lang="zh-CN" altLang="en-US" sz="3600" kern="12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buClrTx/>
              <a:buSzTx/>
              <a:buFontTx/>
              <a:buNone/>
            </a:pPr>
            <a:r>
              <a:rPr lang="zh-CN" altLang="en-US" sz="2800" kern="12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 </a:t>
            </a:r>
            <a:r>
              <a:rPr lang="zh-CN" altLang="en-US" sz="2800" kern="12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        </a:t>
            </a:r>
            <a:endParaRPr lang="zh-CN" altLang="en-US" sz="2800" kern="12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buClrTx/>
              <a:buSzTx/>
              <a:buFontTx/>
              <a:buNone/>
            </a:pPr>
            <a:r>
              <a:rPr lang="zh-CN" altLang="en-US" sz="2800" kern="12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    </a:t>
            </a:r>
            <a:endParaRPr lang="zh-CN" altLang="en-US" sz="2800" kern="12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p:txBody>
      </p:sp>
      <p:pic>
        <p:nvPicPr>
          <p:cNvPr id="2" name="图片 1"/>
          <p:cNvPicPr>
            <a:picLocks noChangeAspect="1"/>
          </p:cNvPicPr>
          <p:nvPr/>
        </p:nvPicPr>
        <p:blipFill>
          <a:blip r:embed="rId6"/>
          <a:stretch>
            <a:fillRect/>
          </a:stretch>
        </p:blipFill>
        <p:spPr>
          <a:xfrm>
            <a:off x="9329493" y="2407285"/>
            <a:ext cx="2562225" cy="3981450"/>
          </a:xfrm>
          <a:prstGeom prst="rect">
            <a:avLst/>
          </a:prstGeom>
        </p:spPr>
      </p:pic>
      <p:sp>
        <p:nvSpPr>
          <p:cNvPr id="5" name="任意多边形 4"/>
          <p:cNvSpPr/>
          <p:nvPr>
            <p:custDataLst>
              <p:tags r:id="rId7"/>
            </p:custDataLst>
          </p:nvPr>
        </p:nvSpPr>
        <p:spPr>
          <a:xfrm>
            <a:off x="601980" y="3169920"/>
            <a:ext cx="8728075" cy="2333625"/>
          </a:xfrm>
          <a:custGeom>
            <a:avLst/>
            <a:gdLst>
              <a:gd name="connsiteX0" fmla="*/ 0 w 3589215"/>
              <a:gd name="connsiteY0" fmla="*/ 0 h 990675"/>
              <a:gd name="connsiteX1" fmla="*/ 3589215 w 3589215"/>
              <a:gd name="connsiteY1" fmla="*/ 0 h 990675"/>
              <a:gd name="connsiteX2" fmla="*/ 3589215 w 3589215"/>
              <a:gd name="connsiteY2" fmla="*/ 990675 h 990675"/>
              <a:gd name="connsiteX3" fmla="*/ 0 w 3589215"/>
              <a:gd name="connsiteY3" fmla="*/ 990675 h 990675"/>
              <a:gd name="connsiteX4" fmla="*/ 0 w 3589215"/>
              <a:gd name="connsiteY4" fmla="*/ 0 h 99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9215" h="990675">
                <a:moveTo>
                  <a:pt x="0" y="0"/>
                </a:moveTo>
                <a:lnTo>
                  <a:pt x="3589215" y="0"/>
                </a:lnTo>
                <a:lnTo>
                  <a:pt x="3589215" y="990675"/>
                </a:lnTo>
                <a:lnTo>
                  <a:pt x="0" y="990675"/>
                </a:lnTo>
                <a:lnTo>
                  <a:pt x="0" y="0"/>
                </a:lnTo>
                <a:close/>
              </a:path>
            </a:pathLst>
          </a:custGeom>
          <a:noFill/>
          <a:ln>
            <a:no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lstStyle/>
          <a:p>
            <a:pPr>
              <a:buSzPct val="50000"/>
              <a:defRPr/>
            </a:pPr>
            <a:r>
              <a:rPr lang="zh-CN" altLang="en-US" sz="3600" dirty="0" smtClean="0">
                <a:solidFill>
                  <a:schemeClr val="tx1"/>
                </a:solidFill>
                <a:latin typeface="隶书" panose="02010509060101010101" pitchFamily="49" charset="-122"/>
                <a:ea typeface="隶书" panose="02010509060101010101" pitchFamily="49" charset="-122"/>
              </a:rPr>
              <a:t>重要原则：</a:t>
            </a:r>
            <a:endParaRPr lang="en-US" altLang="zh-CN" sz="3600" dirty="0" smtClean="0">
              <a:solidFill>
                <a:schemeClr val="tx1"/>
              </a:solidFill>
              <a:latin typeface="隶书" panose="02010509060101010101" pitchFamily="49" charset="-122"/>
              <a:ea typeface="隶书" panose="02010509060101010101" pitchFamily="49" charset="-122"/>
            </a:endParaRPr>
          </a:p>
          <a:p>
            <a:pPr>
              <a:buSzPct val="50000"/>
              <a:defRPr/>
            </a:pPr>
            <a:r>
              <a:rPr lang="zh-CN" altLang="en-US" sz="3600" dirty="0" smtClean="0">
                <a:solidFill>
                  <a:schemeClr val="tx1"/>
                </a:solidFill>
                <a:latin typeface="隶书" panose="02010509060101010101" pitchFamily="49" charset="-122"/>
                <a:ea typeface="隶书" panose="02010509060101010101" pitchFamily="49" charset="-122"/>
              </a:rPr>
              <a:t>在费用科目及相关的子科目中能分劈出</a:t>
            </a:r>
            <a:r>
              <a:rPr lang="zh-CN" altLang="en-US" sz="3600" dirty="0">
                <a:solidFill>
                  <a:schemeClr val="tx1"/>
                </a:solidFill>
                <a:latin typeface="隶书" panose="02010509060101010101" pitchFamily="49" charset="-122"/>
                <a:ea typeface="隶书" panose="02010509060101010101" pitchFamily="49" charset="-122"/>
              </a:rPr>
              <a:t>科研</a:t>
            </a:r>
            <a:r>
              <a:rPr lang="zh-CN" altLang="en-US" sz="3600" dirty="0" smtClean="0">
                <a:solidFill>
                  <a:schemeClr val="tx1"/>
                </a:solidFill>
                <a:latin typeface="隶书" panose="02010509060101010101" pitchFamily="49" charset="-122"/>
                <a:ea typeface="隶书" panose="02010509060101010101" pitchFamily="49" charset="-122"/>
              </a:rPr>
              <a:t>费用的才填报，不能分劈的如人员、材料等不填报</a:t>
            </a:r>
            <a:r>
              <a:rPr lang="zh-CN" altLang="en-US" sz="2400" dirty="0" smtClean="0">
                <a:solidFill>
                  <a:schemeClr val="tx1"/>
                </a:solidFill>
                <a:latin typeface="隶书" panose="02010509060101010101" pitchFamily="49" charset="-122"/>
                <a:ea typeface="隶书" panose="02010509060101010101" pitchFamily="49" charset="-122"/>
              </a:rPr>
              <a:t>。</a:t>
            </a:r>
            <a:endParaRPr lang="zh-CN" altLang="en-US" sz="2400" dirty="0" smtClean="0">
              <a:solidFill>
                <a:schemeClr val="tx1"/>
              </a:solidFill>
              <a:latin typeface="隶书" panose="02010509060101010101" pitchFamily="49" charset="-122"/>
              <a:ea typeface="隶书" panose="02010509060101010101" pitchFamily="49" charset="-122"/>
            </a:endParaRPr>
          </a:p>
        </p:txBody>
      </p:sp>
    </p:spTree>
    <p:custDataLst>
      <p:tags r:id="rId8"/>
    </p:custData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graphicFrame>
        <p:nvGraphicFramePr>
          <p:cNvPr id="4" name="图示 3"/>
          <p:cNvGraphicFramePr/>
          <p:nvPr/>
        </p:nvGraphicFramePr>
        <p:xfrm>
          <a:off x="2082018" y="241366"/>
          <a:ext cx="8876714" cy="39086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圆角矩形 4"/>
          <p:cNvSpPr/>
          <p:nvPr>
            <p:custDataLst>
              <p:tags r:id="rId10"/>
            </p:custDataLst>
          </p:nvPr>
        </p:nvSpPr>
        <p:spPr bwMode="auto">
          <a:xfrm>
            <a:off x="6288258" y="3441079"/>
            <a:ext cx="2743200" cy="666687"/>
          </a:xfrm>
          <a:prstGeom prst="roundRect">
            <a:avLst/>
          </a:prstGeom>
          <a:noFill/>
          <a:ln w="28575" cap="flat" cmpd="sng" algn="ctr">
            <a:solidFill>
              <a:schemeClr val="dk1"/>
            </a:solidFill>
            <a:prstDash val="lgDashDotDot"/>
            <a:round/>
            <a:headEnd type="none" w="med" len="med"/>
            <a:tailEnd type="none" w="med" len="med"/>
          </a:ln>
          <a:effectLst/>
        </p:spPr>
        <p:txBody>
          <a:bodyPr vert="horz" wrap="square" lIns="91440" tIns="45720" rIns="91440" bIns="45720" numCol="1" rtlCol="0" anchor="b" anchorCtr="1" compatLnSpc="1">
            <a:spAutoFit/>
          </a:bodyPr>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3200" b="1" i="0" u="none" strike="noStrike" cap="none" normalizeH="0" baseline="0" smtClean="0">
              <a:ln>
                <a:noFill/>
              </a:ln>
              <a:solidFill>
                <a:schemeClr val="dk1"/>
              </a:solidFill>
              <a:effectLst/>
              <a:latin typeface="隶书" panose="02010509060101010101" pitchFamily="49" charset="-122"/>
              <a:ea typeface="隶书" panose="02010509060101010101" pitchFamily="49" charset="-122"/>
            </a:endParaRPr>
          </a:p>
        </p:txBody>
      </p:sp>
      <p:cxnSp>
        <p:nvCxnSpPr>
          <p:cNvPr id="7" name="直接连接符 6"/>
          <p:cNvCxnSpPr/>
          <p:nvPr>
            <p:custDataLst>
              <p:tags r:id="rId11"/>
            </p:custDataLst>
          </p:nvPr>
        </p:nvCxnSpPr>
        <p:spPr bwMode="auto">
          <a:xfrm>
            <a:off x="1505243" y="4431323"/>
            <a:ext cx="8299939" cy="0"/>
          </a:xfrm>
          <a:prstGeom prst="line">
            <a:avLst/>
          </a:prstGeom>
          <a:solidFill>
            <a:schemeClr val="accent1"/>
          </a:solidFill>
          <a:ln w="9525" cap="flat" cmpd="sng" algn="ctr">
            <a:solidFill>
              <a:schemeClr val="dk1"/>
            </a:solidFill>
            <a:prstDash val="dashDot"/>
            <a:round/>
            <a:headEnd type="none" w="med" len="med"/>
            <a:tailEnd type="none" w="med" len="med"/>
          </a:ln>
          <a:effectLst/>
        </p:spPr>
      </p:cxnSp>
      <p:grpSp>
        <p:nvGrpSpPr>
          <p:cNvPr id="9" name="组合 8"/>
          <p:cNvGrpSpPr/>
          <p:nvPr/>
        </p:nvGrpSpPr>
        <p:grpSpPr>
          <a:xfrm>
            <a:off x="2108567" y="4740813"/>
            <a:ext cx="7542323" cy="1366079"/>
            <a:chOff x="5501116" y="11990"/>
            <a:chExt cx="7075716" cy="3271435"/>
          </a:xfrm>
        </p:grpSpPr>
        <p:sp>
          <p:nvSpPr>
            <p:cNvPr id="12" name="任意多边形 11"/>
            <p:cNvSpPr/>
            <p:nvPr>
              <p:custDataLst>
                <p:tags r:id="rId12"/>
              </p:custDataLst>
            </p:nvPr>
          </p:nvSpPr>
          <p:spPr>
            <a:xfrm>
              <a:off x="5501116" y="1114416"/>
              <a:ext cx="6639777" cy="2169009"/>
            </a:xfrm>
            <a:custGeom>
              <a:avLst/>
              <a:gdLst>
                <a:gd name="connsiteX0" fmla="*/ 0 w 3589215"/>
                <a:gd name="connsiteY0" fmla="*/ 0 h 990675"/>
                <a:gd name="connsiteX1" fmla="*/ 3589215 w 3589215"/>
                <a:gd name="connsiteY1" fmla="*/ 0 h 990675"/>
                <a:gd name="connsiteX2" fmla="*/ 3589215 w 3589215"/>
                <a:gd name="connsiteY2" fmla="*/ 990675 h 990675"/>
                <a:gd name="connsiteX3" fmla="*/ 0 w 3589215"/>
                <a:gd name="connsiteY3" fmla="*/ 990675 h 990675"/>
                <a:gd name="connsiteX4" fmla="*/ 0 w 3589215"/>
                <a:gd name="connsiteY4" fmla="*/ 0 h 99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9215" h="990675">
                  <a:moveTo>
                    <a:pt x="0" y="0"/>
                  </a:moveTo>
                  <a:lnTo>
                    <a:pt x="3589215" y="0"/>
                  </a:lnTo>
                  <a:lnTo>
                    <a:pt x="3589215" y="990675"/>
                  </a:lnTo>
                  <a:lnTo>
                    <a:pt x="0" y="990675"/>
                  </a:lnTo>
                  <a:lnTo>
                    <a:pt x="0" y="0"/>
                  </a:lnTo>
                  <a:close/>
                </a:path>
              </a:pathLst>
            </a:custGeom>
            <a:solidFill>
              <a:schemeClr val="lt1">
                <a:alpha val="90000"/>
                <a:hueOff val="0"/>
                <a:satOff val="0"/>
                <a:alphaOff val="0"/>
              </a:schemeClr>
            </a:solidFill>
            <a:ln>
              <a:solidFill>
                <a:srgbClr val="7030A0"/>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lstStyle/>
            <a:p>
              <a:pPr>
                <a:buSzPct val="50000"/>
                <a:defRPr/>
              </a:pPr>
              <a:r>
                <a:rPr lang="zh-CN" altLang="en-US" sz="2000" b="1" dirty="0" smtClean="0">
                  <a:solidFill>
                    <a:schemeClr val="dk1"/>
                  </a:solidFill>
                  <a:latin typeface="隶书" panose="02010509060101010101" pitchFamily="49" charset="-122"/>
                  <a:ea typeface="隶书" panose="02010509060101010101" pitchFamily="49" charset="-122"/>
                </a:rPr>
                <a:t>按项目设置科研辅助账核算研发费用</a:t>
              </a:r>
              <a:endParaRPr lang="zh-CN" altLang="en-US" sz="2000" b="1" dirty="0" smtClean="0">
                <a:solidFill>
                  <a:schemeClr val="dk1"/>
                </a:solidFill>
                <a:latin typeface="隶书" panose="02010509060101010101" pitchFamily="49" charset="-122"/>
                <a:ea typeface="隶书" panose="02010509060101010101" pitchFamily="49" charset="-122"/>
              </a:endParaRPr>
            </a:p>
          </p:txBody>
        </p:sp>
        <p:cxnSp>
          <p:nvCxnSpPr>
            <p:cNvPr id="11" name="肘形连接符 10"/>
            <p:cNvCxnSpPr/>
            <p:nvPr>
              <p:custDataLst>
                <p:tags r:id="rId13"/>
              </p:custDataLst>
            </p:nvPr>
          </p:nvCxnSpPr>
          <p:spPr bwMode="auto">
            <a:xfrm rot="5400000">
              <a:off x="11771423" y="309009"/>
              <a:ext cx="1102427" cy="508390"/>
            </a:xfrm>
            <a:prstGeom prst="bentConnector3">
              <a:avLst>
                <a:gd name="adj1" fmla="val 50000"/>
              </a:avLst>
            </a:prstGeom>
            <a:solidFill>
              <a:schemeClr val="accent1"/>
            </a:solidFill>
            <a:ln w="31750" cap="flat" cmpd="sng" algn="ctr">
              <a:solidFill>
                <a:srgbClr val="7030A0"/>
              </a:solidFill>
              <a:prstDash val="solid"/>
              <a:round/>
              <a:headEnd type="none" w="med" len="med"/>
              <a:tailEnd type="none" w="med" len="med"/>
            </a:ln>
            <a:effectLst/>
          </p:spPr>
        </p:cxnSp>
      </p:grpSp>
      <p:sp>
        <p:nvSpPr>
          <p:cNvPr id="14" name="文本框 13"/>
          <p:cNvSpPr txBox="1"/>
          <p:nvPr/>
        </p:nvSpPr>
        <p:spPr>
          <a:xfrm>
            <a:off x="1925686" y="647113"/>
            <a:ext cx="2168011" cy="460375"/>
          </a:xfrm>
          <a:prstGeom prst="rect">
            <a:avLst/>
          </a:prstGeom>
          <a:noFill/>
        </p:spPr>
        <p:txBody>
          <a:bodyPr wrap="square" rtlCol="0">
            <a:spAutoFit/>
          </a:bodyPr>
          <a:lstStyle/>
          <a:p>
            <a:pPr marL="342900" indent="-342900">
              <a:buFont typeface="Arial" panose="020B0604020202020204" pitchFamily="34" charset="0"/>
              <a:buChar char="•"/>
            </a:pPr>
            <a:r>
              <a:rPr lang="zh-CN" altLang="en-US" sz="2400" dirty="0" smtClean="0">
                <a:solidFill>
                  <a:schemeClr val="tx1"/>
                </a:solidFill>
                <a:latin typeface="隶书" panose="02010509060101010101" pitchFamily="49" charset="-122"/>
                <a:ea typeface="隶书" panose="02010509060101010101" pitchFamily="49" charset="-122"/>
              </a:rPr>
              <a:t>医院会计账</a:t>
            </a:r>
            <a:endParaRPr lang="zh-CN" altLang="en-US" sz="2400" dirty="0" smtClean="0">
              <a:solidFill>
                <a:schemeClr val="tx1"/>
              </a:solidFill>
              <a:latin typeface="隶书" panose="02010509060101010101" pitchFamily="49" charset="-122"/>
              <a:ea typeface="隶书" panose="02010509060101010101" pitchFamily="49" charset="-122"/>
            </a:endParaRPr>
          </a:p>
        </p:txBody>
      </p:sp>
      <p:sp>
        <p:nvSpPr>
          <p:cNvPr id="15" name="文本框 14"/>
          <p:cNvSpPr txBox="1"/>
          <p:nvPr>
            <p:custDataLst>
              <p:tags r:id="rId14"/>
            </p:custDataLst>
          </p:nvPr>
        </p:nvSpPr>
        <p:spPr>
          <a:xfrm>
            <a:off x="2108567" y="4585410"/>
            <a:ext cx="2252418" cy="460375"/>
          </a:xfrm>
          <a:prstGeom prst="rect">
            <a:avLst/>
          </a:prstGeom>
          <a:noFill/>
        </p:spPr>
        <p:txBody>
          <a:bodyPr wrap="square" rtlCol="0">
            <a:spAutoFit/>
          </a:bodyPr>
          <a:lstStyle/>
          <a:p>
            <a:pPr marL="342900" indent="-342900">
              <a:buFont typeface="Arial" panose="020B0604020202020204" pitchFamily="34" charset="0"/>
              <a:buChar char="•"/>
            </a:pPr>
            <a:r>
              <a:rPr lang="zh-CN" altLang="en-US" sz="2400" dirty="0" smtClean="0">
                <a:solidFill>
                  <a:schemeClr val="dk1"/>
                </a:solidFill>
                <a:latin typeface="隶书" panose="02010509060101010101" pitchFamily="49" charset="-122"/>
                <a:ea typeface="隶书" panose="02010509060101010101" pitchFamily="49" charset="-122"/>
              </a:rPr>
              <a:t>科研辅助账</a:t>
            </a:r>
            <a:endParaRPr lang="zh-CN" altLang="en-US" sz="2400" dirty="0" smtClean="0">
              <a:solidFill>
                <a:schemeClr val="dk1"/>
              </a:solidFill>
              <a:latin typeface="隶书" panose="02010509060101010101" pitchFamily="49" charset="-122"/>
              <a:ea typeface="隶书" panose="02010509060101010101" pitchFamily="49" charset="-122"/>
            </a:endParaRPr>
          </a:p>
        </p:txBody>
      </p:sp>
      <p:pic>
        <p:nvPicPr>
          <p:cNvPr id="18" name="图片 17"/>
          <p:cNvPicPr>
            <a:picLocks noChangeAspect="1"/>
          </p:cNvPicPr>
          <p:nvPr/>
        </p:nvPicPr>
        <p:blipFill>
          <a:blip r:embed="rId15"/>
          <a:stretch>
            <a:fillRect/>
          </a:stretch>
        </p:blipFill>
        <p:spPr>
          <a:xfrm>
            <a:off x="9650890" y="3025834"/>
            <a:ext cx="2672408" cy="3468900"/>
          </a:xfrm>
          <a:prstGeom prst="rect">
            <a:avLst/>
          </a:prstGeom>
        </p:spPr>
      </p:pic>
      <p:cxnSp>
        <p:nvCxnSpPr>
          <p:cNvPr id="19" name="肘形连接符 18"/>
          <p:cNvCxnSpPr/>
          <p:nvPr>
            <p:custDataLst>
              <p:tags r:id="rId16"/>
            </p:custDataLst>
          </p:nvPr>
        </p:nvCxnSpPr>
        <p:spPr bwMode="auto">
          <a:xfrm rot="10800000">
            <a:off x="9016007" y="3907591"/>
            <a:ext cx="789176" cy="523734"/>
          </a:xfrm>
          <a:prstGeom prst="bentConnector3">
            <a:avLst>
              <a:gd name="adj1" fmla="val 50000"/>
            </a:avLst>
          </a:prstGeom>
          <a:solidFill>
            <a:schemeClr val="accent1"/>
          </a:solidFill>
          <a:ln w="31750" cap="flat" cmpd="sng" algn="ctr">
            <a:solidFill>
              <a:srgbClr val="7030A0"/>
            </a:solidFill>
            <a:prstDash val="solid"/>
            <a:round/>
            <a:headEnd type="none" w="med" len="med"/>
            <a:tailEnd type="none" w="med" len="med"/>
          </a:ln>
          <a:effectLst/>
        </p:spPr>
      </p:cxnSp>
    </p:spTree>
    <p:custDataLst>
      <p:tags r:id="rId1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6145" name="标题 1"/>
          <p:cNvSpPr>
            <a:spLocks noGrp="1"/>
          </p:cNvSpPr>
          <p:nvPr>
            <p:ph type="title" idx="4294967295"/>
            <p:custDataLst>
              <p:tags r:id="rId5"/>
            </p:custDataLst>
          </p:nvPr>
        </p:nvSpPr>
        <p:spPr>
          <a:xfrm>
            <a:off x="1579880" y="805498"/>
            <a:ext cx="7886700" cy="1325562"/>
          </a:xfr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eaLnBrk="1" fontAlgn="base" hangingPunct="1">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eaLnBrk="1" fontAlgn="base" hangingPunct="1">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eaLnBrk="1" fontAlgn="base" hangingPunct="1">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eaLnBrk="1" fontAlgn="base" hangingPunct="1">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pPr lvl="0" algn="l" defTabSz="914400">
              <a:buClrTx/>
              <a:buSzTx/>
              <a:buFontTx/>
            </a:pPr>
            <a:r>
              <a:rPr kumimoji="0" lang="zh-CN" altLang="en-US" sz="3600" b="0" kern="1200" spc="0" dirty="0" smtClean="0">
                <a:solidFill>
                  <a:schemeClr val="tx1"/>
                </a:solidFill>
                <a:latin typeface="隶书" panose="02010509060101010101" pitchFamily="49" charset="-122"/>
                <a:ea typeface="隶书" panose="02010509060101010101" pitchFamily="49" charset="-122"/>
                <a:cs typeface="+mn-cs"/>
                <a:sym typeface="+mn-ea"/>
              </a:rPr>
              <a:t>（一）调查内容</a:t>
            </a:r>
            <a:endParaRPr kumimoji="0" lang="zh-CN" altLang="en-US" sz="3600" b="0" kern="1200" spc="0" dirty="0" smtClean="0">
              <a:solidFill>
                <a:schemeClr val="tx1"/>
              </a:solidFill>
              <a:latin typeface="隶书" panose="02010509060101010101" pitchFamily="49" charset="-122"/>
              <a:ea typeface="隶书" panose="02010509060101010101" pitchFamily="49" charset="-122"/>
              <a:cs typeface="+mn-cs"/>
              <a:sym typeface="+mn-ea"/>
            </a:endParaRPr>
          </a:p>
        </p:txBody>
      </p:sp>
      <p:sp>
        <p:nvSpPr>
          <p:cNvPr id="6146" name="Rectangle 3"/>
          <p:cNvSpPr txBox="1"/>
          <p:nvPr>
            <p:custDataLst>
              <p:tags r:id="rId6"/>
            </p:custDataLst>
          </p:nvPr>
        </p:nvSpPr>
        <p:spPr>
          <a:xfrm>
            <a:off x="1640205" y="2022475"/>
            <a:ext cx="8282940" cy="4524375"/>
          </a:xfrm>
          <a:prstGeom prst="rect">
            <a:avLst/>
          </a:prstGeom>
          <a:noFill/>
          <a:ln w="9525">
            <a:noFill/>
          </a:ln>
        </p:spPr>
        <p:txBody>
          <a:bodyPr anchor="t"/>
          <a:p>
            <a:pPr algn="l" defTabSz="914400">
              <a:lnSpc>
                <a:spcPct val="100000"/>
              </a:lnSpc>
              <a:spcBef>
                <a:spcPts val="1000"/>
              </a:spcBef>
              <a:buClrTx/>
              <a:buSzTx/>
              <a:buFontTx/>
            </a:pPr>
            <a:r>
              <a:rPr lang="zh-CN" altLang="en-US" sz="2800" b="1" dirty="0" smtClean="0">
                <a:solidFill>
                  <a:schemeClr val="tx1"/>
                </a:solidFill>
                <a:uFillTx/>
                <a:latin typeface="隶书" panose="02010509060101010101" pitchFamily="49" charset="-122"/>
                <a:ea typeface="隶书" panose="02010509060101010101" pitchFamily="49" charset="-122"/>
              </a:rPr>
              <a:t>1.《医院科研项目（课题）情况》（107-4表）</a:t>
            </a:r>
            <a:endParaRPr lang="zh-CN" altLang="en-US" sz="2800" dirty="0" smtClean="0">
              <a:solidFill>
                <a:schemeClr val="tx1"/>
              </a:solidFill>
              <a:uFillTx/>
              <a:latin typeface="隶书" panose="02010509060101010101" pitchFamily="49" charset="-122"/>
              <a:ea typeface="隶书" panose="02010509060101010101" pitchFamily="49" charset="-122"/>
            </a:endParaRPr>
          </a:p>
          <a:p>
            <a:pPr marL="457200" indent="-457200">
              <a:lnSpc>
                <a:spcPts val="6000"/>
              </a:lnSpc>
              <a:spcBef>
                <a:spcPts val="1000"/>
              </a:spcBef>
              <a:buClr>
                <a:srgbClr val="000000"/>
              </a:buClr>
              <a:buFont typeface="Wingdings" panose="05000000000000000000" charset="0"/>
              <a:buChar char="Ø"/>
            </a:pPr>
            <a:r>
              <a:rPr lang="zh-CN" altLang="zh-CN" sz="28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科研项目</a:t>
            </a:r>
            <a:r>
              <a:rPr lang="zh-CN" altLang="en-US" sz="28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（课题）</a:t>
            </a:r>
            <a:r>
              <a:rPr lang="zh-CN" altLang="zh-CN" sz="2800" b="1" dirty="0">
                <a:solidFill>
                  <a:schemeClr val="dk1"/>
                </a:solidFill>
                <a:latin typeface="隶书" panose="02010509060101010101" pitchFamily="49" charset="-122"/>
                <a:ea typeface="隶书" panose="02010509060101010101" pitchFamily="49" charset="-122"/>
                <a:cs typeface="隶书" panose="02010509060101010101" pitchFamily="49" charset="-122"/>
              </a:rPr>
              <a:t>属性情况</a:t>
            </a:r>
            <a:endParaRPr lang="en-US" altLang="zh-CN" sz="2800" b="1" dirty="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marL="457200" indent="-457200">
              <a:lnSpc>
                <a:spcPts val="6000"/>
              </a:lnSpc>
              <a:spcBef>
                <a:spcPts val="1000"/>
              </a:spcBef>
              <a:buClr>
                <a:srgbClr val="000000"/>
              </a:buClr>
              <a:buFont typeface="Wingdings" panose="05000000000000000000" charset="0"/>
              <a:buChar char="Ø"/>
            </a:pPr>
            <a:r>
              <a:rPr lang="zh-CN" altLang="zh-CN" sz="28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科研项目</a:t>
            </a:r>
            <a:r>
              <a:rPr lang="zh-CN" altLang="en-US" sz="28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（课题）</a:t>
            </a:r>
            <a:r>
              <a:rPr lang="zh-CN" altLang="zh-CN" sz="2800" b="1" dirty="0">
                <a:solidFill>
                  <a:schemeClr val="dk1"/>
                </a:solidFill>
                <a:latin typeface="隶书" panose="02010509060101010101" pitchFamily="49" charset="-122"/>
                <a:ea typeface="隶书" panose="02010509060101010101" pitchFamily="49" charset="-122"/>
                <a:cs typeface="隶书" panose="02010509060101010101" pitchFamily="49" charset="-122"/>
              </a:rPr>
              <a:t>起始时间情况</a:t>
            </a:r>
            <a:r>
              <a:rPr lang="en-US" altLang="zh-CN" sz="2800" b="1" dirty="0">
                <a:solidFill>
                  <a:schemeClr val="dk1"/>
                </a:solidFill>
                <a:latin typeface="隶书" panose="02010509060101010101" pitchFamily="49" charset="-122"/>
                <a:ea typeface="隶书" panose="02010509060101010101" pitchFamily="49" charset="-122"/>
                <a:cs typeface="隶书" panose="02010509060101010101" pitchFamily="49" charset="-122"/>
              </a:rPr>
              <a:t> </a:t>
            </a:r>
            <a:endParaRPr lang="en-US" altLang="zh-CN" sz="2800" b="1" dirty="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marL="457200" indent="-457200">
              <a:lnSpc>
                <a:spcPts val="6000"/>
              </a:lnSpc>
              <a:spcBef>
                <a:spcPts val="1000"/>
              </a:spcBef>
              <a:buClr>
                <a:srgbClr val="000000"/>
              </a:buClr>
              <a:buFont typeface="Wingdings" panose="05000000000000000000" charset="0"/>
              <a:buChar char="Ø"/>
            </a:pPr>
            <a:r>
              <a:rPr lang="zh-CN" altLang="zh-CN" sz="28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科研项目</a:t>
            </a:r>
            <a:r>
              <a:rPr lang="zh-CN" altLang="en-US" sz="28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（课题）</a:t>
            </a:r>
            <a:r>
              <a:rPr lang="zh-CN" altLang="zh-CN" sz="2800" b="1" dirty="0">
                <a:solidFill>
                  <a:schemeClr val="dk1"/>
                </a:solidFill>
                <a:latin typeface="隶书" panose="02010509060101010101" pitchFamily="49" charset="-122"/>
                <a:ea typeface="隶书" panose="02010509060101010101" pitchFamily="49" charset="-122"/>
                <a:cs typeface="隶书" panose="02010509060101010101" pitchFamily="49" charset="-122"/>
              </a:rPr>
              <a:t>人员及经费投入情况</a:t>
            </a:r>
            <a:endParaRPr lang="zh-CN" altLang="zh-CN" sz="2800" b="1" dirty="0">
              <a:solidFill>
                <a:schemeClr val="dk1"/>
              </a:solidFill>
              <a:latin typeface="隶书" panose="02010509060101010101" pitchFamily="49" charset="-122"/>
              <a:ea typeface="隶书" panose="02010509060101010101" pitchFamily="49" charset="-122"/>
              <a:cs typeface="隶书" panose="02010509060101010101" pitchFamily="49" charset="-122"/>
            </a:endParaRPr>
          </a:p>
        </p:txBody>
      </p:sp>
      <p:sp>
        <p:nvSpPr>
          <p:cNvPr id="2" name="文本框 1"/>
          <p:cNvSpPr txBox="1"/>
          <p:nvPr/>
        </p:nvSpPr>
        <p:spPr>
          <a:xfrm>
            <a:off x="1579880" y="288925"/>
            <a:ext cx="5086985" cy="645160"/>
          </a:xfrm>
          <a:prstGeom prst="rect">
            <a:avLst/>
          </a:prstGeom>
          <a:noFill/>
        </p:spPr>
        <p:txBody>
          <a:bodyPr wrap="square" rtlCol="0" anchor="t">
            <a:spAutoFit/>
          </a:bodyPr>
          <a:p>
            <a:pPr>
              <a:spcBef>
                <a:spcPct val="0"/>
              </a:spcBef>
              <a:buFontTx/>
              <a:buNone/>
            </a:pPr>
            <a:r>
              <a:rPr lang="zh-CN" altLang="en-US" sz="3600" dirty="0" smtClean="0">
                <a:solidFill>
                  <a:schemeClr val="tx1"/>
                </a:solidFill>
                <a:latin typeface="隶书" panose="02010509060101010101" pitchFamily="49" charset="-122"/>
                <a:ea typeface="隶书" panose="02010509060101010101" pitchFamily="49" charset="-122"/>
                <a:sym typeface="+mn-ea"/>
              </a:rPr>
              <a:t>二、报表制度讲解</a:t>
            </a:r>
            <a:endParaRPr lang="zh-CN" altLang="en-US" sz="3600" dirty="0" smtClean="0">
              <a:solidFill>
                <a:schemeClr val="tx1"/>
              </a:solidFill>
              <a:latin typeface="隶书" panose="02010509060101010101" pitchFamily="49" charset="-122"/>
              <a:ea typeface="隶书" panose="02010509060101010101" pitchFamily="49" charset="-122"/>
              <a:sym typeface="+mn-ea"/>
            </a:endParaRPr>
          </a:p>
        </p:txBody>
      </p:sp>
    </p:spTree>
    <p:custDataLst>
      <p:tags r:id="rId7"/>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4" name="任意多边形 3"/>
          <p:cNvSpPr/>
          <p:nvPr>
            <p:custDataLst>
              <p:tags r:id="rId5"/>
            </p:custDataLst>
          </p:nvPr>
        </p:nvSpPr>
        <p:spPr>
          <a:xfrm>
            <a:off x="1358823" y="857559"/>
            <a:ext cx="9204451" cy="4851434"/>
          </a:xfrm>
          <a:custGeom>
            <a:avLst/>
            <a:gdLst>
              <a:gd name="connsiteX0" fmla="*/ 0 w 3589215"/>
              <a:gd name="connsiteY0" fmla="*/ 0 h 990675"/>
              <a:gd name="connsiteX1" fmla="*/ 3589215 w 3589215"/>
              <a:gd name="connsiteY1" fmla="*/ 0 h 990675"/>
              <a:gd name="connsiteX2" fmla="*/ 3589215 w 3589215"/>
              <a:gd name="connsiteY2" fmla="*/ 990675 h 990675"/>
              <a:gd name="connsiteX3" fmla="*/ 0 w 3589215"/>
              <a:gd name="connsiteY3" fmla="*/ 990675 h 990675"/>
              <a:gd name="connsiteX4" fmla="*/ 0 w 3589215"/>
              <a:gd name="connsiteY4" fmla="*/ 0 h 99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9215" h="990675">
                <a:moveTo>
                  <a:pt x="0" y="0"/>
                </a:moveTo>
                <a:lnTo>
                  <a:pt x="3589215" y="0"/>
                </a:lnTo>
                <a:lnTo>
                  <a:pt x="3589215" y="990675"/>
                </a:lnTo>
                <a:lnTo>
                  <a:pt x="0" y="990675"/>
                </a:lnTo>
                <a:lnTo>
                  <a:pt x="0" y="0"/>
                </a:lnTo>
                <a:close/>
              </a:path>
            </a:pathLst>
          </a:custGeom>
          <a:noFill/>
          <a:ln>
            <a:no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lstStyle/>
          <a:p>
            <a:pPr>
              <a:buSzPct val="50000"/>
              <a:defRPr/>
            </a:pPr>
            <a:r>
              <a:rPr lang="zh-CN" altLang="en-US" sz="36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重要填报原则：</a:t>
            </a:r>
            <a:endParaRPr lang="en-US" altLang="zh-CN" sz="36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a:buSzPct val="50000"/>
              <a:defRPr/>
            </a:pPr>
            <a:r>
              <a:rPr lang="en-US" altLang="zh-CN" sz="3600" dirty="0">
                <a:solidFill>
                  <a:schemeClr val="dk1"/>
                </a:solidFill>
                <a:latin typeface="隶书" panose="02010509060101010101" pitchFamily="49" charset="-122"/>
                <a:ea typeface="隶书" panose="02010509060101010101" pitchFamily="49" charset="-122"/>
                <a:cs typeface="隶书" panose="02010509060101010101" pitchFamily="49" charset="-122"/>
              </a:rPr>
              <a:t> </a:t>
            </a:r>
            <a:r>
              <a:rPr lang="en-US" altLang="zh-CN" sz="36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  </a:t>
            </a:r>
            <a:r>
              <a:rPr lang="zh-CN" altLang="en-US" sz="36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在费用科目及相关的子科目下研发活动费用和一般诊疗活动等费用是计在一起的，能</a:t>
            </a:r>
            <a:r>
              <a:rPr lang="zh-CN" altLang="en-US" sz="3600" dirty="0" smtClean="0">
                <a:solidFill>
                  <a:srgbClr val="FF0000"/>
                </a:solidFill>
                <a:latin typeface="隶书" panose="02010509060101010101" pitchFamily="49" charset="-122"/>
                <a:ea typeface="隶书" panose="02010509060101010101" pitchFamily="49" charset="-122"/>
                <a:cs typeface="隶书" panose="02010509060101010101" pitchFamily="49" charset="-122"/>
              </a:rPr>
              <a:t>分劈</a:t>
            </a:r>
            <a:r>
              <a:rPr lang="zh-CN" altLang="en-US" sz="36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出研发费用的才填报报表，不能进行合理分劈的不填。</a:t>
            </a:r>
            <a:endParaRPr lang="en-US" altLang="zh-CN" sz="36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a:buSzPct val="50000"/>
              <a:defRPr/>
            </a:pPr>
            <a:r>
              <a:rPr lang="zh-CN" altLang="en-US" sz="36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分劈方法：</a:t>
            </a:r>
            <a:endParaRPr lang="zh-CN" altLang="en-US" sz="36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a:buSzPct val="50000"/>
              <a:defRPr/>
            </a:pPr>
            <a:r>
              <a:rPr lang="en-US" altLang="zh-CN" sz="36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   </a:t>
            </a:r>
            <a:r>
              <a:rPr lang="zh-CN" altLang="en-US" sz="36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人员按照不同类型工作的时间</a:t>
            </a:r>
            <a:endParaRPr lang="en-US" altLang="zh-CN" sz="36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a:buSzPct val="50000"/>
              <a:defRPr/>
            </a:pPr>
            <a:r>
              <a:rPr lang="en-US" altLang="zh-CN" sz="3600" dirty="0">
                <a:solidFill>
                  <a:schemeClr val="dk1"/>
                </a:solidFill>
                <a:latin typeface="隶书" panose="02010509060101010101" pitchFamily="49" charset="-122"/>
                <a:ea typeface="隶书" panose="02010509060101010101" pitchFamily="49" charset="-122"/>
                <a:cs typeface="隶书" panose="02010509060101010101" pitchFamily="49" charset="-122"/>
              </a:rPr>
              <a:t> </a:t>
            </a:r>
            <a:r>
              <a:rPr lang="en-US" altLang="zh-CN" sz="36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  </a:t>
            </a:r>
            <a:r>
              <a:rPr lang="zh-CN" altLang="en-US" sz="36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材料、药品按照实际领用记录</a:t>
            </a:r>
            <a:endParaRPr lang="en-US" altLang="zh-CN" sz="36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a:buSzPct val="50000"/>
              <a:defRPr/>
            </a:pPr>
            <a:r>
              <a:rPr lang="en-US" altLang="zh-CN" sz="3200" dirty="0">
                <a:solidFill>
                  <a:schemeClr val="dk1"/>
                </a:solidFill>
                <a:latin typeface="隶书" panose="02010509060101010101" pitchFamily="49" charset="-122"/>
                <a:ea typeface="隶书" panose="02010509060101010101" pitchFamily="49" charset="-122"/>
                <a:cs typeface="隶书" panose="02010509060101010101" pitchFamily="49" charset="-122"/>
              </a:rPr>
              <a:t> </a:t>
            </a:r>
            <a:r>
              <a:rPr lang="en-US" altLang="zh-CN" sz="32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         </a:t>
            </a:r>
            <a:endParaRPr lang="en-US" altLang="zh-CN" sz="32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p:txBody>
      </p:sp>
    </p:spTree>
    <p:custDataLst>
      <p:tags r:id="rId6"/>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21505" name="Rectangle 4"/>
          <p:cNvSpPr/>
          <p:nvPr>
            <p:custDataLst>
              <p:tags r:id="rId5"/>
            </p:custDataLst>
          </p:nvPr>
        </p:nvSpPr>
        <p:spPr>
          <a:xfrm>
            <a:off x="-74295" y="-62865"/>
            <a:ext cx="12266930" cy="6983730"/>
          </a:xfrm>
          <a:prstGeom prst="rect">
            <a:avLst/>
          </a:prstGeom>
          <a:solidFill>
            <a:schemeClr val="dk1"/>
          </a:solidFill>
          <a:ln w="9525" cap="flat" cmpd="sng">
            <a:solidFill>
              <a:schemeClr val="dk1"/>
            </a:solidFill>
            <a:prstDash val="solid"/>
            <a:miter/>
            <a:headEnd type="none" w="med" len="med"/>
            <a:tailEnd type="none" w="med" len="med"/>
          </a:ln>
        </p:spPr>
        <p:txBody>
          <a:bodyPr wrap="none" anchor="ctr"/>
          <a:p>
            <a:pPr>
              <a:buFont typeface="Arial" panose="020B0604020202020204" pitchFamily="34" charset="0"/>
            </a:pPr>
            <a:endParaRPr lang="zh-CN" altLang="en-US" sz="1800" dirty="0">
              <a:solidFill>
                <a:schemeClr val="dk1"/>
              </a:solidFill>
              <a:latin typeface="隶书" panose="02010509060101010101" pitchFamily="49" charset="-122"/>
              <a:ea typeface="隶书" panose="02010509060101010101" pitchFamily="49" charset="-122"/>
            </a:endParaRPr>
          </a:p>
        </p:txBody>
      </p:sp>
      <p:pic>
        <p:nvPicPr>
          <p:cNvPr id="6" name="图片 5" descr="]9$E9%TRT{W`DS0Z5KS5677"/>
          <p:cNvPicPr>
            <a:picLocks noChangeAspect="1"/>
          </p:cNvPicPr>
          <p:nvPr/>
        </p:nvPicPr>
        <p:blipFill>
          <a:blip r:embed="rId6"/>
          <a:stretch>
            <a:fillRect/>
          </a:stretch>
        </p:blipFill>
        <p:spPr>
          <a:xfrm>
            <a:off x="2079625" y="0"/>
            <a:ext cx="7959090" cy="6858000"/>
          </a:xfrm>
          <a:prstGeom prst="rect">
            <a:avLst/>
          </a:prstGeom>
        </p:spPr>
      </p:pic>
      <p:sp>
        <p:nvSpPr>
          <p:cNvPr id="3" name="矩形 2"/>
          <p:cNvSpPr/>
          <p:nvPr>
            <p:custDataLst>
              <p:tags r:id="rId7"/>
            </p:custDataLst>
          </p:nvPr>
        </p:nvSpPr>
        <p:spPr>
          <a:xfrm>
            <a:off x="6267450" y="2330450"/>
            <a:ext cx="3140075" cy="583565"/>
          </a:xfrm>
          <a:prstGeom prst="rect">
            <a:avLst/>
          </a:prstGeom>
          <a:noFill/>
          <a:ln w="28575" cap="flat" cmpd="sng" algn="ctr">
            <a:solidFill>
              <a:srgbClr val="FF0000"/>
            </a:solidFill>
            <a:prstDash val="solid"/>
            <a:round/>
            <a:headEnd type="none" w="med" len="med"/>
            <a:tailEnd type="none" w="med" len="med"/>
          </a:ln>
        </p:spPr>
        <p:txBody>
          <a:bodyPr vert="horz" wrap="square" lIns="91440" tIns="45720" rIns="91440" bIns="45720" numCol="1" anchor="b" anchorCtr="1" compatLnSpc="1">
            <a:spAutoFit/>
          </a:bodyPr>
          <a:p>
            <a:pPr marL="0" marR="0" indent="0" algn="l" defTabSz="914400" rtl="0" eaLnBrk="1" fontAlgn="base" latinLnBrk="0" hangingPunct="1">
              <a:lnSpc>
                <a:spcPct val="100000"/>
              </a:lnSpc>
              <a:spcBef>
                <a:spcPct val="0"/>
              </a:spcBef>
              <a:spcAft>
                <a:spcPct val="0"/>
              </a:spcAft>
              <a:buClrTx/>
              <a:buSzTx/>
              <a:buFontTx/>
              <a:buNone/>
            </a:pPr>
            <a:endParaRPr kumimoji="1" lang="zh-CN" altLang="en-US" sz="3200" b="1" i="0" u="none" strike="noStrike" cap="none" normalizeH="0" baseline="0" smtClean="0">
              <a:ln>
                <a:noFill/>
              </a:ln>
              <a:solidFill>
                <a:schemeClr val="dk1"/>
              </a:solidFill>
              <a:effectLst/>
              <a:latin typeface="隶书" panose="02010509060101010101" pitchFamily="49" charset="-122"/>
              <a:ea typeface="隶书" panose="02010509060101010101" pitchFamily="49" charset="-122"/>
            </a:endParaRPr>
          </a:p>
        </p:txBody>
      </p:sp>
    </p:spTree>
    <p:custDataLst>
      <p:tags r:id="rId8"/>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2" name="文本框 1"/>
          <p:cNvSpPr txBox="1"/>
          <p:nvPr/>
        </p:nvSpPr>
        <p:spPr>
          <a:xfrm>
            <a:off x="944245" y="564515"/>
            <a:ext cx="10746105" cy="6000750"/>
          </a:xfrm>
          <a:prstGeom prst="rect">
            <a:avLst/>
          </a:prstGeom>
          <a:noFill/>
        </p:spPr>
        <p:txBody>
          <a:bodyPr wrap="square" rtlCol="0" anchor="t">
            <a:spAutoFit/>
          </a:bodyPr>
          <a:p>
            <a:pPr marL="0" indent="0" fontAlgn="base">
              <a:buNone/>
            </a:pPr>
            <a:r>
              <a:rPr lang="en-US" altLang="zh-CN" sz="32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2.</a:t>
            </a:r>
            <a:r>
              <a:rPr lang="zh-CN" altLang="zh-CN" sz="32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《医院科研活动及相关情况》（</a:t>
            </a:r>
            <a:r>
              <a:rPr lang="en-US" altLang="zh-CN" sz="3200" b="1">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107-5</a:t>
            </a:r>
            <a:r>
              <a:rPr lang="zh-CN" altLang="zh-CN" sz="32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表）</a:t>
            </a:r>
            <a:endParaRPr lang="zh-CN" altLang="zh-CN" sz="3200" b="1" strike="noStrike" noProof="1"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marL="0" indent="0" fontAlgn="base">
              <a:buNone/>
            </a:pPr>
            <a:endParaRPr lang="zh-CN" altLang="en-US" sz="2800" b="1" strike="noStrike"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fontAlgn="base">
              <a:lnSpc>
                <a:spcPct val="150000"/>
              </a:lnSpc>
            </a:pPr>
            <a:r>
              <a:rPr lang="zh-CN" altLang="en-US" sz="3600" b="1"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重点指标</a:t>
            </a:r>
            <a:r>
              <a:rPr lang="en-US" altLang="zh-CN" sz="3600" b="1"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3</a:t>
            </a:r>
            <a:r>
              <a:rPr lang="zh-CN" altLang="en-US" sz="3600" b="1"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a:t>
            </a:r>
            <a:r>
              <a:rPr lang="zh-CN" altLang="zh-CN" sz="36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当年形成用于科研的仪器和设备</a:t>
            </a:r>
            <a:r>
              <a:rPr lang="zh-CN" altLang="en-US" sz="36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a:t>
            </a:r>
            <a:r>
              <a:rPr lang="en-US" altLang="zh-CN" sz="36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21</a:t>
            </a:r>
            <a:r>
              <a:rPr lang="zh-CN" altLang="en-US" sz="36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a:t>
            </a:r>
            <a:endParaRPr lang="zh-CN" altLang="en-US" sz="36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endParaRPr>
          </a:p>
          <a:p>
            <a:pPr fontAlgn="base">
              <a:lnSpc>
                <a:spcPct val="150000"/>
              </a:lnSpc>
            </a:pPr>
            <a:r>
              <a:rPr lang="zh-CN" sz="360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指报告期内医院形成直接用于科研活动的仪器和设备原价。</a:t>
            </a:r>
            <a:endParaRPr lang="zh-CN" sz="360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fontAlgn="base">
              <a:lnSpc>
                <a:spcPct val="150000"/>
              </a:lnSpc>
            </a:pPr>
            <a:r>
              <a:rPr lang="zh-CN" sz="360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对于科研与诊疗活动共用的仪器设备应按各自使用时间或其他方法进行合理分摊。</a:t>
            </a:r>
            <a:endParaRPr lang="zh-CN" altLang="en-US" sz="360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fontAlgn="base">
              <a:lnSpc>
                <a:spcPct val="150000"/>
              </a:lnSpc>
            </a:pPr>
            <a:endParaRPr lang="zh-CN" altLang="en-US" sz="3600">
              <a:solidFill>
                <a:schemeClr val="dk1"/>
              </a:solidFill>
              <a:latin typeface="隶书" panose="02010509060101010101" pitchFamily="49" charset="-122"/>
              <a:ea typeface="隶书" panose="02010509060101010101" pitchFamily="49" charset="-122"/>
              <a:cs typeface="隶书" panose="02010509060101010101" pitchFamily="49" charset="-122"/>
            </a:endParaRPr>
          </a:p>
        </p:txBody>
      </p:sp>
    </p:spTree>
    <p:custDataLst>
      <p:tags r:id="rId5"/>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21505" name="Rectangle 4"/>
          <p:cNvSpPr/>
          <p:nvPr>
            <p:custDataLst>
              <p:tags r:id="rId5"/>
            </p:custDataLst>
          </p:nvPr>
        </p:nvSpPr>
        <p:spPr>
          <a:xfrm>
            <a:off x="-74295" y="-62865"/>
            <a:ext cx="12266930" cy="6983730"/>
          </a:xfrm>
          <a:prstGeom prst="rect">
            <a:avLst/>
          </a:prstGeom>
          <a:solidFill>
            <a:schemeClr val="dk1"/>
          </a:solidFill>
          <a:ln w="9525" cap="flat" cmpd="sng">
            <a:solidFill>
              <a:schemeClr val="dk1"/>
            </a:solidFill>
            <a:prstDash val="solid"/>
            <a:miter/>
            <a:headEnd type="none" w="med" len="med"/>
            <a:tailEnd type="none" w="med" len="med"/>
          </a:ln>
        </p:spPr>
        <p:txBody>
          <a:bodyPr wrap="none" anchor="ctr"/>
          <a:p>
            <a:pPr>
              <a:buFont typeface="Arial" panose="020B0604020202020204" pitchFamily="34" charset="0"/>
            </a:pPr>
            <a:endParaRPr lang="zh-CN" altLang="en-US" sz="1800" dirty="0">
              <a:solidFill>
                <a:schemeClr val="dk1"/>
              </a:solidFill>
              <a:latin typeface="隶书" panose="02010509060101010101" pitchFamily="49" charset="-122"/>
              <a:ea typeface="隶书" panose="02010509060101010101" pitchFamily="49" charset="-122"/>
            </a:endParaRPr>
          </a:p>
        </p:txBody>
      </p:sp>
      <p:pic>
        <p:nvPicPr>
          <p:cNvPr id="6" name="图片 5" descr="]9$E9%TRT{W`DS0Z5KS5677"/>
          <p:cNvPicPr>
            <a:picLocks noChangeAspect="1"/>
          </p:cNvPicPr>
          <p:nvPr/>
        </p:nvPicPr>
        <p:blipFill>
          <a:blip r:embed="rId6"/>
          <a:stretch>
            <a:fillRect/>
          </a:stretch>
        </p:blipFill>
        <p:spPr>
          <a:xfrm>
            <a:off x="2079625" y="0"/>
            <a:ext cx="7959090" cy="6858000"/>
          </a:xfrm>
          <a:prstGeom prst="rect">
            <a:avLst/>
          </a:prstGeom>
        </p:spPr>
      </p:pic>
      <p:sp>
        <p:nvSpPr>
          <p:cNvPr id="7" name="矩形 6"/>
          <p:cNvSpPr/>
          <p:nvPr/>
        </p:nvSpPr>
        <p:spPr>
          <a:xfrm>
            <a:off x="6221730" y="2990850"/>
            <a:ext cx="3183890" cy="1835785"/>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2" name="文本框 1"/>
          <p:cNvSpPr txBox="1"/>
          <p:nvPr/>
        </p:nvSpPr>
        <p:spPr>
          <a:xfrm>
            <a:off x="1414145" y="811530"/>
            <a:ext cx="8841740" cy="6000750"/>
          </a:xfrm>
          <a:prstGeom prst="rect">
            <a:avLst/>
          </a:prstGeom>
          <a:noFill/>
        </p:spPr>
        <p:txBody>
          <a:bodyPr wrap="square" rtlCol="0" anchor="t">
            <a:spAutoFit/>
          </a:bodyPr>
          <a:p>
            <a:pPr marL="0" indent="0" fontAlgn="base">
              <a:buNone/>
            </a:pPr>
            <a:r>
              <a:rPr lang="en-US" altLang="zh-CN" sz="32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2.</a:t>
            </a:r>
            <a:r>
              <a:rPr lang="zh-CN" altLang="zh-CN" sz="32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《医院科研活动及相关情况》（</a:t>
            </a:r>
            <a:r>
              <a:rPr lang="en-US" altLang="zh-CN" sz="3200" b="1">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107-5</a:t>
            </a:r>
            <a:r>
              <a:rPr lang="zh-CN" altLang="zh-CN" sz="32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表）</a:t>
            </a:r>
            <a:endParaRPr lang="zh-CN" altLang="zh-CN" sz="3200" b="1" strike="noStrike" noProof="1"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marL="0" indent="0" fontAlgn="base">
              <a:buNone/>
            </a:pPr>
            <a:endParaRPr lang="zh-CN" altLang="en-US" sz="2800" b="1" strike="noStrike"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fontAlgn="base">
              <a:lnSpc>
                <a:spcPct val="150000"/>
              </a:lnSpc>
            </a:pPr>
            <a:r>
              <a:rPr lang="zh-CN" altLang="en-US" sz="3600" b="1"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重点指标</a:t>
            </a:r>
            <a:r>
              <a:rPr lang="en-US" altLang="zh-CN" sz="3600" b="1"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4</a:t>
            </a:r>
            <a:r>
              <a:rPr lang="zh-CN" altLang="en-US" sz="3600" b="1"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a:t>
            </a:r>
            <a:r>
              <a:rPr lang="zh-CN" altLang="zh-CN" sz="36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医院办科研机构</a:t>
            </a:r>
            <a:r>
              <a:rPr lang="zh-CN" sz="36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（境内）情况</a:t>
            </a:r>
            <a:endParaRPr lang="zh-CN" altLang="en-US" sz="36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endParaRPr>
          </a:p>
          <a:p>
            <a:pPr fontAlgn="base">
              <a:lnSpc>
                <a:spcPct val="150000"/>
              </a:lnSpc>
            </a:pPr>
            <a:r>
              <a:rPr lang="zh-CN" sz="360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医院办科研机构（22）  </a:t>
            </a:r>
            <a:endParaRPr lang="zh-CN" sz="360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fontAlgn="base">
              <a:lnSpc>
                <a:spcPct val="150000"/>
              </a:lnSpc>
            </a:pPr>
            <a:r>
              <a:rPr lang="zh-CN" sz="360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指医院自办（或与外单位合办），管理上相对独立或单独核算的专门科研机构，如医院下属研究中心、实验室等。</a:t>
            </a:r>
            <a:endParaRPr lang="zh-CN" sz="360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fontAlgn="base">
              <a:lnSpc>
                <a:spcPct val="150000"/>
              </a:lnSpc>
            </a:pPr>
            <a:endParaRPr lang="zh-CN" sz="360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5"/>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2" name="文本框 1"/>
          <p:cNvSpPr txBox="1"/>
          <p:nvPr/>
        </p:nvSpPr>
        <p:spPr>
          <a:xfrm>
            <a:off x="1254125" y="1137285"/>
            <a:ext cx="8956675" cy="4523105"/>
          </a:xfrm>
          <a:prstGeom prst="rect">
            <a:avLst/>
          </a:prstGeom>
          <a:noFill/>
        </p:spPr>
        <p:txBody>
          <a:bodyPr wrap="square" rtlCol="0" anchor="t">
            <a:spAutoFit/>
          </a:bodyPr>
          <a:p>
            <a:pPr fontAlgn="base">
              <a:lnSpc>
                <a:spcPct val="150000"/>
              </a:lnSpc>
            </a:pPr>
            <a:r>
              <a:rPr lang="zh-CN" altLang="en-US" sz="3200">
                <a:solidFill>
                  <a:srgbClr val="FF0000"/>
                </a:solidFill>
                <a:latin typeface="隶书" panose="02010509060101010101" pitchFamily="49" charset="-122"/>
                <a:ea typeface="隶书" panose="02010509060101010101" pitchFamily="49" charset="-122"/>
                <a:cs typeface="隶书" panose="02010509060101010101" pitchFamily="49" charset="-122"/>
                <a:sym typeface="+mn-ea"/>
              </a:rPr>
              <a:t>注意：</a:t>
            </a:r>
            <a:endParaRPr lang="en-US" altLang="zh-CN" sz="3200">
              <a:solidFill>
                <a:srgbClr val="FF0000"/>
              </a:solidFill>
              <a:latin typeface="隶书" panose="02010509060101010101" pitchFamily="49" charset="-122"/>
              <a:ea typeface="隶书" panose="02010509060101010101" pitchFamily="49" charset="-122"/>
              <a:cs typeface="隶书" panose="02010509060101010101" pitchFamily="49" charset="-122"/>
              <a:sym typeface="+mn-ea"/>
            </a:endParaRPr>
          </a:p>
          <a:p>
            <a:pPr fontAlgn="base">
              <a:lnSpc>
                <a:spcPct val="150000"/>
              </a:lnSpc>
            </a:pPr>
            <a:r>
              <a:rPr lang="en-US" altLang="zh-CN" sz="32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1.</a:t>
            </a:r>
            <a:r>
              <a:rPr lang="zh-CN" sz="32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与外单位合办的可研究机构若主要由本单位出资，则由本单位统计，否则应由合办方统计。</a:t>
            </a:r>
            <a:endParaRPr lang="zh-CN" sz="3200">
              <a:solidFill>
                <a:srgbClr val="000000"/>
              </a:solidFill>
              <a:latin typeface="隶书" panose="02010509060101010101" pitchFamily="49" charset="-122"/>
              <a:ea typeface="隶书" panose="02010509060101010101" pitchFamily="49" charset="-122"/>
              <a:cs typeface="隶书" panose="02010509060101010101" pitchFamily="49" charset="-122"/>
              <a:sym typeface="+mn-ea"/>
            </a:endParaRPr>
          </a:p>
          <a:p>
            <a:pPr fontAlgn="base">
              <a:lnSpc>
                <a:spcPct val="150000"/>
              </a:lnSpc>
            </a:pPr>
            <a:r>
              <a:rPr lang="en-US" altLang="zh-CN" sz="32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2.</a:t>
            </a:r>
            <a:r>
              <a:rPr lang="zh-CN" sz="32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医院科研管理职能处室（如科研处等）和医技科室等一般不统计在内。</a:t>
            </a:r>
            <a:endParaRPr lang="zh-CN" sz="3200">
              <a:solidFill>
                <a:srgbClr val="000000"/>
              </a:solidFill>
              <a:latin typeface="隶书" panose="02010509060101010101" pitchFamily="49" charset="-122"/>
              <a:ea typeface="隶书" panose="02010509060101010101" pitchFamily="49" charset="-122"/>
              <a:cs typeface="隶书" panose="02010509060101010101" pitchFamily="49" charset="-122"/>
              <a:sym typeface="+mn-ea"/>
            </a:endParaRPr>
          </a:p>
          <a:p>
            <a:pPr fontAlgn="base">
              <a:lnSpc>
                <a:spcPct val="150000"/>
              </a:lnSpc>
            </a:pPr>
            <a:r>
              <a:rPr lang="en-US" altLang="zh-CN" sz="32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3.</a:t>
            </a:r>
            <a:r>
              <a:rPr lang="zh-CN" sz="3200">
                <a:solidFill>
                  <a:srgbClr val="000000"/>
                </a:solidFill>
                <a:latin typeface="隶书" panose="02010509060101010101" pitchFamily="49" charset="-122"/>
                <a:ea typeface="隶书" panose="02010509060101010101" pitchFamily="49" charset="-122"/>
                <a:cs typeface="隶书" panose="02010509060101010101" pitchFamily="49" charset="-122"/>
                <a:sym typeface="+mn-ea"/>
              </a:rPr>
              <a:t>本指标不含在中国境外设立的科研机构数。</a:t>
            </a:r>
            <a:endParaRPr lang="zh-CN" altLang="en-US" sz="3200">
              <a:solidFill>
                <a:srgbClr val="000000"/>
              </a:solidFill>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5"/>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21505" name="Rectangle 4"/>
          <p:cNvSpPr/>
          <p:nvPr>
            <p:custDataLst>
              <p:tags r:id="rId5"/>
            </p:custDataLst>
          </p:nvPr>
        </p:nvSpPr>
        <p:spPr>
          <a:xfrm>
            <a:off x="-74295" y="-62865"/>
            <a:ext cx="12266930" cy="6983730"/>
          </a:xfrm>
          <a:prstGeom prst="rect">
            <a:avLst/>
          </a:prstGeom>
          <a:solidFill>
            <a:schemeClr val="dk1"/>
          </a:solidFill>
          <a:ln w="9525" cap="flat" cmpd="sng">
            <a:solidFill>
              <a:schemeClr val="dk1"/>
            </a:solidFill>
            <a:prstDash val="solid"/>
            <a:miter/>
            <a:headEnd type="none" w="med" len="med"/>
            <a:tailEnd type="none" w="med" len="med"/>
          </a:ln>
        </p:spPr>
        <p:txBody>
          <a:bodyPr wrap="none" anchor="ctr"/>
          <a:p>
            <a:pPr>
              <a:buFont typeface="Arial" panose="020B0604020202020204" pitchFamily="34" charset="0"/>
            </a:pPr>
            <a:endParaRPr lang="zh-CN" altLang="en-US" sz="1800" dirty="0">
              <a:solidFill>
                <a:schemeClr val="dk1"/>
              </a:solidFill>
              <a:latin typeface="隶书" panose="02010509060101010101" pitchFamily="49" charset="-122"/>
              <a:ea typeface="隶书" panose="02010509060101010101" pitchFamily="49" charset="-122"/>
            </a:endParaRPr>
          </a:p>
        </p:txBody>
      </p:sp>
      <p:pic>
        <p:nvPicPr>
          <p:cNvPr id="6" name="图片 5" descr="]9$E9%TRT{W`DS0Z5KS5677"/>
          <p:cNvPicPr>
            <a:picLocks noChangeAspect="1"/>
          </p:cNvPicPr>
          <p:nvPr/>
        </p:nvPicPr>
        <p:blipFill>
          <a:blip r:embed="rId6"/>
          <a:stretch>
            <a:fillRect/>
          </a:stretch>
        </p:blipFill>
        <p:spPr>
          <a:xfrm>
            <a:off x="2079625" y="0"/>
            <a:ext cx="7959090" cy="6858000"/>
          </a:xfrm>
          <a:prstGeom prst="rect">
            <a:avLst/>
          </a:prstGeom>
        </p:spPr>
      </p:pic>
      <p:sp>
        <p:nvSpPr>
          <p:cNvPr id="7" name="矩形 6"/>
          <p:cNvSpPr/>
          <p:nvPr/>
        </p:nvSpPr>
        <p:spPr>
          <a:xfrm>
            <a:off x="6221730" y="2990850"/>
            <a:ext cx="3183890" cy="1835785"/>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6221730" y="4983480"/>
            <a:ext cx="3697605" cy="1198880"/>
          </a:xfrm>
          <a:prstGeom prst="rect">
            <a:avLst/>
          </a:prstGeom>
          <a:solidFill>
            <a:schemeClr val="lt1">
              <a:alpha val="90000"/>
              <a:hueOff val="0"/>
              <a:satOff val="0"/>
              <a:lumOff val="0"/>
              <a:alphaOff val="0"/>
            </a:schemeClr>
          </a:solidFill>
          <a:ln w="34925" cmpd="sng">
            <a:solidFill>
              <a:srgbClr val="FF0000"/>
            </a:solidFill>
            <a:prstDash val="solid"/>
          </a:ln>
        </p:spPr>
        <p:txBody>
          <a:bodyPr wrap="square" rtlCol="0">
            <a:spAutoFit/>
          </a:bodyPr>
          <a:p>
            <a:r>
              <a:rPr lang="zh-CN" altLang="en-US" sz="24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若存在科研机构，则人员、费用期末仪器和设备原价一般大于</a:t>
            </a:r>
            <a:r>
              <a:rPr lang="en-US" altLang="zh-CN" sz="24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rPr>
              <a:t>0</a:t>
            </a:r>
            <a:endParaRPr lang="en-US" altLang="zh-CN" sz="2400" dirty="0">
              <a:solidFill>
                <a:schemeClr val="tx1"/>
              </a:solidFill>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4" grpId="0" bldLvl="0" animBg="1"/>
      <p:bldP spid="4"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21505" name="Rectangle 4"/>
          <p:cNvSpPr/>
          <p:nvPr>
            <p:custDataLst>
              <p:tags r:id="rId5"/>
            </p:custDataLst>
          </p:nvPr>
        </p:nvSpPr>
        <p:spPr>
          <a:xfrm>
            <a:off x="-74295" y="-62865"/>
            <a:ext cx="12266930" cy="6983730"/>
          </a:xfrm>
          <a:prstGeom prst="rect">
            <a:avLst/>
          </a:prstGeom>
          <a:solidFill>
            <a:schemeClr val="dk1"/>
          </a:solidFill>
          <a:ln w="9525" cap="flat" cmpd="sng">
            <a:solidFill>
              <a:schemeClr val="dk1"/>
            </a:solidFill>
            <a:prstDash val="solid"/>
            <a:miter/>
            <a:headEnd type="none" w="med" len="med"/>
            <a:tailEnd type="none" w="med" len="med"/>
          </a:ln>
        </p:spPr>
        <p:txBody>
          <a:bodyPr wrap="none" anchor="ctr"/>
          <a:p>
            <a:pPr>
              <a:buFont typeface="Arial" panose="020B0604020202020204" pitchFamily="34" charset="0"/>
            </a:pPr>
            <a:endParaRPr lang="zh-CN" altLang="en-US" sz="1800" dirty="0">
              <a:solidFill>
                <a:schemeClr val="dk1"/>
              </a:solidFill>
              <a:latin typeface="隶书" panose="02010509060101010101" pitchFamily="49" charset="-122"/>
              <a:ea typeface="隶书" panose="02010509060101010101" pitchFamily="49" charset="-122"/>
            </a:endParaRPr>
          </a:p>
        </p:txBody>
      </p:sp>
      <p:pic>
        <p:nvPicPr>
          <p:cNvPr id="6" name="图片 5" descr="]9$E9%TRT{W`DS0Z5KS5677"/>
          <p:cNvPicPr>
            <a:picLocks noChangeAspect="1"/>
          </p:cNvPicPr>
          <p:nvPr/>
        </p:nvPicPr>
        <p:blipFill>
          <a:blip r:embed="rId6"/>
          <a:stretch>
            <a:fillRect/>
          </a:stretch>
        </p:blipFill>
        <p:spPr>
          <a:xfrm>
            <a:off x="2079625" y="0"/>
            <a:ext cx="7959090" cy="6858000"/>
          </a:xfrm>
          <a:prstGeom prst="rect">
            <a:avLst/>
          </a:prstGeom>
        </p:spPr>
      </p:pic>
      <p:sp>
        <p:nvSpPr>
          <p:cNvPr id="7" name="矩形 6"/>
          <p:cNvSpPr/>
          <p:nvPr/>
        </p:nvSpPr>
        <p:spPr>
          <a:xfrm>
            <a:off x="6231255" y="4795520"/>
            <a:ext cx="3183890" cy="119888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117475" y="-133350"/>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3" name="文本框 2"/>
          <p:cNvSpPr txBox="1"/>
          <p:nvPr/>
        </p:nvSpPr>
        <p:spPr>
          <a:xfrm>
            <a:off x="1138555" y="675005"/>
            <a:ext cx="10148570" cy="5507990"/>
          </a:xfrm>
          <a:prstGeom prst="rect">
            <a:avLst/>
          </a:prstGeom>
          <a:noFill/>
          <a:ln w="9525">
            <a:noFill/>
          </a:ln>
        </p:spPr>
        <p:txBody>
          <a:bodyPr wrap="square">
            <a:spAutoFit/>
          </a:bodyPr>
          <a:p>
            <a:pPr marL="0" indent="0" latinLnBrk="0"/>
            <a:r>
              <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rPr>
              <a:t>当年专利申请数（</a:t>
            </a:r>
            <a:r>
              <a:rPr lang="en-US" sz="3200" b="1">
                <a:solidFill>
                  <a:srgbClr val="000000"/>
                </a:solidFill>
                <a:latin typeface="隶书" panose="02010509060101010101" pitchFamily="49" charset="-122"/>
                <a:ea typeface="隶书" panose="02010509060101010101" pitchFamily="49" charset="-122"/>
                <a:cs typeface="隶书" panose="02010509060101010101" pitchFamily="49" charset="-122"/>
              </a:rPr>
              <a:t>29</a:t>
            </a:r>
            <a:r>
              <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rPr>
              <a:t>）</a:t>
            </a:r>
            <a:r>
              <a:rPr lang="en-US" sz="3200" b="0">
                <a:solidFill>
                  <a:srgbClr val="000000"/>
                </a:solidFill>
                <a:latin typeface="隶书" panose="02010509060101010101" pitchFamily="49" charset="-122"/>
                <a:ea typeface="隶书" panose="02010509060101010101" pitchFamily="49" charset="-122"/>
                <a:cs typeface="隶书" panose="02010509060101010101" pitchFamily="49" charset="-122"/>
              </a:rPr>
              <a:t>  </a:t>
            </a:r>
            <a:r>
              <a:rPr lang="zh-CN" sz="3200" b="0">
                <a:solidFill>
                  <a:srgbClr val="000000"/>
                </a:solidFill>
                <a:latin typeface="隶书" panose="02010509060101010101" pitchFamily="49" charset="-122"/>
                <a:ea typeface="隶书" panose="02010509060101010101" pitchFamily="49" charset="-122"/>
                <a:cs typeface="隶书" panose="02010509060101010101" pitchFamily="49" charset="-122"/>
              </a:rPr>
              <a:t>指报告期内医院作为第一申请人向境内外知识产权行政部门提出专利申请并被受理后，按规定缴足申请费，符合进入初步审查阶段条件的件数。</a:t>
            </a:r>
            <a:endParaRPr lang="zh-CN" sz="3200" b="0">
              <a:solidFill>
                <a:srgbClr val="000000"/>
              </a:solidFill>
              <a:latin typeface="隶书" panose="02010509060101010101" pitchFamily="49" charset="-122"/>
              <a:ea typeface="隶书" panose="02010509060101010101" pitchFamily="49" charset="-122"/>
              <a:cs typeface="隶书" panose="02010509060101010101" pitchFamily="49" charset="-122"/>
            </a:endParaRPr>
          </a:p>
          <a:p>
            <a:pPr marL="0" indent="0" latinLnBrk="0"/>
            <a:r>
              <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rPr>
              <a:t>当年发表科研论文（</a:t>
            </a:r>
            <a:r>
              <a:rPr lang="en-US" sz="3200" b="1">
                <a:solidFill>
                  <a:srgbClr val="000000"/>
                </a:solidFill>
                <a:latin typeface="隶书" panose="02010509060101010101" pitchFamily="49" charset="-122"/>
                <a:ea typeface="隶书" panose="02010509060101010101" pitchFamily="49" charset="-122"/>
                <a:cs typeface="隶书" panose="02010509060101010101" pitchFamily="49" charset="-122"/>
              </a:rPr>
              <a:t>40</a:t>
            </a:r>
            <a:r>
              <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rPr>
              <a:t>）</a:t>
            </a:r>
            <a:r>
              <a:rPr lang="en-US" sz="3200" b="0">
                <a:solidFill>
                  <a:srgbClr val="000000"/>
                </a:solidFill>
                <a:latin typeface="隶书" panose="02010509060101010101" pitchFamily="49" charset="-122"/>
                <a:ea typeface="隶书" panose="02010509060101010101" pitchFamily="49" charset="-122"/>
                <a:cs typeface="隶书" panose="02010509060101010101" pitchFamily="49" charset="-122"/>
              </a:rPr>
              <a:t>  </a:t>
            </a:r>
            <a:r>
              <a:rPr lang="zh-CN" sz="3200" b="0">
                <a:solidFill>
                  <a:srgbClr val="000000"/>
                </a:solidFill>
                <a:latin typeface="隶书" panose="02010509060101010101" pitchFamily="49" charset="-122"/>
                <a:ea typeface="隶书" panose="02010509060101010101" pitchFamily="49" charset="-122"/>
                <a:cs typeface="隶书" panose="02010509060101010101" pitchFamily="49" charset="-122"/>
              </a:rPr>
              <a:t>指报告期内医院有关科研活动产生的、并在有正规刊号的刊物上发表的科研论文数量。</a:t>
            </a:r>
            <a:endPar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endParaRPr>
          </a:p>
          <a:p>
            <a:pPr marL="0" indent="0" latinLnBrk="0"/>
            <a:endParaRPr lang="zh-CN" sz="3200" b="1">
              <a:solidFill>
                <a:srgbClr val="000000"/>
              </a:solidFill>
              <a:latin typeface="隶书" panose="02010509060101010101" pitchFamily="49" charset="-122"/>
              <a:ea typeface="隶书" panose="02010509060101010101" pitchFamily="49" charset="-122"/>
              <a:cs typeface="隶书" panose="02010509060101010101" pitchFamily="49" charset="-122"/>
            </a:endParaRPr>
          </a:p>
          <a:p>
            <a:pPr marL="0" indent="0" latinLnBrk="0"/>
            <a:r>
              <a:rPr lang="zh-CN" altLang="en-US" sz="3200" b="1">
                <a:solidFill>
                  <a:srgbClr val="000000"/>
                </a:solidFill>
                <a:latin typeface="隶书" panose="02010509060101010101" pitchFamily="49" charset="-122"/>
                <a:ea typeface="隶书" panose="02010509060101010101" pitchFamily="49" charset="-122"/>
                <a:cs typeface="隶书" panose="02010509060101010101" pitchFamily="49" charset="-122"/>
              </a:rPr>
              <a:t>当年出版科技著作（41）</a:t>
            </a:r>
            <a:r>
              <a:rPr lang="zh-CN" altLang="en-US" sz="3200" b="0">
                <a:solidFill>
                  <a:srgbClr val="000000"/>
                </a:solidFill>
                <a:latin typeface="隶书" panose="02010509060101010101" pitchFamily="49" charset="-122"/>
                <a:ea typeface="隶书" panose="02010509060101010101" pitchFamily="49" charset="-122"/>
                <a:cs typeface="隶书" panose="02010509060101010101" pitchFamily="49" charset="-122"/>
              </a:rPr>
              <a:t>  指报告期内医院有关科研活动所产生的已经正式出版的科研专著数量。</a:t>
            </a:r>
            <a:endParaRPr lang="zh-CN" altLang="en-US" sz="3200" b="0">
              <a:solidFill>
                <a:srgbClr val="000000"/>
              </a:solidFill>
              <a:latin typeface="隶书" panose="02010509060101010101" pitchFamily="49" charset="-122"/>
              <a:ea typeface="隶书" panose="02010509060101010101" pitchFamily="49" charset="-122"/>
              <a:cs typeface="隶书" panose="02010509060101010101" pitchFamily="49" charset="-122"/>
            </a:endParaRPr>
          </a:p>
        </p:txBody>
      </p:sp>
    </p:spTree>
    <p:custDataLst>
      <p:tags r:id="rId5"/>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51201" name="标题 1"/>
          <p:cNvSpPr>
            <a:spLocks noGrp="1"/>
          </p:cNvSpPr>
          <p:nvPr>
            <p:ph type="title" idx="4294967295"/>
          </p:nvPr>
        </p:nvSpPr>
        <p:spPr>
          <a:xfrm>
            <a:off x="2152650" y="587375"/>
            <a:ext cx="7886700" cy="1325563"/>
          </a:xfr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eaLnBrk="1" fontAlgn="base" hangingPunct="1">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eaLnBrk="1" fontAlgn="base" hangingPunct="1">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eaLnBrk="1" fontAlgn="base" hangingPunct="1">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eaLnBrk="1" fontAlgn="base" hangingPunct="1">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pPr lvl="0" algn="ctr" defTabSz="914400">
              <a:buClrTx/>
              <a:buSzTx/>
              <a:buFontTx/>
            </a:pPr>
            <a:r>
              <a:rPr lang="zh-CN" altLang="en-US" kern="1200" dirty="0" smtClean="0">
                <a:solidFill>
                  <a:schemeClr val="tx1"/>
                </a:solidFill>
                <a:latin typeface="汉仪尚巍手书W" panose="00020600040101010101" charset="-122"/>
                <a:ea typeface="汉仪尚巍手书W" panose="00020600040101010101" charset="-122"/>
                <a:sym typeface="+mn-ea"/>
              </a:rPr>
              <a:t>三、相关报送要求</a:t>
            </a:r>
            <a:endParaRPr lang="zh-CN" altLang="en-US" kern="1200" dirty="0" smtClean="0">
              <a:solidFill>
                <a:schemeClr val="tx1"/>
              </a:solidFill>
              <a:latin typeface="汉仪尚巍手书W" panose="00020600040101010101" charset="-122"/>
              <a:ea typeface="汉仪尚巍手书W" panose="00020600040101010101" charset="-122"/>
              <a:sym typeface="+mn-ea"/>
            </a:endParaRPr>
          </a:p>
        </p:txBody>
      </p:sp>
      <p:sp>
        <p:nvSpPr>
          <p:cNvPr id="51202" name="内容占位符 2"/>
          <p:cNvSpPr>
            <a:spLocks noGrp="1"/>
          </p:cNvSpPr>
          <p:nvPr>
            <p:ph idx="4294967295"/>
            <p:custDataLst>
              <p:tags r:id="rId5"/>
            </p:custDataLst>
          </p:nvPr>
        </p:nvSpPr>
        <p:spPr>
          <a:xfrm>
            <a:off x="2388870" y="1682750"/>
            <a:ext cx="7758430" cy="4351655"/>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lvl="0" algn="l" defTabSz="914400">
              <a:buClrTx/>
              <a:buSzTx/>
              <a:buFontTx/>
              <a:buNone/>
            </a:pPr>
            <a:r>
              <a:rPr lang="zh-CN" altLang="en-US" sz="36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（一）上报时间：</a:t>
            </a:r>
            <a:endParaRPr lang="zh-CN" altLang="en-US" sz="36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buClrTx/>
              <a:buSzTx/>
              <a:buFontTx/>
              <a:buNone/>
            </a:pPr>
            <a:r>
              <a:rPr lang="zh-CN" altLang="en-US" sz="36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1</a:t>
            </a:r>
            <a:r>
              <a:rPr lang="zh-CN" altLang="en-US" sz="36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月</a:t>
            </a:r>
            <a:r>
              <a:rPr lang="zh-CN" altLang="en-US" sz="36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20</a:t>
            </a:r>
            <a:r>
              <a:rPr lang="zh-CN" altLang="en-US" sz="36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日至</a:t>
            </a:r>
            <a:r>
              <a:rPr lang="zh-CN" altLang="en-US" sz="36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3</a:t>
            </a:r>
            <a:r>
              <a:rPr lang="zh-CN" altLang="en-US" sz="36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月</a:t>
            </a:r>
            <a:r>
              <a:rPr lang="zh-CN" altLang="en-US" sz="36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10</a:t>
            </a:r>
            <a:r>
              <a:rPr lang="zh-CN" altLang="en-US" sz="36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日</a:t>
            </a:r>
            <a:endParaRPr lang="zh-CN" altLang="en-US" sz="36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buClrTx/>
              <a:buSzTx/>
              <a:buFontTx/>
              <a:buNone/>
            </a:pPr>
            <a:endParaRPr lang="zh-CN" altLang="en-US" sz="36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buClrTx/>
              <a:buSzTx/>
              <a:buFontTx/>
              <a:buNone/>
            </a:pPr>
            <a:r>
              <a:rPr lang="zh-CN" altLang="en-US" sz="36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（二）上报网址：</a:t>
            </a:r>
            <a:endParaRPr lang="zh-CN" altLang="en-US" sz="36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buClrTx/>
              <a:buSzTx/>
              <a:buFontTx/>
              <a:buNone/>
            </a:pPr>
            <a:r>
              <a:rPr lang="zh-CN" altLang="en-US" sz="3600" u="sng"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http://lwzb.gdstats.gov.cn/bjstat_web/login.do</a:t>
            </a:r>
            <a:endParaRPr lang="zh-CN" altLang="en-US" sz="3600" u="sng"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6"/>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19457" name="Rectangle 3"/>
          <p:cNvSpPr/>
          <p:nvPr>
            <p:custDataLst>
              <p:tags r:id="rId5"/>
            </p:custDataLst>
          </p:nvPr>
        </p:nvSpPr>
        <p:spPr>
          <a:xfrm>
            <a:off x="0" y="0"/>
            <a:ext cx="12192000" cy="6983730"/>
          </a:xfrm>
          <a:prstGeom prst="rect">
            <a:avLst/>
          </a:prstGeom>
          <a:solidFill>
            <a:schemeClr val="dk1"/>
          </a:solidFill>
          <a:ln w="9525" cap="flat" cmpd="sng">
            <a:solidFill>
              <a:schemeClr val="dk1"/>
            </a:solidFill>
            <a:prstDash val="solid"/>
            <a:miter/>
            <a:headEnd type="none" w="med" len="med"/>
            <a:tailEnd type="none" w="med" len="med"/>
          </a:ln>
        </p:spPr>
        <p:txBody>
          <a:bodyPr wrap="none" anchor="ctr"/>
          <a:p>
            <a:pPr>
              <a:buFont typeface="Arial" panose="020B0604020202020204" pitchFamily="34" charset="0"/>
            </a:pPr>
            <a:endParaRPr lang="zh-CN" altLang="en-US" sz="1800" dirty="0">
              <a:solidFill>
                <a:schemeClr val="dk1"/>
              </a:solidFill>
              <a:latin typeface="隶书" panose="02010509060101010101" pitchFamily="49" charset="-122"/>
              <a:ea typeface="隶书" panose="02010509060101010101" pitchFamily="49" charset="-122"/>
            </a:endParaRPr>
          </a:p>
        </p:txBody>
      </p:sp>
      <p:pic>
        <p:nvPicPr>
          <p:cNvPr id="2" name="图片 1" descr="5{1V~N}VQ)L0]KZX8DDP656"/>
          <p:cNvPicPr>
            <a:picLocks noChangeAspect="1"/>
          </p:cNvPicPr>
          <p:nvPr/>
        </p:nvPicPr>
        <p:blipFill>
          <a:blip r:embed="rId6"/>
          <a:stretch>
            <a:fillRect/>
          </a:stretch>
        </p:blipFill>
        <p:spPr>
          <a:xfrm>
            <a:off x="953135" y="714375"/>
            <a:ext cx="10285730" cy="5554980"/>
          </a:xfrm>
          <a:prstGeom prst="rect">
            <a:avLst/>
          </a:prstGeom>
        </p:spPr>
      </p:pic>
    </p:spTree>
    <p:custDataLst>
      <p:tags r:id="rId7"/>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52225" name="标题 1"/>
          <p:cNvSpPr>
            <a:spLocks noGrp="1"/>
          </p:cNvSpPr>
          <p:nvPr>
            <p:ph type="title" idx="4294967295"/>
          </p:nvPr>
        </p:nvSpPr>
        <p:spPr>
          <a:xfrm>
            <a:off x="2152650" y="500063"/>
            <a:ext cx="7886700" cy="1325562"/>
          </a:xfr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eaLnBrk="1" fontAlgn="base" hangingPunct="1">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eaLnBrk="1" fontAlgn="base" hangingPunct="1">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eaLnBrk="1" fontAlgn="base" hangingPunct="1">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eaLnBrk="1" fontAlgn="base" hangingPunct="1">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pPr lvl="0" algn="ctr" defTabSz="914400">
              <a:buClrTx/>
              <a:buSzTx/>
              <a:buFontTx/>
            </a:pPr>
            <a:r>
              <a:rPr lang="zh-CN" altLang="en-US" sz="3600" kern="1200">
                <a:solidFill>
                  <a:schemeClr val="accent1">
                    <a:lumMod val="75000"/>
                  </a:schemeClr>
                </a:solidFill>
                <a:latin typeface="汉仪尚巍手书W" panose="00020600040101010101" charset="-122"/>
                <a:ea typeface="汉仪尚巍手书W" panose="00020600040101010101" charset="-122"/>
                <a:sym typeface="+mn-ea"/>
              </a:rPr>
              <a:t>（三）填报路径：</a:t>
            </a:r>
            <a:endParaRPr lang="zh-CN" altLang="en-US" sz="3600" kern="1200">
              <a:solidFill>
                <a:schemeClr val="accent1">
                  <a:lumMod val="75000"/>
                </a:schemeClr>
              </a:solidFill>
              <a:latin typeface="汉仪尚巍手书W" panose="00020600040101010101" charset="-122"/>
              <a:ea typeface="汉仪尚巍手书W" panose="00020600040101010101" charset="-122"/>
              <a:sym typeface="+mn-ea"/>
            </a:endParaRPr>
          </a:p>
        </p:txBody>
      </p:sp>
      <p:sp>
        <p:nvSpPr>
          <p:cNvPr id="52226" name="内容占位符 2"/>
          <p:cNvSpPr>
            <a:spLocks noGrp="1"/>
          </p:cNvSpPr>
          <p:nvPr>
            <p:ph idx="4294967295"/>
            <p:custDataLst>
              <p:tags r:id="rId5"/>
            </p:custDataLst>
          </p:nvPr>
        </p:nvSpPr>
        <p:spPr>
          <a:xfrm>
            <a:off x="1422400" y="1981200"/>
            <a:ext cx="9855200" cy="4114800"/>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lvl="0" algn="l" defTabSz="914400">
              <a:buClrTx/>
              <a:buSzTx/>
              <a:buFontTx/>
            </a:pPr>
            <a:r>
              <a:rPr lang="zh-CN" altLang="en-US" kern="120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广州市统计局</a:t>
            </a:r>
            <a:r>
              <a:rPr lang="zh-CN" altLang="en-US" kern="120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a:t>
            </a:r>
            <a:r>
              <a:rPr lang="zh-CN" altLang="en-US" kern="120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全省一套表企业基层入口</a:t>
            </a:r>
            <a:endParaRPr lang="zh-CN" altLang="en-US" kern="120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p:txBody>
      </p:sp>
      <p:pic>
        <p:nvPicPr>
          <p:cNvPr id="2" name="图片 1"/>
          <p:cNvPicPr>
            <a:picLocks noChangeAspect="1"/>
          </p:cNvPicPr>
          <p:nvPr/>
        </p:nvPicPr>
        <p:blipFill>
          <a:blip r:embed="rId6"/>
          <a:stretch>
            <a:fillRect/>
          </a:stretch>
        </p:blipFill>
        <p:spPr>
          <a:xfrm>
            <a:off x="0" y="0"/>
            <a:ext cx="12191365" cy="6858635"/>
          </a:xfrm>
          <a:prstGeom prst="rect">
            <a:avLst/>
          </a:prstGeom>
        </p:spPr>
      </p:pic>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54273" name="标题 1"/>
          <p:cNvSpPr>
            <a:spLocks noGrp="1"/>
          </p:cNvSpPr>
          <p:nvPr>
            <p:ph type="title" idx="4294967295"/>
          </p:nvPr>
        </p:nvSpPr>
        <p:spPr>
          <a:xfrm>
            <a:off x="2152650" y="661988"/>
            <a:ext cx="7886700" cy="1325562"/>
          </a:xfr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eaLnBrk="1" fontAlgn="base" hangingPunct="1">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eaLnBrk="1" fontAlgn="base" hangingPunct="1">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eaLnBrk="1" fontAlgn="base" hangingPunct="1">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eaLnBrk="1" fontAlgn="base" hangingPunct="1">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pPr lvl="0" algn="ctr" defTabSz="914400">
              <a:buClrTx/>
              <a:buSzTx/>
              <a:buFontTx/>
            </a:pPr>
            <a:r>
              <a:rPr lang="zh-CN" altLang="en-US" sz="3600" kern="1200">
                <a:solidFill>
                  <a:schemeClr val="accent1">
                    <a:lumMod val="75000"/>
                  </a:schemeClr>
                </a:solidFill>
                <a:latin typeface="汉仪尚巍手书W" panose="00020600040101010101" charset="-122"/>
                <a:ea typeface="汉仪尚巍手书W" panose="00020600040101010101" charset="-122"/>
                <a:sym typeface="+mn-ea"/>
              </a:rPr>
              <a:t>（三）课件下载</a:t>
            </a:r>
            <a:endParaRPr lang="zh-CN" altLang="en-US" sz="3600" kern="1200">
              <a:solidFill>
                <a:schemeClr val="accent1">
                  <a:lumMod val="75000"/>
                </a:schemeClr>
              </a:solidFill>
              <a:latin typeface="汉仪尚巍手书W" panose="00020600040101010101" charset="-122"/>
              <a:ea typeface="汉仪尚巍手书W" panose="00020600040101010101" charset="-122"/>
              <a:sym typeface="+mn-ea"/>
            </a:endParaRPr>
          </a:p>
        </p:txBody>
      </p:sp>
      <p:pic>
        <p:nvPicPr>
          <p:cNvPr id="2" name="图片 1"/>
          <p:cNvPicPr>
            <a:picLocks noChangeAspect="1"/>
          </p:cNvPicPr>
          <p:nvPr/>
        </p:nvPicPr>
        <p:blipFill>
          <a:blip r:embed="rId5"/>
          <a:stretch>
            <a:fillRect/>
          </a:stretch>
        </p:blipFill>
        <p:spPr>
          <a:xfrm>
            <a:off x="1649730" y="2241550"/>
            <a:ext cx="8892540" cy="1668145"/>
          </a:xfrm>
          <a:prstGeom prst="rect">
            <a:avLst/>
          </a:prstGeom>
        </p:spPr>
      </p:pic>
    </p:spTree>
    <p:custDataLst>
      <p:tags r:id="rId6"/>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p:txBody>
          <a:bodyPr/>
          <a:p>
            <a:pPr marL="0" indent="0" algn="ctr">
              <a:lnSpc>
                <a:spcPct val="100000"/>
              </a:lnSpc>
              <a:spcBef>
                <a:spcPts val="0"/>
              </a:spcBef>
              <a:spcAft>
                <a:spcPts val="0"/>
              </a:spcAft>
              <a:buSzPct val="100000"/>
              <a:buNone/>
            </a:pPr>
            <a:r>
              <a:rPr lang="zh-CN" altLang="en-US" sz="4800">
                <a:solidFill>
                  <a:schemeClr val="tx1"/>
                </a:solidFill>
              </a:rPr>
              <a:t>谢谢！</a:t>
            </a:r>
            <a:endParaRPr lang="zh-CN" altLang="en-US" sz="4800">
              <a:solidFill>
                <a:schemeClr val="tx1"/>
              </a:solidFill>
            </a:endParaRPr>
          </a:p>
        </p:txBody>
      </p:sp>
    </p:spTree>
    <p:custDataLst>
      <p:tags r:id="rId2"/>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20481" name="Rectangle 3"/>
          <p:cNvSpPr txBox="1"/>
          <p:nvPr>
            <p:custDataLst>
              <p:tags r:id="rId5"/>
            </p:custDataLst>
          </p:nvPr>
        </p:nvSpPr>
        <p:spPr>
          <a:xfrm>
            <a:off x="1678305" y="1259840"/>
            <a:ext cx="8083550" cy="4525963"/>
          </a:xfrm>
          <a:prstGeom prst="rect">
            <a:avLst/>
          </a:prstGeom>
          <a:noFill/>
          <a:ln w="9525">
            <a:noFill/>
          </a:ln>
        </p:spPr>
        <p:txBody>
          <a:bodyPr/>
          <a:p>
            <a:pPr>
              <a:lnSpc>
                <a:spcPts val="6000"/>
              </a:lnSpc>
              <a:spcBef>
                <a:spcPts val="1000"/>
              </a:spcBef>
              <a:buFont typeface="Arial" panose="020B0604020202020204" pitchFamily="34" charset="0"/>
            </a:pPr>
            <a:r>
              <a:rPr lang="en-US" altLang="zh-CN" sz="3000" b="1">
                <a:solidFill>
                  <a:schemeClr val="dk1"/>
                </a:solidFill>
                <a:latin typeface="隶书" panose="02010509060101010101" pitchFamily="49" charset="-122"/>
                <a:ea typeface="隶书" panose="02010509060101010101" pitchFamily="49" charset="-122"/>
                <a:cs typeface="隶书" panose="02010509060101010101" pitchFamily="49" charset="-122"/>
              </a:rPr>
              <a:t>2.</a:t>
            </a:r>
            <a:r>
              <a:rPr lang="zh-CN" altLang="zh-CN" sz="3000" b="1" dirty="0">
                <a:solidFill>
                  <a:schemeClr val="dk1"/>
                </a:solidFill>
                <a:latin typeface="隶书" panose="02010509060101010101" pitchFamily="49" charset="-122"/>
                <a:ea typeface="隶书" panose="02010509060101010101" pitchFamily="49" charset="-122"/>
                <a:cs typeface="隶书" panose="02010509060101010101" pitchFamily="49" charset="-122"/>
              </a:rPr>
              <a:t>《医院科研活动及相关情况》</a:t>
            </a:r>
            <a:r>
              <a:rPr lang="zh-CN" altLang="zh-CN" sz="2400" b="1" dirty="0">
                <a:solidFill>
                  <a:schemeClr val="dk1"/>
                </a:solidFill>
                <a:latin typeface="隶书" panose="02010509060101010101" pitchFamily="49" charset="-122"/>
                <a:ea typeface="隶书" panose="02010509060101010101" pitchFamily="49" charset="-122"/>
                <a:cs typeface="隶书" panose="02010509060101010101" pitchFamily="49" charset="-122"/>
              </a:rPr>
              <a:t>（</a:t>
            </a:r>
            <a:r>
              <a:rPr lang="en-US" altLang="zh-CN" sz="2400" b="1">
                <a:solidFill>
                  <a:schemeClr val="dk1"/>
                </a:solidFill>
                <a:latin typeface="隶书" panose="02010509060101010101" pitchFamily="49" charset="-122"/>
                <a:ea typeface="隶书" panose="02010509060101010101" pitchFamily="49" charset="-122"/>
                <a:cs typeface="隶书" panose="02010509060101010101" pitchFamily="49" charset="-122"/>
              </a:rPr>
              <a:t>107-5</a:t>
            </a:r>
            <a:r>
              <a:rPr lang="zh-CN" altLang="zh-CN" sz="2400" b="1" dirty="0">
                <a:solidFill>
                  <a:schemeClr val="dk1"/>
                </a:solidFill>
                <a:latin typeface="隶书" panose="02010509060101010101" pitchFamily="49" charset="-122"/>
                <a:ea typeface="隶书" panose="02010509060101010101" pitchFamily="49" charset="-122"/>
                <a:cs typeface="隶书" panose="02010509060101010101" pitchFamily="49" charset="-122"/>
              </a:rPr>
              <a:t>表） </a:t>
            </a:r>
            <a:r>
              <a:rPr lang="en-US" altLang="zh-CN" sz="2400" b="1">
                <a:solidFill>
                  <a:schemeClr val="dk1"/>
                </a:solidFill>
                <a:latin typeface="隶书" panose="02010509060101010101" pitchFamily="49" charset="-122"/>
                <a:ea typeface="隶书" panose="02010509060101010101" pitchFamily="49" charset="-122"/>
                <a:cs typeface="隶书" panose="02010509060101010101" pitchFamily="49" charset="-122"/>
              </a:rPr>
              <a:t>    </a:t>
            </a:r>
            <a:endParaRPr lang="en-US" altLang="zh-CN" sz="2400" b="1">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marL="457200" indent="-457200">
              <a:lnSpc>
                <a:spcPts val="6000"/>
              </a:lnSpc>
              <a:spcBef>
                <a:spcPts val="1000"/>
              </a:spcBef>
              <a:buFont typeface="Wingdings" panose="05000000000000000000" charset="0"/>
              <a:buChar char="Ø"/>
            </a:pPr>
            <a:r>
              <a:rPr lang="zh-CN" altLang="zh-CN" sz="3000" b="1" dirty="0">
                <a:solidFill>
                  <a:schemeClr val="dk1"/>
                </a:solidFill>
                <a:latin typeface="隶书" panose="02010509060101010101" pitchFamily="49" charset="-122"/>
                <a:ea typeface="隶书" panose="02010509060101010101" pitchFamily="49" charset="-122"/>
                <a:cs typeface="隶书" panose="02010509060101010101" pitchFamily="49" charset="-122"/>
              </a:rPr>
              <a:t>科研</a:t>
            </a:r>
            <a:r>
              <a:rPr lang="zh-CN" altLang="en-US" sz="3000" b="1" dirty="0">
                <a:solidFill>
                  <a:schemeClr val="dk1"/>
                </a:solidFill>
                <a:latin typeface="隶书" panose="02010509060101010101" pitchFamily="49" charset="-122"/>
                <a:ea typeface="隶书" panose="02010509060101010101" pitchFamily="49" charset="-122"/>
                <a:cs typeface="隶书" panose="02010509060101010101" pitchFamily="49" charset="-122"/>
              </a:rPr>
              <a:t>人员、费用</a:t>
            </a:r>
            <a:r>
              <a:rPr lang="zh-CN" altLang="zh-CN" sz="3000" b="1" dirty="0">
                <a:solidFill>
                  <a:schemeClr val="dk1"/>
                </a:solidFill>
                <a:latin typeface="隶书" panose="02010509060101010101" pitchFamily="49" charset="-122"/>
                <a:ea typeface="隶书" panose="02010509060101010101" pitchFamily="49" charset="-122"/>
                <a:cs typeface="隶书" panose="02010509060101010101" pitchFamily="49" charset="-122"/>
              </a:rPr>
              <a:t>情况</a:t>
            </a:r>
            <a:endParaRPr lang="en-US" altLang="zh-CN" sz="3000" b="1">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marL="457200" indent="-457200">
              <a:lnSpc>
                <a:spcPts val="6000"/>
              </a:lnSpc>
              <a:spcBef>
                <a:spcPts val="1000"/>
              </a:spcBef>
              <a:buFont typeface="Wingdings" panose="05000000000000000000" charset="0"/>
              <a:buChar char="Ø"/>
            </a:pPr>
            <a:r>
              <a:rPr lang="zh-CN" altLang="zh-CN" sz="3000" b="1" dirty="0">
                <a:solidFill>
                  <a:schemeClr val="dk1"/>
                </a:solidFill>
                <a:latin typeface="隶书" panose="02010509060101010101" pitchFamily="49" charset="-122"/>
                <a:ea typeface="隶书" panose="02010509060101010101" pitchFamily="49" charset="-122"/>
                <a:cs typeface="隶书" panose="02010509060101010101" pitchFamily="49" charset="-122"/>
              </a:rPr>
              <a:t>科研仪器设备</a:t>
            </a:r>
            <a:r>
              <a:rPr lang="zh-CN" altLang="en-US" sz="3000" b="1" dirty="0">
                <a:solidFill>
                  <a:schemeClr val="dk1"/>
                </a:solidFill>
                <a:latin typeface="隶书" panose="02010509060101010101" pitchFamily="49" charset="-122"/>
                <a:ea typeface="隶书" panose="02010509060101010101" pitchFamily="49" charset="-122"/>
                <a:cs typeface="隶书" panose="02010509060101010101" pitchFamily="49" charset="-122"/>
              </a:rPr>
              <a:t>、机构</a:t>
            </a:r>
            <a:r>
              <a:rPr lang="zh-CN" altLang="zh-CN" sz="3000" b="1" dirty="0">
                <a:solidFill>
                  <a:schemeClr val="dk1"/>
                </a:solidFill>
                <a:latin typeface="隶书" panose="02010509060101010101" pitchFamily="49" charset="-122"/>
                <a:ea typeface="隶书" panose="02010509060101010101" pitchFamily="49" charset="-122"/>
                <a:cs typeface="隶书" panose="02010509060101010101" pitchFamily="49" charset="-122"/>
              </a:rPr>
              <a:t>情况</a:t>
            </a:r>
            <a:endParaRPr lang="en-US" altLang="zh-CN" sz="3000" b="1">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marL="457200" indent="-457200">
              <a:lnSpc>
                <a:spcPts val="6000"/>
              </a:lnSpc>
              <a:spcBef>
                <a:spcPts val="1000"/>
              </a:spcBef>
              <a:buFont typeface="Wingdings" panose="05000000000000000000" charset="0"/>
              <a:buChar char="Ø"/>
            </a:pPr>
            <a:r>
              <a:rPr lang="zh-CN" altLang="zh-CN" sz="3000" b="1" dirty="0">
                <a:solidFill>
                  <a:schemeClr val="dk1"/>
                </a:solidFill>
                <a:latin typeface="隶书" panose="02010509060101010101" pitchFamily="49" charset="-122"/>
                <a:ea typeface="隶书" panose="02010509060101010101" pitchFamily="49" charset="-122"/>
                <a:cs typeface="隶书" panose="02010509060101010101" pitchFamily="49" charset="-122"/>
              </a:rPr>
              <a:t>科研产出</a:t>
            </a:r>
            <a:r>
              <a:rPr lang="zh-CN" altLang="zh-CN" sz="3000" b="1" dirty="0">
                <a:solidFill>
                  <a:schemeClr val="dk1"/>
                </a:solidFill>
                <a:latin typeface="隶书" panose="02010509060101010101" pitchFamily="49" charset="-122"/>
                <a:ea typeface="隶书" panose="02010509060101010101" pitchFamily="49" charset="-122"/>
                <a:cs typeface="隶书" panose="02010509060101010101" pitchFamily="49" charset="-122"/>
              </a:rPr>
              <a:t>情况</a:t>
            </a:r>
            <a:endParaRPr lang="zh-CN" altLang="zh-CN" sz="3000" b="1" dirty="0">
              <a:solidFill>
                <a:schemeClr val="dk1"/>
              </a:solidFill>
              <a:latin typeface="隶书" panose="02010509060101010101" pitchFamily="49" charset="-122"/>
              <a:ea typeface="隶书" panose="02010509060101010101" pitchFamily="49" charset="-122"/>
              <a:cs typeface="隶书" panose="02010509060101010101" pitchFamily="49" charset="-122"/>
            </a:endParaRPr>
          </a:p>
        </p:txBody>
      </p:sp>
    </p:spTree>
    <p:custDataLst>
      <p:tags r:id="rId6"/>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21505" name="Rectangle 4"/>
          <p:cNvSpPr/>
          <p:nvPr>
            <p:custDataLst>
              <p:tags r:id="rId5"/>
            </p:custDataLst>
          </p:nvPr>
        </p:nvSpPr>
        <p:spPr>
          <a:xfrm>
            <a:off x="-74295" y="-62865"/>
            <a:ext cx="12266930" cy="6983730"/>
          </a:xfrm>
          <a:prstGeom prst="rect">
            <a:avLst/>
          </a:prstGeom>
          <a:solidFill>
            <a:schemeClr val="dk1"/>
          </a:solidFill>
          <a:ln w="9525" cap="flat" cmpd="sng">
            <a:solidFill>
              <a:schemeClr val="dk1"/>
            </a:solidFill>
            <a:prstDash val="solid"/>
            <a:miter/>
            <a:headEnd type="none" w="med" len="med"/>
            <a:tailEnd type="none" w="med" len="med"/>
          </a:ln>
        </p:spPr>
        <p:txBody>
          <a:bodyPr wrap="none" anchor="ctr"/>
          <a:p>
            <a:pPr>
              <a:buFont typeface="Arial" panose="020B0604020202020204" pitchFamily="34" charset="0"/>
            </a:pPr>
            <a:endParaRPr lang="zh-CN" altLang="en-US" sz="1800" dirty="0">
              <a:solidFill>
                <a:schemeClr val="dk1"/>
              </a:solidFill>
              <a:latin typeface="隶书" panose="02010509060101010101" pitchFamily="49" charset="-122"/>
              <a:ea typeface="隶书" panose="02010509060101010101" pitchFamily="49" charset="-122"/>
            </a:endParaRPr>
          </a:p>
        </p:txBody>
      </p:sp>
      <p:pic>
        <p:nvPicPr>
          <p:cNvPr id="3" name="图片 2" descr="]9$E9%TRT{W`DS0Z5KS5677"/>
          <p:cNvPicPr>
            <a:picLocks noChangeAspect="1"/>
          </p:cNvPicPr>
          <p:nvPr/>
        </p:nvPicPr>
        <p:blipFill>
          <a:blip r:embed="rId6"/>
          <a:stretch>
            <a:fillRect/>
          </a:stretch>
        </p:blipFill>
        <p:spPr>
          <a:xfrm>
            <a:off x="2079625" y="0"/>
            <a:ext cx="7959090" cy="6858000"/>
          </a:xfrm>
          <a:prstGeom prst="rect">
            <a:avLst/>
          </a:prstGeom>
        </p:spPr>
      </p:pic>
    </p:spTree>
    <p:custDataLst>
      <p:tags r:id="rId7"/>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SLIDE_BACKGROUND_TYPE" val="frame"/>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SLIDE_BACKGROUND_TYPE" val="frame"/>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 name="KSO_WM_SLIDE_BACKGROUND_TYPE" val="leftRight"/>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5*i*1"/>
  <p:tag name="KSO_WM_UNIT_LAYERLEVEL" val="1"/>
  <p:tag name="KSO_WM_TAG_VERSION" val="1.0"/>
  <p:tag name="KSO_WM_BEAUTIFY_FLAG" val="#wm#"/>
  <p:tag name="KSO_WM_SLIDE_BACKGROUND_TYPE" val="topBottom"/>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5*i*2"/>
  <p:tag name="KSO_WM_UNIT_LAYERLEVEL" val="1"/>
  <p:tag name="KSO_WM_TAG_VERSION" val="1.0"/>
  <p:tag name="KSO_WM_BEAUTIFY_FLAG" val="#wm#"/>
  <p:tag name="KSO_WM_SLIDE_BACKGROUND_TYPE" val="topBottom"/>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2*i*1"/>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 name="KSO_WM_SLIDE_BACKGROUND_TYPE" val="bottomTop"/>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6*i*2"/>
  <p:tag name="KSO_WM_UNIT_LAYERLEVEL" val="1"/>
  <p:tag name="KSO_WM_TAG_VERSION" val="1.0"/>
  <p:tag name="KSO_WM_BEAUTIFY_FLAG" val="#wm#"/>
  <p:tag name="KSO_WM_SLIDE_BACKGROUND_TYPE" val="bottomTop"/>
  <p:tag name="KSO_WM_SLIDE_BK_DARK_LIGHT" val="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2*i*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 name="KSO_WM_SLIDE_BACKGROUND_TYPE" val="navigation"/>
  <p:tag name="KSO_WM_SLIDE_BK_DARK_LIGHT" val="2"/>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7*i*2"/>
  <p:tag name="KSO_WM_UNIT_LAYERLEVEL" val="1"/>
  <p:tag name="KSO_WM_TAG_VERSION" val="1.0"/>
  <p:tag name="KSO_WM_BEAUTIFY_FLAG" val="#wm#"/>
  <p:tag name="KSO_WM_SLIDE_BACKGROUND_TYPE" val="navigation"/>
  <p:tag name="KSO_WM_SLIDE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 name="KSO_WM_SLIDE_BACKGROUND_TYPE" val="belt"/>
  <p:tag name="KSO_WM_SLIDE_BK_DARK_LIGHT" val="2"/>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 name="KSO_WM_SLIDE_BACKGROUND_TYPE" val="belt"/>
  <p:tag name="KSO_WM_SLIDE_BK_DARK_LIGHT" val="2"/>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77186"/>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77186"/>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8.xml><?xml version="1.0" encoding="utf-8"?>
<p:tagLst xmlns:p="http://schemas.openxmlformats.org/presentationml/2006/main">
  <p:tag name="KSO_WM_COMBINE_RELATE_SLIDE_ID" val="background20176466_1"/>
  <p:tag name="KSO_WM_TEMPLATE_THUMBS_INDEX" val="1、4、5、6、11、12、16、17、21、27、31"/>
  <p:tag name="KSO_WM_TEMPLATE_SUBCATEGORY" val="0"/>
  <p:tag name="KSO_WM_TAG_VERSION" val="1.0"/>
  <p:tag name="KSO_WM_BEAUTIFY_FLAG" val="#wm#"/>
  <p:tag name="KSO_WM_TEMPLATE_CATEGORY" val="custom"/>
  <p:tag name="KSO_WM_TEMPLATE_INDEX" val="20177186"/>
  <p:tag name="KSO_WM_TEMPLATE_MASTER_TYPE" val="1"/>
  <p:tag name="KSO_WM_TEMPLATE_COLOR_TYPE" val="1"/>
  <p:tag name="KSO_WM_TEMPLATE_MASTER_THUMB_INDEX" val="18"/>
  <p:tag name="KSO_WM_UNIT_SHOW_EDIT_AREA_INDICATION" val="0"/>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4"/>
  <p:tag name="KSO_WM_UNIT_LAYERLEVEL" val="1"/>
  <p:tag name="KSO_WM_TAG_VERSION" val="1.0"/>
  <p:tag name="KSO_WM_BEAUTIFY_FLAG" val="#wm#"/>
  <p:tag name="KSO_WM_SLIDE_BACKGROUND_MASK_FLAG" val="1"/>
  <p:tag name="KSO_WM_UNIT_TYPE" val="y"/>
  <p:tag name="KSO_WM_UNIT_INDEX" val="4"/>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SLIDE_BACKGROUND_MASK_FLAG" val="1"/>
  <p:tag name="KSO_WM_UNIT_TYPE" val="y"/>
  <p:tag name="KSO_WM_UNIT_INDEX" val="3"/>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SLIDE_BACKGROUND_MASK_FLAG" val="1"/>
  <p:tag name="KSO_WM_UNIT_TYPE" val="y"/>
  <p:tag name="KSO_WM_UNIT_INDEX" val="2"/>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2*i*1"/>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2*i*2"/>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4*i*2"/>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5*i*1"/>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5*i*2"/>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6*i*1"/>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6*i*2"/>
  <p:tag name="KSO_WM_UNIT_LAYERLEVEL" val="1"/>
  <p:tag name="KSO_WM_TAG_VERSION" val="1.0"/>
  <p:tag name="KSO_WM_BEAUTIFY_FLAG" val="#w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8*i*1"/>
  <p:tag name="KSO_WM_UNIT_LAYERLEVEL" val="1"/>
  <p:tag name="KSO_WM_TAG_VERSION" val="1.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8*i*2"/>
  <p:tag name="KSO_WM_UNIT_LAYERLEVEL" val="1"/>
  <p:tag name="KSO_WM_TAG_VERSION" val="1.0"/>
  <p:tag name="KSO_WM_BEAUTIFY_FLAG" val="#w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9*i*1"/>
  <p:tag name="KSO_WM_UNIT_BK_DARK_LIGHT" val="2"/>
  <p:tag name="KSO_WM_UNIT_LAYERLEVEL" val="1"/>
  <p:tag name="KSO_WM_TAG_VERSION" val="1.0"/>
  <p:tag name="KSO_WM_BEAUTIFY_FLAG" val="#w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1.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9*i*2"/>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0*i*1"/>
  <p:tag name="KSO_WM_UNIT_BK_DARK_LIGHT" val="2"/>
  <p:tag name="KSO_WM_UNIT_LAYERLEVEL" val="1"/>
  <p:tag name="KSO_WM_TAG_VERSION" val="1.0"/>
  <p:tag name="KSO_WM_BEAUTIFY_FLAG" val="#wm#"/>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1.0"/>
  <p:tag name="KSO_WM_BEAUTIFY_FLAG" val="#wm#"/>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0*i*2"/>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SLIDE_BACKGROUND_TYPE" val="frame"/>
  <p:tag name="KSO_WM_SLIDE_BK_DARK_LIGHT" val="2"/>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SLIDE_BACKGROUND_TYPE" val="frame"/>
  <p:tag name="KSO_WM_SLIDE_BK_DARK_LIGHT" val="2"/>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4"/>
  <p:tag name="KSO_WM_UNIT_LAYERLEVEL" val="1"/>
  <p:tag name="KSO_WM_TAG_VERSION" val="1.0"/>
  <p:tag name="KSO_WM_BEAUTIFY_FLAG" val="#wm#"/>
  <p:tag name="KSO_WM_SLIDE_BACKGROUND_MASK_FLAG" val="1"/>
  <p:tag name="KSO_WM_UNIT_TYPE" val="y"/>
  <p:tag name="KSO_WM_UNIT_INDEX" val="4"/>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 name="KSO_WM_SLIDE_BACKGROUND_TYPE" val="leftRight"/>
  <p:tag name="KSO_WM_SLIDE_BK_DARK_LIGHT" val="2"/>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5*i*1"/>
  <p:tag name="KSO_WM_UNIT_LAYERLEVEL" val="1"/>
  <p:tag name="KSO_WM_TAG_VERSION" val="1.0"/>
  <p:tag name="KSO_WM_BEAUTIFY_FLAG" val="#wm#"/>
  <p:tag name="KSO_WM_SLIDE_BACKGROUND_TYPE" val="topBottom"/>
  <p:tag name="KSO_WM_SLIDE_BK_DARK_LIGHT" val="2"/>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5*i*2"/>
  <p:tag name="KSO_WM_UNIT_LAYERLEVEL" val="1"/>
  <p:tag name="KSO_WM_TAG_VERSION" val="1.0"/>
  <p:tag name="KSO_WM_BEAUTIFY_FLAG" val="#wm#"/>
  <p:tag name="KSO_WM_SLIDE_BACKGROUND_TYPE" val="topBottom"/>
  <p:tag name="KSO_WM_SLIDE_BK_DARK_LIGHT" val="2"/>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 name="KSO_WM_SLIDE_BACKGROUND_TYPE" val="bottomTop"/>
  <p:tag name="KSO_WM_SLIDE_BK_DARK_LIGHT" val="2"/>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6*i*2"/>
  <p:tag name="KSO_WM_UNIT_LAYERLEVEL" val="1"/>
  <p:tag name="KSO_WM_TAG_VERSION" val="1.0"/>
  <p:tag name="KSO_WM_BEAUTIFY_FLAG" val="#wm#"/>
  <p:tag name="KSO_WM_SLIDE_BACKGROUND_TYPE" val="bottomTop"/>
  <p:tag name="KSO_WM_SLIDE_BK_DARK_LIGHT" val="2"/>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 name="KSO_WM_SLIDE_BACKGROUND_TYPE" val="navigation"/>
  <p:tag name="KSO_WM_SLIDE_BK_DARK_LIGHT" val="2"/>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7*i*2"/>
  <p:tag name="KSO_WM_UNIT_LAYERLEVEL" val="1"/>
  <p:tag name="KSO_WM_TAG_VERSION" val="1.0"/>
  <p:tag name="KSO_WM_BEAUTIFY_FLAG" val="#wm#"/>
  <p:tag name="KSO_WM_SLIDE_BACKGROUND_TYPE" val="navigation"/>
  <p:tag name="KSO_WM_SLIDE_BK_DARK_LIGHT" val="2"/>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 name="KSO_WM_SLIDE_BACKGROUND_TYPE" val="belt"/>
  <p:tag name="KSO_WM_SLIDE_BK_DARK_LIGHT" val="2"/>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 name="KSO_WM_SLIDE_BACKGROUND_TYPE" val="belt"/>
  <p:tag name="KSO_WM_SLIDE_BK_DARK_LIGHT" val="2"/>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77186"/>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77186"/>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56.xml><?xml version="1.0" encoding="utf-8"?>
<p:tagLst xmlns:p="http://schemas.openxmlformats.org/presentationml/2006/main">
  <p:tag name="KSO_WM_COMBINE_RELATE_SLIDE_ID" val="background20176466_1"/>
  <p:tag name="KSO_WM_TEMPLATE_THUMBS_INDEX" val="1、4、5、6、11、12、16、17、21、27、31"/>
  <p:tag name="KSO_WM_TEMPLATE_SUBCATEGORY" val="0"/>
  <p:tag name="KSO_WM_TAG_VERSION" val="1.0"/>
  <p:tag name="KSO_WM_BEAUTIFY_FLAG" val="#wm#"/>
  <p:tag name="KSO_WM_TEMPLATE_CATEGORY" val="custom"/>
  <p:tag name="KSO_WM_TEMPLATE_INDEX" val="20177186"/>
  <p:tag name="KSO_WM_TEMPLATE_MASTER_TYPE" val="1"/>
  <p:tag name="KSO_WM_TEMPLATE_COLOR_TYPE" val="1"/>
  <p:tag name="KSO_WM_TEMPLATE_MASTER_THUMB_INDEX" val="18"/>
  <p:tag name="KSO_WM_UNIT_SHOW_EDIT_AREA_INDICATION" val="0"/>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4"/>
  <p:tag name="KSO_WM_UNIT_LAYERLEVEL" val="1"/>
  <p:tag name="KSO_WM_TAG_VERSION" val="1.0"/>
  <p:tag name="KSO_WM_BEAUTIFY_FLAG" val="#wm#"/>
  <p:tag name="KSO_WM_SLIDE_BACKGROUND_MASK_FLAG" val="1"/>
  <p:tag name="KSO_WM_UNIT_TYPE" val="y"/>
  <p:tag name="KSO_WM_UNIT_INDEX" val="4"/>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SLIDE_BACKGROUND_MASK_FLAG" val="1"/>
  <p:tag name="KSO_WM_UNIT_TYPE" val="y"/>
  <p:tag name="KSO_WM_UNIT_INDEX" val="3"/>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SLIDE_BACKGROUND_MASK_FLAG" val="1"/>
  <p:tag name="KSO_WM_UNIT_TYPE" val="y"/>
  <p:tag name="KSO_WM_UNIT_INDEX" val="2"/>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4*i*2"/>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2*i*1"/>
  <p:tag name="KSO_WM_UNIT_LAYERLEVEL" val="1"/>
  <p:tag name="KSO_WM_TAG_VERSION" val="1.0"/>
  <p:tag name="KSO_WM_BEAUTIFY_FLAG" val="#wm#"/>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2*i*2"/>
  <p:tag name="KSO_WM_UNIT_LAYERLEVEL" val="1"/>
  <p:tag name="KSO_WM_TAG_VERSION" val="1.0"/>
  <p:tag name="KSO_WM_BEAUTIFY_FLAG" val="#wm#"/>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1.0"/>
  <p:tag name="KSO_WM_BEAUTIFY_FLAG" val="#wm#"/>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4*i*2"/>
  <p:tag name="KSO_WM_UNIT_LAYERLEVEL" val="1"/>
  <p:tag name="KSO_WM_TAG_VERSION" val="1.0"/>
  <p:tag name="KSO_WM_BEAUTIFY_FLAG" val="#wm#"/>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SLIDE_BACKGROUND_MASK_FLAG" val="1"/>
  <p:tag name="KSO_WM_UNIT_TYPE" val="y"/>
  <p:tag name="KSO_WM_UNIT_INDEX" val="3"/>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5*i*1"/>
  <p:tag name="KSO_WM_UNIT_LAYERLEVEL" val="1"/>
  <p:tag name="KSO_WM_TAG_VERSION" val="1.0"/>
  <p:tag name="KSO_WM_BEAUTIFY_FLAG" val="#wm#"/>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5*i*2"/>
  <p:tag name="KSO_WM_UNIT_LAYERLEVEL" val="1"/>
  <p:tag name="KSO_WM_TAG_VERSION" val="1.0"/>
  <p:tag name="KSO_WM_BEAUTIFY_FLAG" val="#wm#"/>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6*i*1"/>
  <p:tag name="KSO_WM_UNIT_LAYERLEVEL" val="1"/>
  <p:tag name="KSO_WM_TAG_VERSION" val="1.0"/>
  <p:tag name="KSO_WM_BEAUTIFY_FLAG" val="#wm#"/>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6*i*2"/>
  <p:tag name="KSO_WM_UNIT_LAYERLEVEL" val="1"/>
  <p:tag name="KSO_WM_TAG_VERSION" val="1.0"/>
  <p:tag name="KSO_WM_BEAUTIFY_FLAG" val="#wm#"/>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8*i*1"/>
  <p:tag name="KSO_WM_UNIT_LAYERLEVEL" val="1"/>
  <p:tag name="KSO_WM_TAG_VERSION" val="1.0"/>
  <p:tag name="KSO_WM_BEAUTIFY_FLAG" val="#wm#"/>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8*i*2"/>
  <p:tag name="KSO_WM_UNIT_LAYERLEVEL" val="1"/>
  <p:tag name="KSO_WM_TAG_VERSION" val="1.0"/>
  <p:tag name="KSO_WM_BEAUTIFY_FLAG" val="#wm#"/>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9*i*1"/>
  <p:tag name="KSO_WM_UNIT_BK_DARK_LIGHT" val="2"/>
  <p:tag name="KSO_WM_UNIT_LAYERLEVEL" val="1"/>
  <p:tag name="KSO_WM_TAG_VERSION" val="1.0"/>
  <p:tag name="KSO_WM_BEAUTIFY_FLAG" val="#wm#"/>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1.0"/>
  <p:tag name="KSO_WM_BEAUTIFY_FLAG" val="#wm#"/>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9*i*2"/>
  <p:tag name="KSO_WM_UNIT_LAYERLEVEL" val="1"/>
  <p:tag name="KSO_WM_TAG_VERSION" val="1.0"/>
  <p:tag name="KSO_WM_BEAUTIFY_FLAG" val="#wm#"/>
</p:tagLst>
</file>

<file path=ppt/tags/tag4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0*i*1"/>
  <p:tag name="KSO_WM_UNIT_BK_DARK_LIGHT" val="2"/>
  <p:tag name="KSO_WM_UNIT_LAYERLEVEL" val="1"/>
  <p:tag name="KSO_WM_TAG_VERSION" val="1.0"/>
  <p:tag name="KSO_WM_BEAUTIFY_FLAG" val="#wm#"/>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1.0"/>
  <p:tag name="KSO_WM_BEAUTIFY_FLAG" val="#wm#"/>
</p:tagLst>
</file>

<file path=ppt/tags/tag4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0*i*2"/>
  <p:tag name="KSO_WM_UNIT_LAYERLEVEL" val="1"/>
  <p:tag name="KSO_WM_TAG_VERSION" val="1.0"/>
  <p:tag name="KSO_WM_BEAUTIFY_FLAG" val="#wm#"/>
</p:tagLst>
</file>

<file path=ppt/tags/tag4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5*i*1"/>
  <p:tag name="KSO_WM_UNIT_LAYERLEVEL" val="1"/>
  <p:tag name="KSO_WM_TAG_VERSION" val="1.0"/>
  <p:tag name="KSO_WM_BEAUTIFY_FLAG" val="#wm#"/>
</p:tagLst>
</file>

<file path=ppt/tags/tag4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Lst>
</file>

<file path=ppt/tags/tag4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5*i*2"/>
  <p:tag name="KSO_WM_UNIT_LAYERLEVEL" val="1"/>
  <p:tag name="KSO_WM_TAG_VERSION" val="1.0"/>
  <p:tag name="KSO_WM_BEAUTIFY_FLAG" val="#wm#"/>
</p:tagLst>
</file>

<file path=ppt/tags/tag4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4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SLIDE_BACKGROUND_TYPE" val="frame"/>
  <p:tag name="KSO_WM_SLIDE_BK_DARK_LIGHT" val="2"/>
</p:tagLst>
</file>

<file path=ppt/tags/tag4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SLIDE_BACKGROUND_TYPE" val="frame"/>
  <p:tag name="KSO_WM_SLIDE_BK_DARK_LIGHT" val="2"/>
</p:tagLst>
</file>

<file path=ppt/tags/tag4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4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 name="KSO_WM_SLIDE_BACKGROUND_TYPE" val="leftRight"/>
  <p:tag name="KSO_WM_SLIDE_BK_DARK_LIGHT" val="2"/>
</p:tagLst>
</file>

<file path=ppt/tags/tag4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5*i*1"/>
  <p:tag name="KSO_WM_UNIT_LAYERLEVEL" val="1"/>
  <p:tag name="KSO_WM_TAG_VERSION" val="1.0"/>
  <p:tag name="KSO_WM_BEAUTIFY_FLAG" val="#wm#"/>
  <p:tag name="KSO_WM_SLIDE_BACKGROUND_TYPE" val="topBottom"/>
  <p:tag name="KSO_WM_SLIDE_BK_DARK_LIGHT" val="2"/>
</p:tagLst>
</file>

<file path=ppt/tags/tag4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5*i*2"/>
  <p:tag name="KSO_WM_UNIT_LAYERLEVEL" val="1"/>
  <p:tag name="KSO_WM_TAG_VERSION" val="1.0"/>
  <p:tag name="KSO_WM_BEAUTIFY_FLAG" val="#wm#"/>
  <p:tag name="KSO_WM_SLIDE_BACKGROUND_TYPE" val="topBottom"/>
  <p:tag name="KSO_WM_SLIDE_BK_DARK_LIGHT" val="2"/>
</p:tagLst>
</file>

<file path=ppt/tags/tag4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 name="KSO_WM_SLIDE_BACKGROUND_TYPE" val="bottomTop"/>
  <p:tag name="KSO_WM_SLIDE_BK_DARK_LIGHT" val="2"/>
</p:tagLst>
</file>

<file path=ppt/tags/tag5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6*i*2"/>
  <p:tag name="KSO_WM_UNIT_LAYERLEVEL" val="1"/>
  <p:tag name="KSO_WM_TAG_VERSION" val="1.0"/>
  <p:tag name="KSO_WM_BEAUTIFY_FLAG" val="#wm#"/>
  <p:tag name="KSO_WM_SLIDE_BACKGROUND_TYPE" val="bottomTop"/>
  <p:tag name="KSO_WM_SLIDE_BK_DARK_LIGHT" val="2"/>
</p:tagLst>
</file>

<file path=ppt/tags/tag5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 name="KSO_WM_SLIDE_BACKGROUND_TYPE" val="navigation"/>
  <p:tag name="KSO_WM_SLIDE_BK_DARK_LIGHT" val="2"/>
</p:tagLst>
</file>

<file path=ppt/tags/tag5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7*i*2"/>
  <p:tag name="KSO_WM_UNIT_LAYERLEVEL" val="1"/>
  <p:tag name="KSO_WM_TAG_VERSION" val="1.0"/>
  <p:tag name="KSO_WM_BEAUTIFY_FLAG" val="#wm#"/>
  <p:tag name="KSO_WM_SLIDE_BACKGROUND_TYPE" val="navigation"/>
  <p:tag name="KSO_WM_SLIDE_BK_DARK_LIGHT" val="2"/>
</p:tagLst>
</file>

<file path=ppt/tags/tag5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5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 name="KSO_WM_SLIDE_BACKGROUND_TYPE" val="belt"/>
  <p:tag name="KSO_WM_SLIDE_BK_DARK_LIGHT" val="2"/>
</p:tagLst>
</file>

<file path=ppt/tags/tag5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 name="KSO_WM_SLIDE_BACKGROUND_TYPE" val="belt"/>
  <p:tag name="KSO_WM_SLIDE_BK_DARK_LIGHT" val="2"/>
</p:tagLst>
</file>

<file path=ppt/tags/tag5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5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5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5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5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5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77186"/>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77186"/>
</p:tagLst>
</file>

<file path=ppt/tags/tag5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34.xml><?xml version="1.0" encoding="utf-8"?>
<p:tagLst xmlns:p="http://schemas.openxmlformats.org/presentationml/2006/main">
  <p:tag name="KSO_WM_COMBINE_RELATE_SLIDE_ID" val="background20176466_1"/>
  <p:tag name="KSO_WM_TEMPLATE_THUMBS_INDEX" val="1、4、5、6、11、12、16、17、21、27、31"/>
  <p:tag name="KSO_WM_TEMPLATE_SUBCATEGORY" val="0"/>
  <p:tag name="KSO_WM_TAG_VERSION" val="1.0"/>
  <p:tag name="KSO_WM_BEAUTIFY_FLAG" val="#wm#"/>
  <p:tag name="KSO_WM_TEMPLATE_CATEGORY" val="custom"/>
  <p:tag name="KSO_WM_TEMPLATE_INDEX" val="20177186"/>
  <p:tag name="KSO_WM_TEMPLATE_MASTER_TYPE" val="1"/>
  <p:tag name="KSO_WM_TEMPLATE_COLOR_TYPE" val="1"/>
  <p:tag name="KSO_WM_TEMPLATE_MASTER_THUMB_INDEX" val="18"/>
  <p:tag name="KSO_WM_UNIT_SHOW_EDIT_AREA_INDICATION" val="0"/>
</p:tagLst>
</file>

<file path=ppt/tags/tag5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f117505d-f505-409a-bb55-c25df7d85c35}"/>
</p:tagLst>
</file>

<file path=ppt/tags/tag5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7.xml><?xml version="1.0" encoding="utf-8"?>
<p:tagLst xmlns:p="http://schemas.openxmlformats.org/presentationml/2006/main">
  <p:tag name="KSO_WM_SLIDE_BK_DARK_LIGHT" val="2"/>
  <p:tag name="KSO_WM_SLIDE_BACKGROUND_TYPE" val="general"/>
</p:tagLst>
</file>

<file path=ppt/tags/tag5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3b85b32c-e84b-410b-a08b-a9df194c0ed2}"/>
  <p:tag name="KSO_WM_UNIT_TYPE" val="i"/>
</p:tagLst>
</file>

<file path=ppt/tags/tag5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f117505d-f505-409a-bb55-c25df7d85c35}"/>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9.xml><?xml version="1.0" encoding="utf-8"?>
<p:tagLst xmlns:p="http://schemas.openxmlformats.org/presentationml/2006/main">
  <p:tag name="KSO_WM_SLIDE_BK_DARK_LIGHT" val="2"/>
  <p:tag name="KSO_WM_SLIDE_BACKGROUND_TYPE" val="general"/>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6e3b7205-eb01-47f0-8419-ab7df3c0b008}"/>
  <p:tag name="KSO_WM_UNIT_TYPE" val="i"/>
</p:tagLst>
</file>

<file path=ppt/tags/tag5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4a5c8dfa-881a-41ec-bd93-2e1312b0f86a}"/>
</p:tagLst>
</file>

<file path=ppt/tags/tag5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3.xml><?xml version="1.0" encoding="utf-8"?>
<p:tagLst xmlns:p="http://schemas.openxmlformats.org/presentationml/2006/main">
  <p:tag name="KSO_WM_UNIT_FILL_FORE_SCHEMECOLOR_INDEX_BRIGHTNESS" val="0"/>
  <p:tag name="KSO_WM_UNIT_FILL_FORE_SCHEMECOLOR_INDEX" val="2"/>
  <p:tag name="KSO_WM_UNIT_FILL_TYPE" val="1"/>
  <p:tag name="KSO_WM_UNIT_LINE_FORE_SCHEMECOLOR_INDEX_BRIGHTNESS" val="0"/>
  <p:tag name="KSO_WM_UNIT_LINE_FORE_SCHEMECOLOR_INDEX" val="6"/>
  <p:tag name="KSO_WM_UNIT_LINE_FILL_TYPE" val="2"/>
</p:tagLst>
</file>

<file path=ppt/tags/tag554.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2"/>
  <p:tag name="KSO_WM_UNIT_TEXT_FILL_TYPE" val="1"/>
</p:tagLst>
</file>

<file path=ppt/tags/tag555.xml><?xml version="1.0" encoding="utf-8"?>
<p:tagLst xmlns:p="http://schemas.openxmlformats.org/presentationml/2006/main">
  <p:tag name="KSO_WM_SLIDE_BK_DARK_LIGHT" val="2"/>
  <p:tag name="KSO_WM_SLIDE_BACKGROUND_TYPE" val="general"/>
</p:tagLst>
</file>

<file path=ppt/tags/tag5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1a9f7cbd-6be4-476d-ae35-b1634de555e2}"/>
  <p:tag name="KSO_WM_UNIT_TYPE" val="i"/>
</p:tagLst>
</file>

<file path=ppt/tags/tag5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dc180c4e-2c40-4a78-94cb-0e3ca21c7129}"/>
</p:tagLst>
</file>

<file path=ppt/tags/tag558.xml><?xml version="1.0" encoding="utf-8"?>
<p:tagLst xmlns:p="http://schemas.openxmlformats.org/presentationml/2006/main">
  <p:tag name="KSO_WM_UNIT_FILL_FORE_SCHEMECOLOR_INDEX_BRIGHTNESS" val="0"/>
  <p:tag name="KSO_WM_UNIT_FILL_FORE_SCHEMECOLOR_INDEX" val="2"/>
  <p:tag name="KSO_WM_UNIT_FILL_TYPE" val="1"/>
  <p:tag name="KSO_WM_UNIT_LINE_FORE_SCHEMECOLOR_INDEX_BRIGHTNESS" val="0"/>
  <p:tag name="KSO_WM_UNIT_LINE_FORE_SCHEMECOLOR_INDEX" val="6"/>
  <p:tag name="KSO_WM_UNIT_LINE_FILL_TYPE" val="2"/>
</p:tagLst>
</file>

<file path=ppt/tags/tag559.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2"/>
  <p:tag name="KSO_WM_UNIT_TEXT_FILL_TYPE" val="1"/>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60.xml><?xml version="1.0" encoding="utf-8"?>
<p:tagLst xmlns:p="http://schemas.openxmlformats.org/presentationml/2006/main">
  <p:tag name="KSO_WM_SLIDE_BK_DARK_LIGHT" val="2"/>
  <p:tag name="KSO_WM_SLIDE_BACKGROUND_TYPE" val="general"/>
</p:tagLst>
</file>

<file path=ppt/tags/tag5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cc8c7c97-8fd7-4f4c-aa7f-eb9da8f8cf02}"/>
  <p:tag name="KSO_WM_UNIT_TYPE" val="i"/>
</p:tagLst>
</file>

<file path=ppt/tags/tag5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dbccc310-4233-4ab2-8de4-b4dba7966a30}"/>
</p:tagLst>
</file>

<file path=ppt/tags/tag563.xml><?xml version="1.0" encoding="utf-8"?>
<p:tagLst xmlns:p="http://schemas.openxmlformats.org/presentationml/2006/main">
  <p:tag name="KSO_WM_SLIDE_BK_DARK_LIGHT" val="2"/>
  <p:tag name="KSO_WM_SLIDE_BACKGROUND_TYPE" val="general"/>
</p:tagLst>
</file>

<file path=ppt/tags/tag5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7375a20-8c43-4dc2-b149-e4953b2fe8b7}"/>
  <p:tag name="KSO_WM_UNIT_TYPE" val="i"/>
</p:tagLst>
</file>

<file path=ppt/tags/tag5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a0dd605b-63ee-4f52-ba03-695aee64591a}"/>
</p:tagLst>
</file>

<file path=ppt/tags/tag5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8.xml><?xml version="1.0" encoding="utf-8"?>
<p:tagLst xmlns:p="http://schemas.openxmlformats.org/presentationml/2006/main">
  <p:tag name="KSO_WM_SLIDE_BK_DARK_LIGHT" val="2"/>
  <p:tag name="KSO_WM_SLIDE_BACKGROUND_TYPE" val="general"/>
</p:tagLst>
</file>

<file path=ppt/tags/tag5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0d336fdb-3229-4d4b-a7e6-17d4c64ba9df}"/>
  <p:tag name="KSO_WM_UNIT_TYPE" val="i"/>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7b9e4c2c-75c8-4d42-ab7b-52e6794fe422}"/>
</p:tagLst>
</file>

<file path=ppt/tags/tag571.xml><?xml version="1.0" encoding="utf-8"?>
<p:tagLst xmlns:p="http://schemas.openxmlformats.org/presentationml/2006/main">
  <p:tag name="KSO_WM_UNIT_FILL_FORE_SCHEMECOLOR_INDEX_BRIGHTNESS" val="0"/>
  <p:tag name="KSO_WM_UNIT_FILL_FORE_SCHEMECOLOR_INDEX" val="13"/>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72.xml><?xml version="1.0" encoding="utf-8"?>
<p:tagLst xmlns:p="http://schemas.openxmlformats.org/presentationml/2006/main">
  <p:tag name="KSO_WM_SLIDE_BK_DARK_LIGHT" val="2"/>
  <p:tag name="KSO_WM_SLIDE_BACKGROUND_TYPE" val="general"/>
</p:tagLst>
</file>

<file path=ppt/tags/tag5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3d95933a-cbe9-4e57-8adf-4074f4e77e71}"/>
  <p:tag name="KSO_WM_UNIT_TYPE" val="i"/>
</p:tagLst>
</file>

<file path=ppt/tags/tag5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502da9a0-bdfc-47c0-9bf5-de06fe62bb35}"/>
</p:tagLst>
</file>

<file path=ppt/tags/tag5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6.xml><?xml version="1.0" encoding="utf-8"?>
<p:tagLst xmlns:p="http://schemas.openxmlformats.org/presentationml/2006/main">
  <p:tag name="KSO_WM_SLIDE_BK_DARK_LIGHT" val="2"/>
  <p:tag name="KSO_WM_SLIDE_BACKGROUND_TYPE" val="general"/>
</p:tagLst>
</file>

<file path=ppt/tags/tag5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69c25948-cdbf-4163-9daa-bfb9cc1ab562}"/>
  <p:tag name="KSO_WM_UNIT_TYPE" val="i"/>
</p:tagLst>
</file>

<file path=ppt/tags/tag5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7406d0f0-17bd-4fc5-b486-92ee5532266c}"/>
</p:tagLst>
</file>

<file path=ppt/tags/tag579.xml><?xml version="1.0" encoding="utf-8"?>
<p:tagLst xmlns:p="http://schemas.openxmlformats.org/presentationml/2006/main">
  <p:tag name="KSO_WM_UNIT_FILL_FORE_SCHEMECOLOR_INDEX_BRIGHTNESS" val="0"/>
  <p:tag name="KSO_WM_UNIT_FILL_FORE_SCHEMECOLOR_INDEX" val="13"/>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6*i*1"/>
  <p:tag name="KSO_WM_UNIT_LAYERLEVEL" val="1"/>
  <p:tag name="KSO_WM_TAG_VERSION" val="1.0"/>
  <p:tag name="KSO_WM_BEAUTIFY_FLAG" val="#wm#"/>
</p:tagLst>
</file>

<file path=ppt/tags/tag580.xml><?xml version="1.0" encoding="utf-8"?>
<p:tagLst xmlns:p="http://schemas.openxmlformats.org/presentationml/2006/main">
  <p:tag name="KSO_WM_SLIDE_BK_DARK_LIGHT" val="2"/>
  <p:tag name="KSO_WM_SLIDE_BACKGROUND_TYPE" val="general"/>
</p:tagLst>
</file>

<file path=ppt/tags/tag5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2603415-e79b-488b-b054-70ed07733e52}"/>
  <p:tag name="KSO_WM_UNIT_TYPE" val="i"/>
</p:tagLst>
</file>

<file path=ppt/tags/tag5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269e347-2067-4c94-b616-414c66c85f01}"/>
</p:tagLst>
</file>

<file path=ppt/tags/tag58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84.xml><?xml version="1.0" encoding="utf-8"?>
<p:tagLst xmlns:p="http://schemas.openxmlformats.org/presentationml/2006/main">
  <p:tag name="KSO_WM_SLIDE_BK_DARK_LIGHT" val="2"/>
  <p:tag name="KSO_WM_SLIDE_BACKGROUND_TYPE" val="general"/>
</p:tagLst>
</file>

<file path=ppt/tags/tag5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7ca451cf-3985-4f81-9dd4-420aba8a0f7a}"/>
  <p:tag name="KSO_WM_UNIT_TYPE" val="i"/>
</p:tagLst>
</file>

<file path=ppt/tags/tag5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427ba831-7ad1-4698-a49f-df920bb0b696}"/>
</p:tagLst>
</file>

<file path=ppt/tags/tag587.xml><?xml version="1.0" encoding="utf-8"?>
<p:tagLst xmlns:p="http://schemas.openxmlformats.org/presentationml/2006/main">
  <p:tag name="KSO_WM_UNIT_FILL_FORE_SCHEMECOLOR_INDEX_BRIGHTNESS" val="0"/>
  <p:tag name="KSO_WM_UNIT_FILL_FORE_SCHEMECOLOR_INDEX" val="13"/>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88.xml><?xml version="1.0" encoding="utf-8"?>
<p:tagLst xmlns:p="http://schemas.openxmlformats.org/presentationml/2006/main">
  <p:tag name="KSO_WM_SLIDE_BK_DARK_LIGHT" val="2"/>
  <p:tag name="KSO_WM_SLIDE_BACKGROUND_TYPE" val="general"/>
</p:tagLst>
</file>

<file path=ppt/tags/tag5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fe1f1b30-5e1a-4db5-9043-dbcf82046a30}"/>
  <p:tag name="KSO_WM_UNIT_TYPE" val="i"/>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6*i*2"/>
  <p:tag name="KSO_WM_UNIT_LAYERLEVEL" val="1"/>
  <p:tag name="KSO_WM_TAG_VERSION" val="1.0"/>
  <p:tag name="KSO_WM_BEAUTIFY_FLAG" val="#wm#"/>
</p:tagLst>
</file>

<file path=ppt/tags/tag5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684c3a66-34fb-4fe3-beda-8f32705a1ee7}"/>
</p:tagLst>
</file>

<file path=ppt/tags/tag5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2.xml><?xml version="1.0" encoding="utf-8"?>
<p:tagLst xmlns:p="http://schemas.openxmlformats.org/presentationml/2006/main">
  <p:tag name="KSO_WM_SLIDE_BK_DARK_LIGHT" val="2"/>
  <p:tag name="KSO_WM_SLIDE_BACKGROUND_TYPE" val="general"/>
</p:tagLst>
</file>

<file path=ppt/tags/tag593.xml><?xml version="1.0" encoding="utf-8"?>
<p:tagLst xmlns:p="http://schemas.openxmlformats.org/presentationml/2006/main">
  <p:tag name="KSO_WM_SLIDE_BK_DARK_LIGHT" val="2"/>
  <p:tag name="KSO_WM_SLIDE_BACKGROUND_TYPE" val="general"/>
  <p:tag name="KSO_WM_SPECIAL_SOURCE" val="bdnull"/>
</p:tagLst>
</file>

<file path=ppt/tags/tag594.xml><?xml version="1.0" encoding="utf-8"?>
<p:tagLst xmlns:p="http://schemas.openxmlformats.org/presentationml/2006/main">
  <p:tag name="KSO_WM_SLIDE_BK_DARK_LIGHT" val="2"/>
  <p:tag name="KSO_WM_SLIDE_BACKGROUND_TYPE" val="general"/>
  <p:tag name="KSO_WM_SPECIAL_SOURCE" val="bdnull"/>
</p:tagLst>
</file>

<file path=ppt/tags/tag5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7ca451cf-3985-4f81-9dd4-420aba8a0f7a}"/>
  <p:tag name="KSO_WM_UNIT_TYPE" val="i"/>
</p:tagLst>
</file>

<file path=ppt/tags/tag5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427ba831-7ad1-4698-a49f-df920bb0b696}"/>
</p:tagLst>
</file>

<file path=ppt/tags/tag597.xml><?xml version="1.0" encoding="utf-8"?>
<p:tagLst xmlns:p="http://schemas.openxmlformats.org/presentationml/2006/main">
  <p:tag name="KSO_WM_UNIT_FILL_FORE_SCHEMECOLOR_INDEX_BRIGHTNESS" val="0"/>
  <p:tag name="KSO_WM_UNIT_FILL_FORE_SCHEMECOLOR_INDEX" val="13"/>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98.xml><?xml version="1.0" encoding="utf-8"?>
<p:tagLst xmlns:p="http://schemas.openxmlformats.org/presentationml/2006/main">
  <p:tag name="KSO_WM_SLIDE_BK_DARK_LIGHT" val="2"/>
  <p:tag name="KSO_WM_SLIDE_BACKGROUND_TYPE" val="general"/>
</p:tagLst>
</file>

<file path=ppt/tags/tag5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a1a5202c-aedb-4454-92a3-7190aeb81987}"/>
  <p:tag name="KSO_WM_UNIT_TYPE" val="i"/>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SLIDE_BACKGROUND_MASK_FLAG" val="1"/>
  <p:tag name="KSO_WM_UNIT_TYPE" val="y"/>
  <p:tag name="KSO_WM_UNIT_INDEX" val="2"/>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b2c01244-e43f-4065-bdaf-857742112a23}"/>
</p:tagLst>
</file>

<file path=ppt/tags/tag6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2.xml><?xml version="1.0" encoding="utf-8"?>
<p:tagLst xmlns:p="http://schemas.openxmlformats.org/presentationml/2006/main">
  <p:tag name="KSO_WM_SLIDE_BK_DARK_LIGHT" val="2"/>
  <p:tag name="KSO_WM_SLIDE_BACKGROUND_TYPE" val="general"/>
</p:tagLst>
</file>

<file path=ppt/tags/tag6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7ca451cf-3985-4f81-9dd4-420aba8a0f7a}"/>
  <p:tag name="KSO_WM_UNIT_TYPE" val="i"/>
</p:tagLst>
</file>

<file path=ppt/tags/tag6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427ba831-7ad1-4698-a49f-df920bb0b696}"/>
</p:tagLst>
</file>

<file path=ppt/tags/tag605.xml><?xml version="1.0" encoding="utf-8"?>
<p:tagLst xmlns:p="http://schemas.openxmlformats.org/presentationml/2006/main">
  <p:tag name="KSO_WM_UNIT_FILL_FORE_SCHEMECOLOR_INDEX_BRIGHTNESS" val="0"/>
  <p:tag name="KSO_WM_UNIT_FILL_FORE_SCHEMECOLOR_INDEX" val="13"/>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06.xml><?xml version="1.0" encoding="utf-8"?>
<p:tagLst xmlns:p="http://schemas.openxmlformats.org/presentationml/2006/main">
  <p:tag name="KSO_WM_SLIDE_BK_DARK_LIGHT" val="2"/>
  <p:tag name="KSO_WM_SLIDE_BACKGROUND_TYPE" val="general"/>
</p:tagLst>
</file>

<file path=ppt/tags/tag6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c05f5649-836e-494a-a242-852132305637}"/>
  <p:tag name="KSO_WM_UNIT_TYPE" val="i"/>
</p:tagLst>
</file>

<file path=ppt/tags/tag6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05c861f3-c6dd-4b1a-a2ec-2021d962f568}"/>
</p:tagLst>
</file>

<file path=ppt/tags/tag6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10.xml><?xml version="1.0" encoding="utf-8"?>
<p:tagLst xmlns:p="http://schemas.openxmlformats.org/presentationml/2006/main">
  <p:tag name="KSO_WM_SLIDE_BK_DARK_LIGHT" val="2"/>
  <p:tag name="KSO_WM_SLIDE_BACKGROUND_TYPE" val="general"/>
</p:tagLst>
</file>

<file path=ppt/tags/tag6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7ca451cf-3985-4f81-9dd4-420aba8a0f7a}"/>
  <p:tag name="KSO_WM_UNIT_TYPE" val="i"/>
</p:tagLst>
</file>

<file path=ppt/tags/tag6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427ba831-7ad1-4698-a49f-df920bb0b696}"/>
</p:tagLst>
</file>

<file path=ppt/tags/tag613.xml><?xml version="1.0" encoding="utf-8"?>
<p:tagLst xmlns:p="http://schemas.openxmlformats.org/presentationml/2006/main">
  <p:tag name="KSO_WM_UNIT_FILL_FORE_SCHEMECOLOR_INDEX_BRIGHTNESS" val="0"/>
  <p:tag name="KSO_WM_UNIT_FILL_FORE_SCHEMECOLOR_INDEX" val="13"/>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14.xml><?xml version="1.0" encoding="utf-8"?>
<p:tagLst xmlns:p="http://schemas.openxmlformats.org/presentationml/2006/main">
  <p:tag name="KSO_WM_SLIDE_BK_DARK_LIGHT" val="2"/>
  <p:tag name="KSO_WM_SLIDE_BACKGROUND_TYPE" val="general"/>
</p:tagLst>
</file>

<file path=ppt/tags/tag6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7ca451cf-3985-4f81-9dd4-420aba8a0f7a}"/>
  <p:tag name="KSO_WM_UNIT_TYPE" val="i"/>
</p:tagLst>
</file>

<file path=ppt/tags/tag6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427ba831-7ad1-4698-a49f-df920bb0b696}"/>
</p:tagLst>
</file>

<file path=ppt/tags/tag617.xml><?xml version="1.0" encoding="utf-8"?>
<p:tagLst xmlns:p="http://schemas.openxmlformats.org/presentationml/2006/main">
  <p:tag name="KSO_WM_UNIT_FILL_FORE_SCHEMECOLOR_INDEX_BRIGHTNESS" val="0"/>
  <p:tag name="KSO_WM_UNIT_FILL_FORE_SCHEMECOLOR_INDEX" val="13"/>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18.xml><?xml version="1.0" encoding="utf-8"?>
<p:tagLst xmlns:p="http://schemas.openxmlformats.org/presentationml/2006/main">
  <p:tag name="KSO_WM_SLIDE_BK_DARK_LIGHT" val="2"/>
  <p:tag name="KSO_WM_SLIDE_BACKGROUND_TYPE" val="general"/>
</p:tagLst>
</file>

<file path=ppt/tags/tag6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64b0a428-fc99-426d-af3f-18c639b1716c}"/>
  <p:tag name="KSO_WM_UNIT_TYPE" val="i"/>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a014d495-5654-4545-bd63-f219b19f0333}"/>
</p:tagLst>
</file>

<file path=ppt/tags/tag6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2.xml><?xml version="1.0" encoding="utf-8"?>
<p:tagLst xmlns:p="http://schemas.openxmlformats.org/presentationml/2006/main">
  <p:tag name="KSO_WM_SLIDE_BK_DARK_LIGHT" val="2"/>
  <p:tag name="KSO_WM_SLIDE_BACKGROUND_TYPE" val="general"/>
</p:tagLst>
</file>

<file path=ppt/tags/tag6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3504abf4-30d3-418f-a300-6c5300e7770d}"/>
  <p:tag name="KSO_WM_UNIT_TYPE" val="i"/>
</p:tagLst>
</file>

<file path=ppt/tags/tag6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67e0c79c-3e47-408b-8f27-b5e986d94c56}"/>
</p:tagLst>
</file>

<file path=ppt/tags/tag6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6.xml><?xml version="1.0" encoding="utf-8"?>
<p:tagLst xmlns:p="http://schemas.openxmlformats.org/presentationml/2006/main">
  <p:tag name="KSO_WM_SLIDE_BK_DARK_LIGHT" val="2"/>
  <p:tag name="KSO_WM_SLIDE_BACKGROUND_TYPE" val="general"/>
</p:tagLst>
</file>

<file path=ppt/tags/tag6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3504abf4-30d3-418f-a300-6c5300e7770d}"/>
  <p:tag name="KSO_WM_UNIT_TYPE" val="i"/>
</p:tagLst>
</file>

<file path=ppt/tags/tag6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67e0c79c-3e47-408b-8f27-b5e986d94c56}"/>
</p:tagLst>
</file>

<file path=ppt/tags/tag6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30.xml><?xml version="1.0" encoding="utf-8"?>
<p:tagLst xmlns:p="http://schemas.openxmlformats.org/presentationml/2006/main">
  <p:tag name="KSO_WM_SLIDE_BK_DARK_LIGHT" val="2"/>
  <p:tag name="KSO_WM_SLIDE_BACKGROUND_TYPE" val="general"/>
</p:tagLst>
</file>

<file path=ppt/tags/tag6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3504abf4-30d3-418f-a300-6c5300e7770d}"/>
  <p:tag name="KSO_WM_UNIT_TYPE" val="i"/>
</p:tagLst>
</file>

<file path=ppt/tags/tag6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67e0c79c-3e47-408b-8f27-b5e986d94c56}"/>
</p:tagLst>
</file>

<file path=ppt/tags/tag6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4.xml><?xml version="1.0" encoding="utf-8"?>
<p:tagLst xmlns:p="http://schemas.openxmlformats.org/presentationml/2006/main">
  <p:tag name="KSO_WM_SLIDE_BK_DARK_LIGHT" val="2"/>
  <p:tag name="KSO_WM_SLIDE_BACKGROUND_TYPE" val="general"/>
</p:tagLst>
</file>

<file path=ppt/tags/tag6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37be9b6-aa5c-4828-ac7b-d2961dba3636}"/>
  <p:tag name="KSO_WM_UNIT_TYPE" val="i"/>
</p:tagLst>
</file>

<file path=ppt/tags/tag6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69bd132e-6c60-407e-9e3a-75dac7f43f7c}"/>
</p:tagLst>
</file>

<file path=ppt/tags/tag6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8.xml><?xml version="1.0" encoding="utf-8"?>
<p:tagLst xmlns:p="http://schemas.openxmlformats.org/presentationml/2006/main">
  <p:tag name="KSO_WM_SLIDE_BK_DARK_LIGHT" val="2"/>
  <p:tag name="KSO_WM_SLIDE_BACKGROUND_TYPE" val="general"/>
</p:tagLst>
</file>

<file path=ppt/tags/tag6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37be9b6-aa5c-4828-ac7b-d2961dba3636}"/>
  <p:tag name="KSO_WM_UNIT_TYPE" val="i"/>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69bd132e-6c60-407e-9e3a-75dac7f43f7c}"/>
</p:tagLst>
</file>

<file path=ppt/tags/tag6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2.xml><?xml version="1.0" encoding="utf-8"?>
<p:tagLst xmlns:p="http://schemas.openxmlformats.org/presentationml/2006/main">
  <p:tag name="KSO_WM_SLIDE_BK_DARK_LIGHT" val="2"/>
  <p:tag name="KSO_WM_SLIDE_BACKGROUND_TYPE" val="general"/>
</p:tagLst>
</file>

<file path=ppt/tags/tag6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7ca451cf-3985-4f81-9dd4-420aba8a0f7a}"/>
  <p:tag name="KSO_WM_UNIT_TYPE" val="i"/>
</p:tagLst>
</file>

<file path=ppt/tags/tag6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427ba831-7ad1-4698-a49f-df920bb0b696}"/>
</p:tagLst>
</file>

<file path=ppt/tags/tag645.xml><?xml version="1.0" encoding="utf-8"?>
<p:tagLst xmlns:p="http://schemas.openxmlformats.org/presentationml/2006/main">
  <p:tag name="KSO_WM_UNIT_FILL_FORE_SCHEMECOLOR_INDEX_BRIGHTNESS" val="0"/>
  <p:tag name="KSO_WM_UNIT_FILL_FORE_SCHEMECOLOR_INDEX" val="13"/>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46.xml><?xml version="1.0" encoding="utf-8"?>
<p:tagLst xmlns:p="http://schemas.openxmlformats.org/presentationml/2006/main">
  <p:tag name="KSO_WM_SLIDE_BK_DARK_LIGHT" val="2"/>
  <p:tag name="KSO_WM_SLIDE_BACKGROUND_TYPE" val="general"/>
</p:tagLst>
</file>

<file path=ppt/tags/tag6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61f88b0e-8303-4e23-a9bb-8f35707ecbf0}"/>
  <p:tag name="KSO_WM_UNIT_TYPE" val="i"/>
</p:tagLst>
</file>

<file path=ppt/tags/tag6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eb4451ee-f702-494e-8cd7-a7cacc6cdadf}"/>
</p:tagLst>
</file>

<file path=ppt/tags/tag649.xml><?xml version="1.0" encoding="utf-8"?>
<p:tagLst xmlns:p="http://schemas.openxmlformats.org/presentationml/2006/main">
  <p:tag name="KSO_WM_SLIDE_BK_DARK_LIGHT" val="2"/>
  <p:tag name="KSO_WM_SLIDE_BACKGROUND_TYPE" val="general"/>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85eb0d1f-da74-4873-9743-6475568ce545}"/>
  <p:tag name="KSO_WM_UNIT_TYPE" val="i"/>
</p:tagLst>
</file>

<file path=ppt/tags/tag6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a45d51a7-a977-45a9-9bd5-c2553952e456}"/>
</p:tagLst>
</file>

<file path=ppt/tags/tag6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3.xml><?xml version="1.0" encoding="utf-8"?>
<p:tagLst xmlns:p="http://schemas.openxmlformats.org/presentationml/2006/main">
  <p:tag name="KSO_WM_SLIDE_BK_DARK_LIGHT" val="2"/>
  <p:tag name="KSO_WM_SLIDE_BACKGROUND_TYPE" val="general"/>
</p:tagLst>
</file>

<file path=ppt/tags/tag6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7ca451cf-3985-4f81-9dd4-420aba8a0f7a}"/>
  <p:tag name="KSO_WM_UNIT_TYPE" val="i"/>
</p:tagLst>
</file>

<file path=ppt/tags/tag6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427ba831-7ad1-4698-a49f-df920bb0b696}"/>
</p:tagLst>
</file>

<file path=ppt/tags/tag656.xml><?xml version="1.0" encoding="utf-8"?>
<p:tagLst xmlns:p="http://schemas.openxmlformats.org/presentationml/2006/main">
  <p:tag name="KSO_WM_UNIT_FILL_FORE_SCHEMECOLOR_INDEX_BRIGHTNESS" val="0"/>
  <p:tag name="KSO_WM_UNIT_FILL_FORE_SCHEMECOLOR_INDEX" val="13"/>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57.xml><?xml version="1.0" encoding="utf-8"?>
<p:tagLst xmlns:p="http://schemas.openxmlformats.org/presentationml/2006/main">
  <p:tag name="KSO_WM_SLIDE_BK_DARK_LIGHT" val="2"/>
  <p:tag name="KSO_WM_SLIDE_BACKGROUND_TYPE" val="general"/>
</p:tagLst>
</file>

<file path=ppt/tags/tag6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0462634d-0090-46d3-b41e-0b073fa8efcb}"/>
  <p:tag name="KSO_WM_UNIT_TYPE" val="i"/>
</p:tagLst>
</file>

<file path=ppt/tags/tag6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2d8d25bd-622c-4a96-8511-ea0f60d4418a}"/>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1.xml><?xml version="1.0" encoding="utf-8"?>
<p:tagLst xmlns:p="http://schemas.openxmlformats.org/presentationml/2006/main">
  <p:tag name="KSO_WM_SLIDE_BK_DARK_LIGHT" val="2"/>
  <p:tag name="KSO_WM_SLIDE_BACKGROUND_TYPE" val="general"/>
</p:tagLst>
</file>

<file path=ppt/tags/tag6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2047b8cd-cca1-49c1-b65e-aa1d7aef2f1a}"/>
  <p:tag name="KSO_WM_UNIT_TYPE" val="i"/>
</p:tagLst>
</file>

<file path=ppt/tags/tag6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66ddd226-6b68-4f9e-bc3d-f98c75844344}"/>
</p:tagLst>
</file>

<file path=ppt/tags/tag664.xml><?xml version="1.0" encoding="utf-8"?>
<p:tagLst xmlns:p="http://schemas.openxmlformats.org/presentationml/2006/main">
  <p:tag name="KSO_WM_SLIDE_BK_DARK_LIGHT" val="2"/>
  <p:tag name="KSO_WM_SLIDE_BACKGROUND_TYPE" val="general"/>
</p:tagLst>
</file>

<file path=ppt/tags/tag66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66.xml><?xml version="1.0" encoding="utf-8"?>
<p:tagLst xmlns:p="http://schemas.openxmlformats.org/presentationml/2006/main">
  <p:tag name="KSO_WM_UNIT_TABLE_BEAUTIFY" val="smartTable{7979bf8d-42fc-47ba-add4-16640020e68f}"/>
  <p:tag name="TABLE_ENDDRAG_ORIGIN_RECT" val="544*141"/>
  <p:tag name="TABLE_ENDDRAG_RECT" val="76*247*544*141"/>
</p:tagLst>
</file>

<file path=ppt/tags/tag667.xml><?xml version="1.0" encoding="utf-8"?>
<p:tagLst xmlns:p="http://schemas.openxmlformats.org/presentationml/2006/main">
  <p:tag name="KSO_WM_SLIDE_BK_DARK_LIGHT" val="2"/>
  <p:tag name="KSO_WM_SLIDE_BACKGROUND_TYPE" val="general"/>
  <p:tag name="KSO_WM_SPECIAL_SOURCE" val="bdnull"/>
</p:tagLst>
</file>

<file path=ppt/tags/tag6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37766daa-a6f7-4ceb-bff8-5e0bb770cefc}"/>
  <p:tag name="KSO_WM_UNIT_TYPE" val="i"/>
</p:tagLst>
</file>

<file path=ppt/tags/tag6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f3cd93f8-1ed0-47b4-91f5-a5e15e807dbf}"/>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1.xml><?xml version="1.0" encoding="utf-8"?>
<p:tagLst xmlns:p="http://schemas.openxmlformats.org/presentationml/2006/main">
  <p:tag name="KSO_WM_SLIDE_BK_DARK_LIGHT" val="2"/>
  <p:tag name="KSO_WM_SLIDE_BACKGROUND_TYPE" val="general"/>
</p:tagLst>
</file>

<file path=ppt/tags/tag6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ef672d53-f2bb-43e3-9f5d-d5ec5dd37ddb}"/>
  <p:tag name="KSO_WM_UNIT_TYPE" val="i"/>
</p:tagLst>
</file>

<file path=ppt/tags/tag6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e2163029-df86-4745-bb56-0f5600f8400d}"/>
</p:tagLst>
</file>

<file path=ppt/tags/tag6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5.xml><?xml version="1.0" encoding="utf-8"?>
<p:tagLst xmlns:p="http://schemas.openxmlformats.org/presentationml/2006/main">
  <p:tag name="KSO_WM_SLIDE_BK_DARK_LIGHT" val="2"/>
  <p:tag name="KSO_WM_SLIDE_BACKGROUND_TYPE" val="general"/>
</p:tagLst>
</file>

<file path=ppt/tags/tag6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e5203602-ff96-4ba5-be17-b6496c64d34c}"/>
  <p:tag name="KSO_WM_UNIT_TYPE" val="i"/>
</p:tagLst>
</file>

<file path=ppt/tags/tag6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94d3a3b3-4d2d-4133-b777-0f5d8bb55300}"/>
</p:tagLst>
</file>

<file path=ppt/tags/tag678.xml><?xml version="1.0" encoding="utf-8"?>
<p:tagLst xmlns:p="http://schemas.openxmlformats.org/presentationml/2006/main">
  <p:tag name="KSO_WM_UNIT_FILL_FORE_SCHEMECOLOR_INDEX_BRIGHTNESS" val="0"/>
  <p:tag name="KSO_WM_UNIT_FILL_FORE_SCHEMECOLOR_INDEX" val="13"/>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79.xml><?xml version="1.0" encoding="utf-8"?>
<p:tagLst xmlns:p="http://schemas.openxmlformats.org/presentationml/2006/main">
  <p:tag name="KSO_WM_SLIDE_BK_DARK_LIGHT" val="2"/>
  <p:tag name="KSO_WM_SLIDE_BACKGROUND_TYPE" val="general"/>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8f9b0cd5-55d2-48e4-bd01-bcba844872e2}"/>
  <p:tag name="KSO_WM_UNIT_TYPE" val="i"/>
</p:tagLst>
</file>

<file path=ppt/tags/tag6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177dab6c-91a1-4df1-bf08-7c1a5b207695}"/>
</p:tagLst>
</file>

<file path=ppt/tags/tag6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3.xml><?xml version="1.0" encoding="utf-8"?>
<p:tagLst xmlns:p="http://schemas.openxmlformats.org/presentationml/2006/main">
  <p:tag name="KSO_WM_SLIDE_BK_DARK_LIGHT" val="2"/>
  <p:tag name="KSO_WM_SLIDE_BACKGROUND_TYPE" val="general"/>
</p:tagLst>
</file>

<file path=ppt/tags/tag6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1a8ee68d-4593-4a2e-b6be-18d5fcc7dd70}"/>
  <p:tag name="KSO_WM_UNIT_TYPE" val="i"/>
</p:tagLst>
</file>

<file path=ppt/tags/tag6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81b30599-4c0c-4a8c-9f74-ca8ca9fd1aa3}"/>
</p:tagLst>
</file>

<file path=ppt/tags/tag686.xml><?xml version="1.0" encoding="utf-8"?>
<p:tagLst xmlns:p="http://schemas.openxmlformats.org/presentationml/2006/main">
  <p:tag name="KSO_WM_UNIT_FILL_FORE_SCHEMECOLOR_INDEX_BRIGHTNESS" val="0"/>
  <p:tag name="KSO_WM_UNIT_FILL_FORE_SCHEMECOLOR_INDEX" val="13"/>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87.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688.xml><?xml version="1.0" encoding="utf-8"?>
<p:tagLst xmlns:p="http://schemas.openxmlformats.org/presentationml/2006/main">
  <p:tag name="KSO_WM_SLIDE_BK_DARK_LIGHT" val="2"/>
  <p:tag name="KSO_WM_SLIDE_BACKGROUND_TYPE" val="general"/>
</p:tagLst>
</file>

<file path=ppt/tags/tag6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fafdc02-8f85-4f93-8c75-5b8e3e6e6c51}"/>
  <p:tag name="KSO_WM_UNIT_TYPE" val="i"/>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8*i*1"/>
  <p:tag name="KSO_WM_UNIT_LAYERLEVEL" val="1"/>
  <p:tag name="KSO_WM_TAG_VERSION" val="1.0"/>
  <p:tag name="KSO_WM_BEAUTIFY_FLAG" val="#wm#"/>
</p:tagLst>
</file>

<file path=ppt/tags/tag6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c3be72cc-8fb0-4b26-81e8-d2d84ae0c551}"/>
</p:tagLst>
</file>

<file path=ppt/tags/tag691.xml><?xml version="1.0" encoding="utf-8"?>
<p:tagLst xmlns:p="http://schemas.openxmlformats.org/presentationml/2006/main">
  <p:tag name="KSO_WM_UNIT_FILL_FORE_SCHEMECOLOR_INDEX_BRIGHTNESS" val="0"/>
  <p:tag name="KSO_WM_UNIT_FILL_FORE_SCHEMECOLOR_INDEX" val="13"/>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92.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693.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694.xml><?xml version="1.0" encoding="utf-8"?>
<p:tagLst xmlns:p="http://schemas.openxmlformats.org/presentationml/2006/main">
  <p:tag name="KSO_WM_SLIDE_BK_DARK_LIGHT" val="2"/>
  <p:tag name="KSO_WM_SLIDE_BACKGROUND_TYPE" val="general"/>
</p:tagLst>
</file>

<file path=ppt/tags/tag6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644f4592-eb63-481a-b80e-61b587e3927a}"/>
  <p:tag name="KSO_WM_UNIT_TYPE" val="i"/>
</p:tagLst>
</file>

<file path=ppt/tags/tag6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038a44cf-4f3e-4b3e-9327-8cf7cc64d478}"/>
</p:tagLst>
</file>

<file path=ppt/tags/tag697.xml><?xml version="1.0" encoding="utf-8"?>
<p:tagLst xmlns:p="http://schemas.openxmlformats.org/presentationml/2006/main">
  <p:tag name="KSO_WM_UNIT_TABLE_BEAUTIFY" val="smartTable{b586dbac-c63f-4f7e-ad15-88a0fedafef5}"/>
</p:tagLst>
</file>

<file path=ppt/tags/tag698.xml><?xml version="1.0" encoding="utf-8"?>
<p:tagLst xmlns:p="http://schemas.openxmlformats.org/presentationml/2006/main">
  <p:tag name="KSO_WM_SLIDE_BK_DARK_LIGHT" val="2"/>
  <p:tag name="KSO_WM_SLIDE_BACKGROUND_TYPE" val="general"/>
</p:tagLst>
</file>

<file path=ppt/tags/tag6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aede86e7-50fa-4360-93ee-f8197ae11d54}"/>
  <p:tag name="KSO_WM_UNIT_TYPE" val="i"/>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8*i*2"/>
  <p:tag name="KSO_WM_UNIT_LAYERLEVEL" val="1"/>
  <p:tag name="KSO_WM_TAG_VERSION" val="1.0"/>
  <p:tag name="KSO_WM_BEAUTIFY_FLAG" val="#wm#"/>
</p:tagLst>
</file>

<file path=ppt/tags/tag7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1832e26d-c5fd-406f-a9f0-d7a86d7f0a1e}"/>
</p:tagLst>
</file>

<file path=ppt/tags/tag701.xml><?xml version="1.0" encoding="utf-8"?>
<p:tagLst xmlns:p="http://schemas.openxmlformats.org/presentationml/2006/main">
  <p:tag name="KSO_WM_SLIDE_BK_DARK_LIGHT" val="2"/>
  <p:tag name="KSO_WM_SLIDE_BACKGROUND_TYPE" val="general"/>
</p:tagLst>
</file>

<file path=ppt/tags/tag7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18d95ac4-3261-4f2f-9e56-6e234ff7e9d0}"/>
  <p:tag name="KSO_WM_UNIT_TYPE" val="i"/>
</p:tagLst>
</file>

<file path=ppt/tags/tag7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7113ffb7-2c75-4c20-b7c8-03bb2404840e}"/>
</p:tagLst>
</file>

<file path=ppt/tags/tag704.xml><?xml version="1.0" encoding="utf-8"?>
<p:tagLst xmlns:p="http://schemas.openxmlformats.org/presentationml/2006/main">
  <p:tag name="KSO_WM_SLIDE_BK_DARK_LIGHT" val="2"/>
  <p:tag name="KSO_WM_SLIDE_BACKGROUND_TYPE" val="general"/>
</p:tagLst>
</file>

<file path=ppt/tags/tag7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65d9b6bb-4513-4801-9ff0-30278c765cd7}"/>
  <p:tag name="KSO_WM_UNIT_TYPE" val="i"/>
</p:tagLst>
</file>

<file path=ppt/tags/tag7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7eab2f07-38dc-48c3-891a-904e872c67da}"/>
</p:tagLst>
</file>

<file path=ppt/tags/tag707.xml><?xml version="1.0" encoding="utf-8"?>
<p:tagLst xmlns:p="http://schemas.openxmlformats.org/presentationml/2006/main">
  <p:tag name="KSO_WM_SLIDE_BK_DARK_LIGHT" val="2"/>
  <p:tag name="KSO_WM_SLIDE_BACKGROUND_TYPE" val="general"/>
</p:tagLst>
</file>

<file path=ppt/tags/tag7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28000a9b-9ee2-44c6-b54b-d7bd11e3da0b}"/>
  <p:tag name="KSO_WM_UNIT_TYPE" val="i"/>
</p:tagLst>
</file>

<file path=ppt/tags/tag7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7890d612-2d55-45d0-b939-480c673f30e0}"/>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10.xml><?xml version="1.0" encoding="utf-8"?>
<p:tagLst xmlns:p="http://schemas.openxmlformats.org/presentationml/2006/main">
  <p:tag name="KSO_WM_SLIDE_BK_DARK_LIGHT" val="2"/>
  <p:tag name="KSO_WM_SLIDE_BACKGROUND_TYPE" val="general"/>
</p:tagLst>
</file>

<file path=ppt/tags/tag7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4bdc752-9460-41e9-b65e-351a103ada24}"/>
  <p:tag name="KSO_WM_UNIT_TYPE" val="i"/>
</p:tagLst>
</file>

<file path=ppt/tags/tag7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402b4456-d499-44f2-bcb3-1ede86901d9a}"/>
</p:tagLst>
</file>

<file path=ppt/tags/tag713.xml><?xml version="1.0" encoding="utf-8"?>
<p:tagLst xmlns:p="http://schemas.openxmlformats.org/presentationml/2006/main">
  <p:tag name="KSO_WM_SLIDE_BK_DARK_LIGHT" val="2"/>
  <p:tag name="KSO_WM_SLIDE_BACKGROUND_TYPE" val="general"/>
</p:tagLst>
</file>

<file path=ppt/tags/tag7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8325162-4038-424b-9ce0-fb914442be4a}"/>
  <p:tag name="KSO_WM_UNIT_TYPE" val="i"/>
</p:tagLst>
</file>

<file path=ppt/tags/tag7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697abdad-e57b-4376-a4be-db7ea0099fa0}"/>
</p:tagLst>
</file>

<file path=ppt/tags/tag716.xml><?xml version="1.0" encoding="utf-8"?>
<p:tagLst xmlns:p="http://schemas.openxmlformats.org/presentationml/2006/main">
  <p:tag name="KSO_WM_SLIDE_BK_DARK_LIGHT" val="2"/>
  <p:tag name="KSO_WM_SLIDE_BACKGROUND_TYPE" val="general"/>
</p:tagLst>
</file>

<file path=ppt/tags/tag7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0d46df65-48f3-45e7-8b7f-f4eab7168a50}"/>
  <p:tag name="KSO_WM_UNIT_TYPE" val="i"/>
</p:tagLst>
</file>

<file path=ppt/tags/tag7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01bfb9b6-f10c-422d-9590-0b6f4ebc0148}"/>
</p:tagLst>
</file>

<file path=ppt/tags/tag719.xml><?xml version="1.0" encoding="utf-8"?>
<p:tagLst xmlns:p="http://schemas.openxmlformats.org/presentationml/2006/main">
  <p:tag name="KSO_WM_SLIDE_BK_DARK_LIGHT" val="2"/>
  <p:tag name="KSO_WM_SLIDE_BACKGROUND_TYPE" val="general"/>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de85d7f7-b6ce-467f-8d3e-93e8dceea334}"/>
  <p:tag name="KSO_WM_UNIT_TYPE" val="i"/>
</p:tagLst>
</file>

<file path=ppt/tags/tag7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15f19c83-0ea6-416d-811a-85383bde48a6}"/>
</p:tagLst>
</file>

<file path=ppt/tags/tag722.xml><?xml version="1.0" encoding="utf-8"?>
<p:tagLst xmlns:p="http://schemas.openxmlformats.org/presentationml/2006/main">
  <p:tag name="KSO_WM_SLIDE_BK_DARK_LIGHT" val="2"/>
  <p:tag name="KSO_WM_SLIDE_BACKGROUND_TYPE" val="general"/>
</p:tagLst>
</file>

<file path=ppt/tags/tag7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051af4fb-6acc-4522-9d2b-c5b76f010301}"/>
  <p:tag name="KSO_WM_UNIT_TYPE" val="i"/>
</p:tagLst>
</file>

<file path=ppt/tags/tag7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972aec24-c53e-467d-9db7-283a665b6274}"/>
</p:tagLst>
</file>

<file path=ppt/tags/tag725.xml><?xml version="1.0" encoding="utf-8"?>
<p:tagLst xmlns:p="http://schemas.openxmlformats.org/presentationml/2006/main">
  <p:tag name="KSO_WM_SLIDE_BK_DARK_LIGHT" val="2"/>
  <p:tag name="KSO_WM_SLIDE_BACKGROUND_TYPE" val="general"/>
</p:tagLst>
</file>

<file path=ppt/tags/tag7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ecdaba4e-719d-4502-8d33-ccceeebc3d99}"/>
  <p:tag name="KSO_WM_UNIT_TYPE" val="i"/>
</p:tagLst>
</file>

<file path=ppt/tags/tag7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80eb72f8-b858-4de3-970b-8672e999937e}"/>
</p:tagLst>
</file>

<file path=ppt/tags/tag728.xml><?xml version="1.0" encoding="utf-8"?>
<p:tagLst xmlns:p="http://schemas.openxmlformats.org/presentationml/2006/main">
  <p:tag name="KSO_WM_SLIDE_BK_DARK_LIGHT" val="2"/>
  <p:tag name="KSO_WM_SLIDE_BACKGROUND_TYPE" val="general"/>
</p:tagLst>
</file>

<file path=ppt/tags/tag7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0acf882-a860-4c9a-8653-f77e9dd4d008}"/>
  <p:tag name="KSO_WM_UNIT_TYPE" val="i"/>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dbcb231c-66cb-46e7-b021-be93d495be95}"/>
</p:tagLst>
</file>

<file path=ppt/tags/tag7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2.xml><?xml version="1.0" encoding="utf-8"?>
<p:tagLst xmlns:p="http://schemas.openxmlformats.org/presentationml/2006/main">
  <p:tag name="KSO_WM_SLIDE_BK_DARK_LIGHT" val="2"/>
  <p:tag name="KSO_WM_SLIDE_BACKGROUND_TYPE" val="general"/>
</p:tagLst>
</file>

<file path=ppt/tags/tag733.xml><?xml version="1.0" encoding="utf-8"?>
<p:tagLst xmlns:p="http://schemas.openxmlformats.org/presentationml/2006/main">
  <p:tag name="KSO_WM_UNIT_FILL_FORE_SCHEMECOLOR_INDEX_BRIGHTNESS" val="0"/>
  <p:tag name="KSO_WM_UNIT_FILL_FORE_SCHEMECOLOR_INDEX" val="2"/>
  <p:tag name="KSO_WM_UNIT_FILL_TYPE" val="1"/>
</p:tagLst>
</file>

<file path=ppt/tags/tag7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8dee3dc-de44-4962-bd67-4a6cd9d99023}"/>
  <p:tag name="KSO_WM_UNIT_TYPE" val="i"/>
</p:tagLst>
</file>

<file path=ppt/tags/tag7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f5a42c24-58a6-45a8-bf80-2bebcd2b96d7}"/>
</p:tagLst>
</file>

<file path=ppt/tags/tag7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7.xml><?xml version="1.0" encoding="utf-8"?>
<p:tagLst xmlns:p="http://schemas.openxmlformats.org/presentationml/2006/main">
  <p:tag name="KSO_WM_UNIT_FILL_FORE_SCHEMECOLOR_INDEX_BRIGHTNESS" val="0"/>
  <p:tag name="KSO_WM_UNIT_FILL_FORE_SCHEMECOLOR_INDEX" val="2"/>
  <p:tag name="KSO_WM_UNIT_FILL_TYPE" val="1"/>
</p:tagLst>
</file>

<file path=ppt/tags/tag738.xml><?xml version="1.0" encoding="utf-8"?>
<p:tagLst xmlns:p="http://schemas.openxmlformats.org/presentationml/2006/main">
  <p:tag name="KSO_WM_SLIDE_BK_DARK_LIGHT" val="2"/>
  <p:tag name="KSO_WM_SLIDE_BACKGROUND_TYPE" val="general"/>
</p:tagLst>
</file>

<file path=ppt/tags/tag7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fb9bda71-d0d2-4d68-9eeb-ff93eeddceb7}"/>
  <p:tag name="KSO_WM_UNIT_TYPE" val="i"/>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f5a72bc6-665e-4d47-a6d6-c4e279324e2f}"/>
</p:tagLst>
</file>

<file path=ppt/tags/tag741.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4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Lst>
</file>

<file path=ppt/tags/tag743.xml><?xml version="1.0" encoding="utf-8"?>
<p:tagLst xmlns:p="http://schemas.openxmlformats.org/presentationml/2006/main">
  <p:tag name="KSO_WM_UNIT_FILL_FORE_SCHEMECOLOR_INDEX_BRIGHTNESS" val="0"/>
  <p:tag name="KSO_WM_UNIT_FILL_FORE_SCHEMECOLOR_INDEX" val="2"/>
  <p:tag name="KSO_WM_UNIT_FILL_TYPE" val="1"/>
  <p:tag name="KSO_WM_UNIT_TEXT_FILL_FORE_SCHEMECOLOR_INDEX_BRIGHTNESS" val="0"/>
  <p:tag name="KSO_WM_UNIT_TEXT_FILL_FORE_SCHEMECOLOR_INDEX" val="13"/>
  <p:tag name="KSO_WM_UNIT_TEXT_FILL_TYPE" val="1"/>
</p:tagLst>
</file>

<file path=ppt/tags/tag744.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7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6.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747.xml><?xml version="1.0" encoding="utf-8"?>
<p:tagLst xmlns:p="http://schemas.openxmlformats.org/presentationml/2006/main">
  <p:tag name="KSO_WM_SLIDE_BK_DARK_LIGHT" val="2"/>
  <p:tag name="KSO_WM_SLIDE_BACKGROUND_TYPE" val="general"/>
</p:tagLst>
</file>

<file path=ppt/tags/tag7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b8d6aa9-9743-4d2e-912a-ad78549da202}"/>
  <p:tag name="KSO_WM_UNIT_TYPE" val="i"/>
</p:tagLst>
</file>

<file path=ppt/tags/tag7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4dd115d2-76e2-4976-b743-1a3fd823a1de}"/>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50.xml><?xml version="1.0" encoding="utf-8"?>
<p:tagLst xmlns:p="http://schemas.openxmlformats.org/presentationml/2006/main">
  <p:tag name="KSO_WM_UNIT_FILL_FORE_SCHEMECOLOR_INDEX_BRIGHTNESS" val="0"/>
  <p:tag name="KSO_WM_UNIT_FILL_FORE_SCHEMECOLOR_INDEX" val="2"/>
  <p:tag name="KSO_WM_UNIT_FILL_TYPE" val="1"/>
</p:tagLst>
</file>

<file path=ppt/tags/tag751.xml><?xml version="1.0" encoding="utf-8"?>
<p:tagLst xmlns:p="http://schemas.openxmlformats.org/presentationml/2006/main">
  <p:tag name="KSO_WM_SLIDE_BK_DARK_LIGHT" val="2"/>
  <p:tag name="KSO_WM_SLIDE_BACKGROUND_TYPE" val="general"/>
</p:tagLst>
</file>

<file path=ppt/tags/tag7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35b3f64-fdce-443d-931b-fb00d2e91b9b}"/>
  <p:tag name="KSO_WM_UNIT_TYPE" val="i"/>
</p:tagLst>
</file>

<file path=ppt/tags/tag7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2e6f606d-f521-4fef-9a02-90397a40263c}"/>
</p:tagLst>
</file>

<file path=ppt/tags/tag754.xml><?xml version="1.0" encoding="utf-8"?>
<p:tagLst xmlns:p="http://schemas.openxmlformats.org/presentationml/2006/main">
  <p:tag name="KSO_WM_UNIT_FILL_FORE_SCHEMECOLOR_INDEX_BRIGHTNESS" val="0"/>
  <p:tag name="KSO_WM_UNIT_FILL_FORE_SCHEMECOLOR_INDEX" val="13"/>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6.xml><?xml version="1.0" encoding="utf-8"?>
<p:tagLst xmlns:p="http://schemas.openxmlformats.org/presentationml/2006/main">
  <p:tag name="KSO_WM_SLIDE_BK_DARK_LIGHT" val="2"/>
  <p:tag name="KSO_WM_SLIDE_BACKGROUND_TYPE" val="general"/>
</p:tagLst>
</file>

<file path=ppt/tags/tag7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4010d6a3-1c09-433e-b3b7-205a4b5fbca8}"/>
  <p:tag name="KSO_WM_UNIT_TYPE" val="i"/>
</p:tagLst>
</file>

<file path=ppt/tags/tag7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2f6f6362-b27b-4aee-b9a1-88bdf4a8885a}"/>
</p:tagLst>
</file>

<file path=ppt/tags/tag759.xml><?xml version="1.0" encoding="utf-8"?>
<p:tagLst xmlns:p="http://schemas.openxmlformats.org/presentationml/2006/main">
  <p:tag name="KSO_WM_SLIDE_BK_DARK_LIGHT" val="2"/>
  <p:tag name="KSO_WM_SLIDE_BACKGROUND_TYPE" val="general"/>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1dc0ef31-3193-4be9-ac2e-db13386510e8}"/>
  <p:tag name="KSO_WM_UNIT_TYPE" val="i"/>
</p:tagLst>
</file>

<file path=ppt/tags/tag7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4956f7df-24ac-498c-bf62-9e1076cf19eb}"/>
</p:tagLst>
</file>

<file path=ppt/tags/tag762.xml><?xml version="1.0" encoding="utf-8"?>
<p:tagLst xmlns:p="http://schemas.openxmlformats.org/presentationml/2006/main">
  <p:tag name="KSO_WM_UNIT_FILL_FORE_SCHEMECOLOR_INDEX_BRIGHTNESS" val="0"/>
  <p:tag name="KSO_WM_UNIT_FILL_FORE_SCHEMECOLOR_INDEX" val="13"/>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63.xml><?xml version="1.0" encoding="utf-8"?>
<p:tagLst xmlns:p="http://schemas.openxmlformats.org/presentationml/2006/main">
  <p:tag name="KSO_WM_SLIDE_BK_DARK_LIGHT" val="2"/>
  <p:tag name="KSO_WM_SLIDE_BACKGROUND_TYPE" val="general"/>
</p:tagLst>
</file>

<file path=ppt/tags/tag7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1ae8a8d2-849a-47b6-8aa6-7f0007dff0df}"/>
  <p:tag name="KSO_WM_UNIT_TYPE" val="i"/>
</p:tagLst>
</file>

<file path=ppt/tags/tag7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8ac207f7-733e-40c7-b34a-c970018e88ce}"/>
</p:tagLst>
</file>

<file path=ppt/tags/tag766.xml><?xml version="1.0" encoding="utf-8"?>
<p:tagLst xmlns:p="http://schemas.openxmlformats.org/presentationml/2006/main">
  <p:tag name="KSO_WM_SLIDE_BK_DARK_LIGHT" val="2"/>
  <p:tag name="KSO_WM_SLIDE_BACKGROUND_TYPE" val="general"/>
</p:tagLst>
</file>

<file path=ppt/tags/tag7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debea658-55b4-4be5-a3eb-3825b39fd538}"/>
  <p:tag name="KSO_WM_UNIT_TYPE" val="i"/>
</p:tagLst>
</file>

<file path=ppt/tags/tag7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6d40ac89-5bf5-4abe-a8a5-e9c2f76d7904}"/>
</p:tagLst>
</file>

<file path=ppt/tags/tag769.xml><?xml version="1.0" encoding="utf-8"?>
<p:tagLst xmlns:p="http://schemas.openxmlformats.org/presentationml/2006/main">
  <p:tag name="KSO_WM_SLIDE_BK_DARK_LIGHT" val="2"/>
  <p:tag name="KSO_WM_SLIDE_BACKGROUND_TYPE" val="general"/>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1dc0ef31-3193-4be9-ac2e-db13386510e8}"/>
  <p:tag name="KSO_WM_UNIT_TYPE" val="i"/>
</p:tagLst>
</file>

<file path=ppt/tags/tag7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4956f7df-24ac-498c-bf62-9e1076cf19eb}"/>
</p:tagLst>
</file>

<file path=ppt/tags/tag772.xml><?xml version="1.0" encoding="utf-8"?>
<p:tagLst xmlns:p="http://schemas.openxmlformats.org/presentationml/2006/main">
  <p:tag name="KSO_WM_UNIT_FILL_FORE_SCHEMECOLOR_INDEX_BRIGHTNESS" val="0"/>
  <p:tag name="KSO_WM_UNIT_FILL_FORE_SCHEMECOLOR_INDEX" val="13"/>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73.xml><?xml version="1.0" encoding="utf-8"?>
<p:tagLst xmlns:p="http://schemas.openxmlformats.org/presentationml/2006/main">
  <p:tag name="KSO_WM_SLIDE_BK_DARK_LIGHT" val="2"/>
  <p:tag name="KSO_WM_SLIDE_BACKGROUND_TYPE" val="general"/>
</p:tagLst>
</file>

<file path=ppt/tags/tag7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1dc0ef31-3193-4be9-ac2e-db13386510e8}"/>
  <p:tag name="KSO_WM_UNIT_TYPE" val="i"/>
</p:tagLst>
</file>

<file path=ppt/tags/tag7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4956f7df-24ac-498c-bf62-9e1076cf19eb}"/>
</p:tagLst>
</file>

<file path=ppt/tags/tag776.xml><?xml version="1.0" encoding="utf-8"?>
<p:tagLst xmlns:p="http://schemas.openxmlformats.org/presentationml/2006/main">
  <p:tag name="KSO_WM_UNIT_FILL_FORE_SCHEMECOLOR_INDEX_BRIGHTNESS" val="0"/>
  <p:tag name="KSO_WM_UNIT_FILL_FORE_SCHEMECOLOR_INDEX" val="13"/>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77.xml><?xml version="1.0" encoding="utf-8"?>
<p:tagLst xmlns:p="http://schemas.openxmlformats.org/presentationml/2006/main">
  <p:tag name="KSO_WM_SLIDE_BK_DARK_LIGHT" val="2"/>
  <p:tag name="KSO_WM_SLIDE_BACKGROUND_TYPE" val="general"/>
</p:tagLst>
</file>

<file path=ppt/tags/tag7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82e42733-b115-41f1-8342-07d55818af08}"/>
  <p:tag name="KSO_WM_UNIT_TYPE" val="i"/>
</p:tagLst>
</file>

<file path=ppt/tags/tag7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897f8961-dfc2-46f8-aa5c-0a858716c75e}"/>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9*i*1"/>
  <p:tag name="KSO_WM_UNIT_BK_DARK_LIGHT" val="2"/>
  <p:tag name="KSO_WM_UNIT_LAYERLEVEL" val="1"/>
  <p:tag name="KSO_WM_TAG_VERSION" val="1.0"/>
  <p:tag name="KSO_WM_BEAUTIFY_FLAG" val="#wm#"/>
</p:tagLst>
</file>

<file path=ppt/tags/tag780.xml><?xml version="1.0" encoding="utf-8"?>
<p:tagLst xmlns:p="http://schemas.openxmlformats.org/presentationml/2006/main">
  <p:tag name="KSO_WM_SLIDE_BK_DARK_LIGHT" val="2"/>
  <p:tag name="KSO_WM_SLIDE_BACKGROUND_TYPE" val="general"/>
</p:tagLst>
</file>

<file path=ppt/tags/tag7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5b295986-b4fe-4e5e-ada7-f42a27c44d49}"/>
  <p:tag name="KSO_WM_UNIT_TYPE" val="i"/>
</p:tagLst>
</file>

<file path=ppt/tags/tag7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f70d825d-fb85-423f-a426-a918be262931}"/>
</p:tagLst>
</file>

<file path=ppt/tags/tag7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4.xml><?xml version="1.0" encoding="utf-8"?>
<p:tagLst xmlns:p="http://schemas.openxmlformats.org/presentationml/2006/main">
  <p:tag name="KSO_WM_SLIDE_BK_DARK_LIGHT" val="2"/>
  <p:tag name="KSO_WM_SLIDE_BACKGROUND_TYPE" val="general"/>
</p:tagLst>
</file>

<file path=ppt/tags/tag7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110c19df-d4d6-4b4c-8012-0aad18a72796}"/>
  <p:tag name="KSO_WM_UNIT_TYPE" val="i"/>
</p:tagLst>
</file>

<file path=ppt/tags/tag7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2fe4594-296b-41e3-b7cd-6f5a5c2a2482}"/>
</p:tagLst>
</file>

<file path=ppt/tags/tag78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88.xml><?xml version="1.0" encoding="utf-8"?>
<p:tagLst xmlns:p="http://schemas.openxmlformats.org/presentationml/2006/main">
  <p:tag name="KSO_WM_SLIDE_BK_DARK_LIGHT" val="2"/>
  <p:tag name="KSO_WM_SLIDE_BACKGROUND_TYPE" val="general"/>
</p:tagLst>
</file>

<file path=ppt/tags/tag7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68b3753b-e690-4476-9a37-eb29886f6e88}"/>
  <p:tag name="KSO_WM_UNIT_TYPE" val="i"/>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29ea9f0e-5326-4090-bc28-2ca5d636fe47}"/>
</p:tagLst>
</file>

<file path=ppt/tags/tag791.xml><?xml version="1.0" encoding="utf-8"?>
<p:tagLst xmlns:p="http://schemas.openxmlformats.org/presentationml/2006/main">
  <p:tag name="KSO_WM_SLIDE_BK_DARK_LIGHT" val="2"/>
  <p:tag name="KSO_WM_SLIDE_BACKGROUND_TYPE" val="general"/>
</p:tagLst>
</file>

<file path=ppt/tags/tag792.xml><?xml version="1.0" encoding="utf-8"?>
<p:tagLst xmlns:p="http://schemas.openxmlformats.org/presentationml/2006/main">
  <p:tag name="KSO_WM_UNIT_ISCONTENTSTITLE" val="0"/>
  <p:tag name="KSO_WM_UNIT_NOCLEAR" val="1"/>
  <p:tag name="KSO_WM_UNIT_VALUE" val="5"/>
  <p:tag name="KSO_WM_UNIT_HIGHLIGHT" val="0"/>
  <p:tag name="KSO_WM_UNIT_COMPATIBLE" val="0"/>
  <p:tag name="KSO_WM_UNIT_DIAGRAM_ISNUMVISUAL" val="0"/>
  <p:tag name="KSO_WM_UNIT_DIAGRAM_ISREFERUNIT" val="0"/>
  <p:tag name="KSO_WM_UNIT_TYPE" val="a"/>
  <p:tag name="KSO_WM_UNIT_INDEX" val="1"/>
  <p:tag name="KSO_WM_UNIT_ID" val="custom20177186_31*a*1"/>
  <p:tag name="KSO_WM_TEMPLATE_CATEGORY" val="custom"/>
  <p:tag name="KSO_WM_TEMPLATE_INDEX" val="20177186"/>
  <p:tag name="KSO_WM_UNIT_LAYERLEVEL" val="1"/>
  <p:tag name="KSO_WM_TAG_VERSION" val="1.0"/>
  <p:tag name="KSO_WM_BEAUTIFY_FLAG" val="#wm#"/>
  <p:tag name="KSO_WM_UNIT_PRESET_TEXT" val="感谢聆听"/>
</p:tagLst>
</file>

<file path=ppt/tags/tag793.xml><?xml version="1.0" encoding="utf-8"?>
<p:tagLst xmlns:p="http://schemas.openxmlformats.org/presentationml/2006/main">
  <p:tag name="KSO_WM_COMBINE_RELATE_SLIDE_ID" val="background20176466_15"/>
  <p:tag name="KSO_WM_SLIDE_ID" val="custom20177186_31"/>
  <p:tag name="KSO_WM_TEMPLATE_SUBCATEGORY" val="0"/>
  <p:tag name="KSO_WM_SLIDE_TYPE" val="endPage"/>
  <p:tag name="KSO_WM_SLIDE_SUBTYPE" val="pureTxt"/>
  <p:tag name="KSO_WM_SLIDE_ITEM_CNT" val="0"/>
  <p:tag name="KSO_WM_SLIDE_INDEX" val="31"/>
  <p:tag name="KSO_WM_TAG_VERSION" val="1.0"/>
  <p:tag name="KSO_WM_BEAUTIFY_FLAG" val="#wm#"/>
  <p:tag name="KSO_WM_TEMPLATE_CATEGORY" val="custom"/>
  <p:tag name="KSO_WM_TEMPLATE_INDEX" val="20177186"/>
  <p:tag name="KSO_WM_SLIDE_LAYOUT" val="a"/>
  <p:tag name="KSO_WM_SLIDE_LAYOUT_CNT" val="1"/>
  <p:tag name="KSO_WM_TEMPLATE_MASTER_TYPE" val="1"/>
  <p:tag name="KSO_WM_TEMPLATE_COLOR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9*i*2"/>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0*i*1"/>
  <p:tag name="KSO_WM_UNIT_BK_DARK_LIGHT" val="2"/>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0*i*2"/>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NB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国家统计局宏观数据库介绍（演示）zhongxin">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b" anchorCtr="1"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1" lang="zh-CN" altLang="en-US" sz="3200" b="1" i="0" u="none" strike="noStrike" cap="none" normalizeH="0" baseline="0" smtClean="0">
            <a:ln>
              <a:noFill/>
            </a:ln>
            <a:solidFill>
              <a:schemeClr val="tx1"/>
            </a:solidFill>
            <a:effectLst/>
            <a:latin typeface="Times New Roman" panose="02020603050405020304" pitchFamily="18" charset="0"/>
            <a:ea typeface="方正彩云简体" pitchFamily="65"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b" anchorCtr="1"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1" lang="zh-CN" altLang="en-US" sz="3200" b="1" i="0" u="none" strike="noStrike" cap="none" normalizeH="0" baseline="0" smtClean="0">
            <a:ln>
              <a:noFill/>
            </a:ln>
            <a:solidFill>
              <a:schemeClr val="tx1"/>
            </a:solidFill>
            <a:effectLst/>
            <a:latin typeface="Times New Roman" panose="02020603050405020304" pitchFamily="18" charset="0"/>
            <a:ea typeface="方正彩云简体" pitchFamily="65" charset="-122"/>
          </a:defRPr>
        </a:defPPr>
      </a:lstStyle>
    </a:lnDef>
  </a:objectDefaults>
  <a:extraClrSchemeLst>
    <a:extraClrScheme>
      <a:clrScheme name="国家统计局宏观数据库介绍（演示）zhongxi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国家统计局宏观数据库介绍（演示）zhongxi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国家统计局宏观数据库介绍（演示）zhongxi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国家统计局宏观数据库介绍（演示）zhongxi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国家统计局宏观数据库介绍（演示）zhongxi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国家统计局宏观数据库介绍（演示）zhongxi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国家统计局宏观数据库介绍（演示）zhongxi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4">
      <a:dk1>
        <a:srgbClr val="000000"/>
      </a:dk1>
      <a:lt1>
        <a:srgbClr val="FFFFFF"/>
      </a:lt1>
      <a:dk2>
        <a:srgbClr val="CAD3D9"/>
      </a:dk2>
      <a:lt2>
        <a:srgbClr val="F3F4EF"/>
      </a:lt2>
      <a:accent1>
        <a:srgbClr val="718EA4"/>
      </a:accent1>
      <a:accent2>
        <a:srgbClr val="7A9399"/>
      </a:accent2>
      <a:accent3>
        <a:srgbClr val="7E9890"/>
      </a:accent3>
      <a:accent4>
        <a:srgbClr val="849B86"/>
      </a:accent4>
      <a:accent5>
        <a:srgbClr val="899F7C"/>
      </a:accent5>
      <a:accent6>
        <a:srgbClr val="90A473"/>
      </a:accent6>
      <a:hlink>
        <a:srgbClr val="495ABD"/>
      </a:hlink>
      <a:folHlink>
        <a:srgbClr val="725E8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4">
      <a:dk1>
        <a:srgbClr val="000000"/>
      </a:dk1>
      <a:lt1>
        <a:srgbClr val="FFFFFF"/>
      </a:lt1>
      <a:dk2>
        <a:srgbClr val="CAD3D9"/>
      </a:dk2>
      <a:lt2>
        <a:srgbClr val="F3F4EF"/>
      </a:lt2>
      <a:accent1>
        <a:srgbClr val="718EA4"/>
      </a:accent1>
      <a:accent2>
        <a:srgbClr val="7A9399"/>
      </a:accent2>
      <a:accent3>
        <a:srgbClr val="7E9890"/>
      </a:accent3>
      <a:accent4>
        <a:srgbClr val="849B86"/>
      </a:accent4>
      <a:accent5>
        <a:srgbClr val="899F7C"/>
      </a:accent5>
      <a:accent6>
        <a:srgbClr val="90A473"/>
      </a:accent6>
      <a:hlink>
        <a:srgbClr val="495ABD"/>
      </a:hlink>
      <a:folHlink>
        <a:srgbClr val="725E8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1"/>
        </a:solidFill>
      </a:spPr>
      <a:bodyPr wrap="square" rtlCol="0">
        <a:spAutoFit/>
      </a:bodyPr>
      <a:lstStyle>
        <a:defPPr>
          <a:defRPr lang="zh-CN" altLang="en-US" sz="2400" dirty="0">
            <a:solidFill>
              <a:schemeClr val="accent1"/>
            </a:solidFill>
            <a:latin typeface="隶书" panose="02010509060101010101" pitchFamily="49" charset="-122"/>
            <a:ea typeface="隶书" panose="02010509060101010101" pitchFamily="49" charset="-122"/>
            <a:cs typeface="隶书" panose="02010509060101010101" pitchFamily="49" charset="-122"/>
            <a:sym typeface="+mn-ea"/>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自定义 4">
      <a:dk1>
        <a:srgbClr val="000000"/>
      </a:dk1>
      <a:lt1>
        <a:srgbClr val="FFFFFF"/>
      </a:lt1>
      <a:dk2>
        <a:srgbClr val="CAD3D9"/>
      </a:dk2>
      <a:lt2>
        <a:srgbClr val="F3F4EF"/>
      </a:lt2>
      <a:accent1>
        <a:srgbClr val="718EA4"/>
      </a:accent1>
      <a:accent2>
        <a:srgbClr val="7A9399"/>
      </a:accent2>
      <a:accent3>
        <a:srgbClr val="7E9890"/>
      </a:accent3>
      <a:accent4>
        <a:srgbClr val="849B86"/>
      </a:accent4>
      <a:accent5>
        <a:srgbClr val="899F7C"/>
      </a:accent5>
      <a:accent6>
        <a:srgbClr val="90A473"/>
      </a:accent6>
      <a:hlink>
        <a:srgbClr val="495ABD"/>
      </a:hlink>
      <a:folHlink>
        <a:srgbClr val="725E8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NBS</Template>
  <TotalTime>0</TotalTime>
  <Words>5481</Words>
  <Application>WPS 演示</Application>
  <PresentationFormat>宽屏</PresentationFormat>
  <Paragraphs>473</Paragraphs>
  <Slides>72</Slides>
  <Notes>16</Notes>
  <HiddenSlides>0</HiddenSlides>
  <MMClips>0</MMClips>
  <ScaleCrop>false</ScaleCrop>
  <HeadingPairs>
    <vt:vector size="6" baseType="variant">
      <vt:variant>
        <vt:lpstr>已用的字体</vt:lpstr>
      </vt:variant>
      <vt:variant>
        <vt:i4>15</vt:i4>
      </vt:variant>
      <vt:variant>
        <vt:lpstr>主题</vt:lpstr>
      </vt:variant>
      <vt:variant>
        <vt:i4>4</vt:i4>
      </vt:variant>
      <vt:variant>
        <vt:lpstr>幻灯片标题</vt:lpstr>
      </vt:variant>
      <vt:variant>
        <vt:i4>72</vt:i4>
      </vt:variant>
    </vt:vector>
  </HeadingPairs>
  <TitlesOfParts>
    <vt:vector size="91" baseType="lpstr">
      <vt:lpstr>Arial</vt:lpstr>
      <vt:lpstr>宋体</vt:lpstr>
      <vt:lpstr>Wingdings</vt:lpstr>
      <vt:lpstr>Times New Roman</vt:lpstr>
      <vt:lpstr>方正彩云简体</vt:lpstr>
      <vt:lpstr>隶书</vt:lpstr>
      <vt:lpstr>汉仪尚巍手书W</vt:lpstr>
      <vt:lpstr>Calibri</vt:lpstr>
      <vt:lpstr>华文楷体</vt:lpstr>
      <vt:lpstr>楷体_GB2312</vt:lpstr>
      <vt:lpstr>Wingdings</vt:lpstr>
      <vt:lpstr>新宋体</vt:lpstr>
      <vt:lpstr>微软雅黑</vt:lpstr>
      <vt:lpstr>Arial Unicode MS</vt:lpstr>
      <vt:lpstr>黑体</vt:lpstr>
      <vt:lpstr>NBS</vt:lpstr>
      <vt:lpstr>2_Office 主题​​</vt:lpstr>
      <vt:lpstr>1_Office 主题​​</vt:lpstr>
      <vt:lpstr>3_Office 主题​​</vt:lpstr>
      <vt:lpstr>PowerPoint 演示文稿</vt:lpstr>
      <vt:lpstr>主要内容</vt:lpstr>
      <vt:lpstr>PowerPoint 演示文稿</vt:lpstr>
      <vt:lpstr>PowerPoint 演示文稿</vt:lpstr>
      <vt:lpstr>PowerPoint 演示文稿</vt:lpstr>
      <vt:lpstr>（一）调查内容</vt:lpstr>
      <vt:lpstr>PowerPoint 演示文稿</vt:lpstr>
      <vt:lpstr>PowerPoint 演示文稿</vt:lpstr>
      <vt:lpstr>PowerPoint 演示文稿</vt:lpstr>
      <vt:lpstr>（二）重点指标解析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三、相关报送要求</vt:lpstr>
      <vt:lpstr>（三）填报路径：</vt:lpstr>
      <vt:lpstr>（三）课件下载</vt:lpstr>
      <vt:lpstr>谢谢！</vt:lpstr>
    </vt:vector>
  </TitlesOfParts>
  <Company>国家统计局</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2016年全国规模以下企业创新调查方案</dc:title>
  <dc:creator>罗秋实:</dc:creator>
  <cp:lastModifiedBy>李欣棠</cp:lastModifiedBy>
  <cp:revision>581</cp:revision>
  <cp:lastPrinted>2018-09-17T10:21:00Z</cp:lastPrinted>
  <dcterms:created xsi:type="dcterms:W3CDTF">2016-09-21T01:54:00Z</dcterms:created>
  <dcterms:modified xsi:type="dcterms:W3CDTF">2021-12-06T06:15:46Z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ICV">
    <vt:lpwstr>EA157FF134C74B8C98A5BBBCC3B6B37C</vt:lpwstr>
  </property>
</Properties>
</file>