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9" r:id="rId4"/>
    <p:sldMasterId id="2147483698" r:id="rId5"/>
    <p:sldMasterId id="2147483717" r:id="rId6"/>
  </p:sldMasterIdLst>
  <p:notesMasterIdLst>
    <p:notesMasterId r:id="rId49"/>
  </p:notesMasterIdLst>
  <p:sldIdLst>
    <p:sldId id="896" r:id="rId7"/>
    <p:sldId id="897" r:id="rId8"/>
    <p:sldId id="898" r:id="rId9"/>
    <p:sldId id="899" r:id="rId10"/>
    <p:sldId id="900" r:id="rId11"/>
    <p:sldId id="901" r:id="rId12"/>
    <p:sldId id="902" r:id="rId13"/>
    <p:sldId id="903" r:id="rId14"/>
    <p:sldId id="904" r:id="rId15"/>
    <p:sldId id="905" r:id="rId16"/>
    <p:sldId id="906" r:id="rId17"/>
    <p:sldId id="907" r:id="rId18"/>
    <p:sldId id="908" r:id="rId19"/>
    <p:sldId id="1019" r:id="rId20"/>
    <p:sldId id="909" r:id="rId21"/>
    <p:sldId id="1082" r:id="rId22"/>
    <p:sldId id="1081" r:id="rId23"/>
    <p:sldId id="1083" r:id="rId24"/>
    <p:sldId id="910" r:id="rId25"/>
    <p:sldId id="911" r:id="rId26"/>
    <p:sldId id="912" r:id="rId27"/>
    <p:sldId id="913" r:id="rId28"/>
    <p:sldId id="965" r:id="rId29"/>
    <p:sldId id="914" r:id="rId30"/>
    <p:sldId id="915" r:id="rId31"/>
    <p:sldId id="916" r:id="rId32"/>
    <p:sldId id="1087" r:id="rId33"/>
    <p:sldId id="917" r:id="rId34"/>
    <p:sldId id="918" r:id="rId35"/>
    <p:sldId id="919" r:id="rId36"/>
    <p:sldId id="966" r:id="rId37"/>
    <p:sldId id="1088" r:id="rId38"/>
    <p:sldId id="920" r:id="rId39"/>
    <p:sldId id="921" r:id="rId40"/>
    <p:sldId id="922" r:id="rId41"/>
    <p:sldId id="923" r:id="rId42"/>
    <p:sldId id="924" r:id="rId43"/>
    <p:sldId id="925" r:id="rId44"/>
    <p:sldId id="926" r:id="rId45"/>
    <p:sldId id="927" r:id="rId46"/>
    <p:sldId id="928" r:id="rId47"/>
    <p:sldId id="1089" r:id="rId48"/>
    <p:sldId id="1090" r:id="rId50"/>
    <p:sldId id="1091" r:id="rId51"/>
    <p:sldId id="929" r:id="rId52"/>
    <p:sldId id="930" r:id="rId53"/>
    <p:sldId id="931" r:id="rId54"/>
    <p:sldId id="1020" r:id="rId55"/>
    <p:sldId id="932" r:id="rId56"/>
    <p:sldId id="933" r:id="rId57"/>
    <p:sldId id="934" r:id="rId58"/>
    <p:sldId id="935" r:id="rId59"/>
    <p:sldId id="936" r:id="rId60"/>
    <p:sldId id="937" r:id="rId61"/>
    <p:sldId id="938" r:id="rId62"/>
    <p:sldId id="967" r:id="rId63"/>
    <p:sldId id="939" r:id="rId64"/>
    <p:sldId id="940" r:id="rId65"/>
    <p:sldId id="941" r:id="rId66"/>
    <p:sldId id="942" r:id="rId67"/>
    <p:sldId id="943" r:id="rId68"/>
    <p:sldId id="944" r:id="rId69"/>
    <p:sldId id="945" r:id="rId70"/>
    <p:sldId id="946" r:id="rId71"/>
    <p:sldId id="947" r:id="rId72"/>
    <p:sldId id="948" r:id="rId73"/>
    <p:sldId id="949" r:id="rId74"/>
    <p:sldId id="950" r:id="rId75"/>
    <p:sldId id="951" r:id="rId76"/>
    <p:sldId id="952" r:id="rId77"/>
    <p:sldId id="953" r:id="rId78"/>
    <p:sldId id="1092" r:id="rId79"/>
    <p:sldId id="955" r:id="rId80"/>
    <p:sldId id="1093" r:id="rId81"/>
    <p:sldId id="956" r:id="rId82"/>
    <p:sldId id="957" r:id="rId83"/>
    <p:sldId id="1021" r:id="rId84"/>
    <p:sldId id="958" r:id="rId85"/>
    <p:sldId id="959" r:id="rId86"/>
    <p:sldId id="1094" r:id="rId87"/>
    <p:sldId id="1095" r:id="rId88"/>
    <p:sldId id="1096" r:id="rId89"/>
    <p:sldId id="960" r:id="rId90"/>
    <p:sldId id="961" r:id="rId91"/>
    <p:sldId id="962" r:id="rId92"/>
    <p:sldId id="963" r:id="rId93"/>
    <p:sldId id="964" r:id="rId94"/>
  </p:sldIdLst>
  <p:sldSz cx="9144000" cy="6858000" type="screen4x3"/>
  <p:notesSz cx="6797675" cy="9926320"/>
  <p:custDataLst>
    <p:tags r:id="rId99"/>
  </p:custDataLst>
  <p:kinsoku lang="zh-CN" invalStChars="!),.:;?]}、。—ˇ¨〃々～‖…’”〕〉》」』〗】∶！＂＇），．：；？］｀｜｝·" invalEndChars="([{‘“〔〈《「『〖【（［｛．·"/>
  <p:defaultTextStyle>
    <a:defPPr>
      <a:defRPr lang="zh-CN"/>
    </a:defPPr>
    <a:lvl1pPr algn="l" rtl="0" fontAlgn="base">
      <a:spcBef>
        <a:spcPct val="0"/>
      </a:spcBef>
      <a:spcAft>
        <a:spcPct val="0"/>
      </a:spcAft>
      <a:defRPr sz="3600" kern="12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sz="3600" kern="12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sz="3600" kern="12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sz="3600" kern="12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sz="36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36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sz="36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sz="36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sz="3600" kern="1200">
        <a:solidFill>
          <a:schemeClr val="tx1"/>
        </a:solidFill>
        <a:latin typeface="Times New Roman" panose="02020603050405020304" pitchFamily="18"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9933"/>
    <a:srgbClr val="FF6699"/>
    <a:srgbClr val="FFCC66"/>
    <a:srgbClr val="FFFF66"/>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68F48CB-B3E4-4AC4-B9B0-83364689537C}" styleName="{d81a1682-f6d3-453d-a0b4-2df6d50f48b8}">
    <a:wholeTbl>
      <a:tcTxStyle>
        <a:fontRef idx="none">
          <a:prstClr val="black"/>
        </a:fontRef>
      </a:tcTxStyle>
      <a:tcStyle>
        <a:tcBdr>
          <a:left>
            <a:ln w="6350" cmpd="sng">
              <a:solidFill>
                <a:srgbClr val="B8D6BA"/>
              </a:solidFill>
            </a:ln>
          </a:left>
          <a:right>
            <a:ln w="6350" cmpd="sng">
              <a:solidFill>
                <a:srgbClr val="B8D6BA"/>
              </a:solidFill>
            </a:ln>
          </a:right>
          <a:top>
            <a:ln w="6350" cmpd="sng">
              <a:solidFill>
                <a:srgbClr val="B8D6BA"/>
              </a:solidFill>
            </a:ln>
          </a:top>
          <a:bottom>
            <a:ln w="6350" cmpd="sng">
              <a:solidFill>
                <a:srgbClr val="B8D6BA"/>
              </a:solidFill>
            </a:ln>
          </a:bottom>
          <a:insideH>
            <a:ln w="6350" cmpd="sng">
              <a:solidFill>
                <a:srgbClr val="B8D6BA"/>
              </a:solidFill>
            </a:ln>
          </a:insideH>
          <a:insideV>
            <a:ln w="6350" cmpd="sng">
              <a:solidFill>
                <a:srgbClr val="B8D6BA"/>
              </a:solidFill>
            </a:ln>
          </a:insideV>
        </a:tcBdr>
        <a:fill>
          <a:solidFill>
            <a:srgbClr val="FFFFFF"/>
          </a:solidFill>
        </a:fill>
      </a:tcStyle>
    </a:wholeTbl>
    <a:firstRow>
      <a:tcTxStyle>
        <a:fontRef idx="none">
          <a:prstClr val="black"/>
        </a:fontRef>
      </a:tcTxStyle>
      <a:tcStyle>
        <a:tcBdr>
          <a:left>
            <a:ln w="6350" cmpd="sng">
              <a:solidFill>
                <a:srgbClr val="FFFFFF"/>
              </a:solidFill>
            </a:ln>
          </a:left>
          <a:right>
            <a:ln w="6350" cmpd="sng">
              <a:solidFill>
                <a:srgbClr val="FFFFFF"/>
              </a:solidFill>
            </a:ln>
          </a:right>
          <a:top>
            <a:ln w="6350" cmpd="sng">
              <a:solidFill>
                <a:srgbClr val="FFFFFF"/>
              </a:solidFill>
            </a:ln>
          </a:top>
          <a:bottom>
            <a:ln w="6350" cmpd="sng">
              <a:solidFill>
                <a:srgbClr val="FFFFFF"/>
              </a:solidFill>
            </a:ln>
          </a:bottom>
          <a:insideV>
            <a:ln w="6350" cmpd="sng">
              <a:solidFill>
                <a:srgbClr val="FFFFFF"/>
              </a:solidFill>
            </a:ln>
          </a:insideV>
        </a:tcBdr>
        <a:fill>
          <a:solidFill>
            <a:srgbClr val="B8D6BA"/>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2" d="100"/>
          <a:sy n="62" d="100"/>
        </p:scale>
        <p:origin x="-1402" y="-106"/>
      </p:cViewPr>
      <p:guideLst>
        <p:guide orient="horz" pos="2138"/>
        <p:guide pos="284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tags" Target="tags/tag911.xml"/><Relationship Id="rId98" Type="http://schemas.openxmlformats.org/officeDocument/2006/relationships/commentAuthors" Target="commentAuthors.xml"/><Relationship Id="rId97" Type="http://schemas.openxmlformats.org/officeDocument/2006/relationships/tableStyles" Target="tableStyles.xml"/><Relationship Id="rId96" Type="http://schemas.openxmlformats.org/officeDocument/2006/relationships/viewProps" Target="viewProps.xml"/><Relationship Id="rId95" Type="http://schemas.openxmlformats.org/officeDocument/2006/relationships/presProps" Target="presProps.xml"/><Relationship Id="rId94" Type="http://schemas.openxmlformats.org/officeDocument/2006/relationships/slide" Target="slides/slide87.xml"/><Relationship Id="rId93" Type="http://schemas.openxmlformats.org/officeDocument/2006/relationships/slide" Target="slides/slide86.xml"/><Relationship Id="rId92" Type="http://schemas.openxmlformats.org/officeDocument/2006/relationships/slide" Target="slides/slide85.xml"/><Relationship Id="rId91" Type="http://schemas.openxmlformats.org/officeDocument/2006/relationships/slide" Target="slides/slide84.xml"/><Relationship Id="rId90" Type="http://schemas.openxmlformats.org/officeDocument/2006/relationships/slide" Target="slides/slide83.xml"/><Relationship Id="rId9" Type="http://schemas.openxmlformats.org/officeDocument/2006/relationships/slide" Target="slides/slide3.xml"/><Relationship Id="rId89" Type="http://schemas.openxmlformats.org/officeDocument/2006/relationships/slide" Target="slides/slide82.xml"/><Relationship Id="rId88" Type="http://schemas.openxmlformats.org/officeDocument/2006/relationships/slide" Target="slides/slide81.xml"/><Relationship Id="rId87" Type="http://schemas.openxmlformats.org/officeDocument/2006/relationships/slide" Target="slides/slide80.xml"/><Relationship Id="rId86" Type="http://schemas.openxmlformats.org/officeDocument/2006/relationships/slide" Target="slides/slide79.xml"/><Relationship Id="rId85" Type="http://schemas.openxmlformats.org/officeDocument/2006/relationships/slide" Target="slides/slide78.xml"/><Relationship Id="rId84" Type="http://schemas.openxmlformats.org/officeDocument/2006/relationships/slide" Target="slides/slide77.xml"/><Relationship Id="rId83" Type="http://schemas.openxmlformats.org/officeDocument/2006/relationships/slide" Target="slides/slide76.xml"/><Relationship Id="rId82" Type="http://schemas.openxmlformats.org/officeDocument/2006/relationships/slide" Target="slides/slide75.xml"/><Relationship Id="rId81" Type="http://schemas.openxmlformats.org/officeDocument/2006/relationships/slide" Target="slides/slide74.xml"/><Relationship Id="rId80" Type="http://schemas.openxmlformats.org/officeDocument/2006/relationships/slide" Target="slides/slide73.xml"/><Relationship Id="rId8" Type="http://schemas.openxmlformats.org/officeDocument/2006/relationships/slide" Target="slides/slide2.xml"/><Relationship Id="rId79" Type="http://schemas.openxmlformats.org/officeDocument/2006/relationships/slide" Target="slides/slide72.xml"/><Relationship Id="rId78" Type="http://schemas.openxmlformats.org/officeDocument/2006/relationships/slide" Target="slides/slide71.xml"/><Relationship Id="rId77" Type="http://schemas.openxmlformats.org/officeDocument/2006/relationships/slide" Target="slides/slide70.xml"/><Relationship Id="rId76" Type="http://schemas.openxmlformats.org/officeDocument/2006/relationships/slide" Target="slides/slide69.xml"/><Relationship Id="rId75" Type="http://schemas.openxmlformats.org/officeDocument/2006/relationships/slide" Target="slides/slide68.xml"/><Relationship Id="rId74" Type="http://schemas.openxmlformats.org/officeDocument/2006/relationships/slide" Target="slides/slide67.xml"/><Relationship Id="rId73" Type="http://schemas.openxmlformats.org/officeDocument/2006/relationships/slide" Target="slides/slide66.xml"/><Relationship Id="rId72" Type="http://schemas.openxmlformats.org/officeDocument/2006/relationships/slide" Target="slides/slide65.xml"/><Relationship Id="rId71" Type="http://schemas.openxmlformats.org/officeDocument/2006/relationships/slide" Target="slides/slide64.xml"/><Relationship Id="rId70" Type="http://schemas.openxmlformats.org/officeDocument/2006/relationships/slide" Target="slides/slide63.xml"/><Relationship Id="rId7" Type="http://schemas.openxmlformats.org/officeDocument/2006/relationships/slide" Target="slides/slide1.xml"/><Relationship Id="rId69" Type="http://schemas.openxmlformats.org/officeDocument/2006/relationships/slide" Target="slides/slide62.xml"/><Relationship Id="rId68" Type="http://schemas.openxmlformats.org/officeDocument/2006/relationships/slide" Target="slides/slide61.xml"/><Relationship Id="rId67" Type="http://schemas.openxmlformats.org/officeDocument/2006/relationships/slide" Target="slides/slide60.xml"/><Relationship Id="rId66" Type="http://schemas.openxmlformats.org/officeDocument/2006/relationships/slide" Target="slides/slide59.xml"/><Relationship Id="rId65" Type="http://schemas.openxmlformats.org/officeDocument/2006/relationships/slide" Target="slides/slide58.xml"/><Relationship Id="rId64" Type="http://schemas.openxmlformats.org/officeDocument/2006/relationships/slide" Target="slides/slide57.xml"/><Relationship Id="rId63" Type="http://schemas.openxmlformats.org/officeDocument/2006/relationships/slide" Target="slides/slide56.xml"/><Relationship Id="rId62" Type="http://schemas.openxmlformats.org/officeDocument/2006/relationships/slide" Target="slides/slide55.xml"/><Relationship Id="rId61" Type="http://schemas.openxmlformats.org/officeDocument/2006/relationships/slide" Target="slides/slide54.xml"/><Relationship Id="rId60" Type="http://schemas.openxmlformats.org/officeDocument/2006/relationships/slide" Target="slides/slide53.xml"/><Relationship Id="rId6" Type="http://schemas.openxmlformats.org/officeDocument/2006/relationships/slideMaster" Target="slideMasters/slideMaster5.xml"/><Relationship Id="rId59" Type="http://schemas.openxmlformats.org/officeDocument/2006/relationships/slide" Target="slides/slide52.xml"/><Relationship Id="rId58" Type="http://schemas.openxmlformats.org/officeDocument/2006/relationships/slide" Target="slides/slide51.xml"/><Relationship Id="rId57" Type="http://schemas.openxmlformats.org/officeDocument/2006/relationships/slide" Target="slides/slide50.xml"/><Relationship Id="rId56" Type="http://schemas.openxmlformats.org/officeDocument/2006/relationships/slide" Target="slides/slide49.xml"/><Relationship Id="rId55" Type="http://schemas.openxmlformats.org/officeDocument/2006/relationships/slide" Target="slides/slide48.xml"/><Relationship Id="rId54" Type="http://schemas.openxmlformats.org/officeDocument/2006/relationships/slide" Target="slides/slide47.xml"/><Relationship Id="rId53" Type="http://schemas.openxmlformats.org/officeDocument/2006/relationships/slide" Target="slides/slide46.xml"/><Relationship Id="rId52" Type="http://schemas.openxmlformats.org/officeDocument/2006/relationships/slide" Target="slides/slide45.xml"/><Relationship Id="rId51" Type="http://schemas.openxmlformats.org/officeDocument/2006/relationships/slide" Target="slides/slide44.xml"/><Relationship Id="rId50" Type="http://schemas.openxmlformats.org/officeDocument/2006/relationships/slide" Target="slides/slide43.xml"/><Relationship Id="rId5" Type="http://schemas.openxmlformats.org/officeDocument/2006/relationships/slideMaster" Target="slideMasters/slideMaster4.xml"/><Relationship Id="rId49" Type="http://schemas.openxmlformats.org/officeDocument/2006/relationships/notesMaster" Target="notesMasters/notesMaster1.xml"/><Relationship Id="rId48" Type="http://schemas.openxmlformats.org/officeDocument/2006/relationships/slide" Target="slides/slide42.xml"/><Relationship Id="rId47" Type="http://schemas.openxmlformats.org/officeDocument/2006/relationships/slide" Target="slides/slide41.xml"/><Relationship Id="rId46" Type="http://schemas.openxmlformats.org/officeDocument/2006/relationships/slide" Target="slides/slide40.xml"/><Relationship Id="rId45" Type="http://schemas.openxmlformats.org/officeDocument/2006/relationships/slide" Target="slides/slide39.xml"/><Relationship Id="rId44" Type="http://schemas.openxmlformats.org/officeDocument/2006/relationships/slide" Target="slides/slide38.xml"/><Relationship Id="rId43" Type="http://schemas.openxmlformats.org/officeDocument/2006/relationships/slide" Target="slides/slide37.xml"/><Relationship Id="rId42" Type="http://schemas.openxmlformats.org/officeDocument/2006/relationships/slide" Target="slides/slide36.xml"/><Relationship Id="rId41" Type="http://schemas.openxmlformats.org/officeDocument/2006/relationships/slide" Target="slides/slide35.xml"/><Relationship Id="rId40" Type="http://schemas.openxmlformats.org/officeDocument/2006/relationships/slide" Target="slides/slide34.xml"/><Relationship Id="rId4" Type="http://schemas.openxmlformats.org/officeDocument/2006/relationships/slideMaster" Target="slideMasters/slideMaster3.xml"/><Relationship Id="rId39" Type="http://schemas.openxmlformats.org/officeDocument/2006/relationships/slide" Target="slides/slide33.xml"/><Relationship Id="rId38" Type="http://schemas.openxmlformats.org/officeDocument/2006/relationships/slide" Target="slides/slide32.xml"/><Relationship Id="rId37" Type="http://schemas.openxmlformats.org/officeDocument/2006/relationships/slide" Target="slides/slide31.xml"/><Relationship Id="rId36" Type="http://schemas.openxmlformats.org/officeDocument/2006/relationships/slide" Target="slides/slide30.xml"/><Relationship Id="rId35" Type="http://schemas.openxmlformats.org/officeDocument/2006/relationships/slide" Target="slides/slide29.xml"/><Relationship Id="rId34" Type="http://schemas.openxmlformats.org/officeDocument/2006/relationships/slide" Target="slides/slide28.xml"/><Relationship Id="rId33" Type="http://schemas.openxmlformats.org/officeDocument/2006/relationships/slide" Target="slides/slide27.xml"/><Relationship Id="rId32" Type="http://schemas.openxmlformats.org/officeDocument/2006/relationships/slide" Target="slides/slide26.xml"/><Relationship Id="rId31" Type="http://schemas.openxmlformats.org/officeDocument/2006/relationships/slide" Target="slides/slide25.xml"/><Relationship Id="rId30" Type="http://schemas.openxmlformats.org/officeDocument/2006/relationships/slide" Target="slides/slide24.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44813" cy="495300"/>
          </a:xfrm>
          <a:prstGeom prst="rect">
            <a:avLst/>
          </a:prstGeom>
          <a:noFill/>
          <a:ln>
            <a:noFill/>
          </a:ln>
          <a:effectLst/>
        </p:spPr>
        <p:txBody>
          <a:bodyPr vert="horz" wrap="square" lIns="91440" tIns="45720" rIns="91440" bIns="45720" numCol="1" anchor="t" anchorCtr="0" compatLnSpc="1"/>
          <a:lstStyle>
            <a:lvl1pPr algn="l" eaLnBrk="0" hangingPunct="0">
              <a:buFont typeface="Arial" panose="020B0604020202020204" pitchFamily="34" charset="0"/>
              <a:buNone/>
              <a:defRPr sz="1200">
                <a:latin typeface="Arial" panose="020B0604020202020204" pitchFamily="34" charset="0"/>
                <a:ea typeface="宋体" panose="02010600030101010101" pitchFamily="2" charset="-122"/>
              </a:defRPr>
            </a:lvl1pPr>
          </a:lstStyle>
          <a:p>
            <a:pPr>
              <a:defRPr/>
            </a:pPr>
            <a:endParaRPr lang="zh-CN" altLang="en-US"/>
          </a:p>
        </p:txBody>
      </p:sp>
      <p:sp>
        <p:nvSpPr>
          <p:cNvPr id="2051" name="Rectangle 3"/>
          <p:cNvSpPr>
            <a:spLocks noGrp="1" noChangeArrowheads="1"/>
          </p:cNvSpPr>
          <p:nvPr>
            <p:ph type="dt" idx="1"/>
          </p:nvPr>
        </p:nvSpPr>
        <p:spPr bwMode="auto">
          <a:xfrm>
            <a:off x="3849688" y="0"/>
            <a:ext cx="2946400" cy="495300"/>
          </a:xfrm>
          <a:prstGeom prst="rect">
            <a:avLst/>
          </a:prstGeom>
          <a:noFill/>
          <a:ln>
            <a:noFill/>
          </a:ln>
          <a:effectLst/>
        </p:spPr>
        <p:txBody>
          <a:bodyPr vert="horz" wrap="square" lIns="91440" tIns="45720" rIns="91440" bIns="45720" numCol="1" anchor="t" anchorCtr="0" compatLnSpc="1"/>
          <a:lstStyle>
            <a:lvl1pPr algn="r" eaLnBrk="0" hangingPunct="0">
              <a:buFont typeface="Arial" panose="020B0604020202020204" pitchFamily="34" charset="0"/>
              <a:buNone/>
              <a:defRPr sz="1200">
                <a:latin typeface="Arial" panose="020B0604020202020204" pitchFamily="34" charset="0"/>
                <a:ea typeface="宋体" panose="02010600030101010101" pitchFamily="2" charset="-122"/>
              </a:defRPr>
            </a:lvl1pPr>
          </a:lstStyle>
          <a:p>
            <a:pPr>
              <a:defRPr/>
            </a:pPr>
            <a:endParaRPr lang="en-US"/>
          </a:p>
        </p:txBody>
      </p:sp>
      <p:sp>
        <p:nvSpPr>
          <p:cNvPr id="13316" name="Rectangle 4"/>
          <p:cNvSpPr>
            <a:spLocks noGrp="1" noRot="1" noChangeAspect="1" noChangeArrowheads="1"/>
          </p:cNvSpPr>
          <p:nvPr>
            <p:ph type="sldImg" idx="2"/>
          </p:nvPr>
        </p:nvSpPr>
        <p:spPr bwMode="auto">
          <a:xfrm>
            <a:off x="917575" y="744538"/>
            <a:ext cx="4962525" cy="372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053" name="Rectangle 5"/>
          <p:cNvSpPr>
            <a:spLocks noGrp="1" noRot="1" noChangeArrowheads="1"/>
          </p:cNvSpPr>
          <p:nvPr>
            <p:ph type="body" sz="quarter" idx="3"/>
          </p:nvPr>
        </p:nvSpPr>
        <p:spPr bwMode="auto">
          <a:xfrm>
            <a:off x="677863" y="4714875"/>
            <a:ext cx="5440362" cy="4468813"/>
          </a:xfrm>
          <a:prstGeom prst="rect">
            <a:avLst/>
          </a:prstGeom>
          <a:noFill/>
          <a:ln>
            <a:noFill/>
          </a:ln>
          <a:effectLst/>
        </p:spPr>
        <p:txBody>
          <a:bodyPr vert="horz" wrap="square" lIns="91440" tIns="45720" rIns="91440" bIns="45720" numCol="1" anchor="ctr" anchorCtr="0" compatLnSpc="1"/>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2054" name="Rectangle 6"/>
          <p:cNvSpPr>
            <a:spLocks noGrp="1" noChangeArrowheads="1"/>
          </p:cNvSpPr>
          <p:nvPr>
            <p:ph type="ftr" sz="quarter" idx="4"/>
          </p:nvPr>
        </p:nvSpPr>
        <p:spPr bwMode="auto">
          <a:xfrm>
            <a:off x="0" y="9428163"/>
            <a:ext cx="2944813" cy="496887"/>
          </a:xfrm>
          <a:prstGeom prst="rect">
            <a:avLst/>
          </a:prstGeom>
          <a:noFill/>
          <a:ln>
            <a:noFill/>
          </a:ln>
          <a:effectLst/>
        </p:spPr>
        <p:txBody>
          <a:bodyPr vert="horz" wrap="square" lIns="91440" tIns="45720" rIns="91440" bIns="45720" numCol="1" anchor="b" anchorCtr="0" compatLnSpc="1"/>
          <a:lstStyle>
            <a:lvl1pPr algn="l" eaLnBrk="0" hangingPunct="0">
              <a:buFont typeface="Arial" panose="020B0604020202020204" pitchFamily="34" charset="0"/>
              <a:buNone/>
              <a:defRPr sz="1200">
                <a:latin typeface="Arial" panose="020B0604020202020204" pitchFamily="34" charset="0"/>
                <a:ea typeface="宋体" panose="02010600030101010101" pitchFamily="2" charset="-122"/>
              </a:defRPr>
            </a:lvl1pPr>
          </a:lstStyle>
          <a:p>
            <a:pPr>
              <a:defRPr/>
            </a:pPr>
            <a:endParaRPr lang="en-US"/>
          </a:p>
        </p:txBody>
      </p:sp>
      <p:sp>
        <p:nvSpPr>
          <p:cNvPr id="2055" name="Rectangle 7"/>
          <p:cNvSpPr>
            <a:spLocks noGrp="1" noChangeArrowheads="1"/>
          </p:cNvSpPr>
          <p:nvPr>
            <p:ph type="sldNum" sz="quarter" idx="5"/>
          </p:nvPr>
        </p:nvSpPr>
        <p:spPr bwMode="auto">
          <a:xfrm>
            <a:off x="3849688" y="9428163"/>
            <a:ext cx="2946400" cy="496887"/>
          </a:xfrm>
          <a:prstGeom prst="rect">
            <a:avLst/>
          </a:prstGeom>
          <a:noFill/>
          <a:ln>
            <a:noFill/>
          </a:ln>
          <a:effectLst/>
        </p:spPr>
        <p:txBody>
          <a:bodyPr vert="horz" wrap="square" lIns="91440" tIns="45720" rIns="91440" bIns="45720" numCol="1" anchor="b" anchorCtr="0" compatLnSpc="1"/>
          <a:lstStyle>
            <a:lvl1pPr algn="r" eaLnBrk="0" hangingPunct="0">
              <a:buFont typeface="Arial" panose="020B0604020202020204" pitchFamily="34" charset="0"/>
              <a:buNone/>
              <a:defRPr sz="1200">
                <a:latin typeface="Arial" panose="020B0604020202020204" pitchFamily="34" charset="0"/>
                <a:ea typeface="宋体" panose="02010600030101010101" pitchFamily="2" charset="-122"/>
              </a:defRPr>
            </a:lvl1pPr>
          </a:lstStyle>
          <a:p>
            <a:pPr>
              <a:defRPr/>
            </a:pPr>
            <a:fld id="{6A51FE9C-7B09-4261-9874-FD99019F3239}" type="slidenum">
              <a:rPr lang="zh-CN" altLang="en-US"/>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无形资产的企业非常少，一般只在一些龙头企业才有</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幻灯片图像占位符 1"/>
          <p:cNvSpPr>
            <a:spLocks noGrp="1" noRot="1" noChangeAspect="1" noTextEdit="1"/>
          </p:cNvSpPr>
          <p:nvPr>
            <p:ph type="sldImg"/>
          </p:nvPr>
        </p:nvSpPr>
        <p:spPr>
          <a:ln>
            <a:solidFill>
              <a:srgbClr val="000000"/>
            </a:solidFill>
            <a:miter/>
          </a:ln>
        </p:spPr>
      </p:sp>
      <p:sp>
        <p:nvSpPr>
          <p:cNvPr id="256002" name="备注占位符 2"/>
          <p:cNvSpPr>
            <a:spLocks noGrp="1"/>
          </p:cNvSpPr>
          <p:nvPr>
            <p:ph type="body"/>
          </p:nvPr>
        </p:nvSpPr>
        <p:spPr>
          <a:noFill/>
          <a:ln>
            <a:noFill/>
          </a:ln>
        </p:spPr>
        <p:txBody>
          <a:bodyPr wrap="square" lIns="91440" tIns="45720" rIns="91440" bIns="45720" anchor="t"/>
          <a:lstStyle/>
          <a:p>
            <a:pPr lvl="0"/>
            <a:endParaRPr lang="zh-CN" altLang="en-US" dirty="0"/>
          </a:p>
        </p:txBody>
      </p:sp>
      <p:sp>
        <p:nvSpPr>
          <p:cNvPr id="2" name="灯片编号占位符 1"/>
          <p:cNvSpPr txBox="1">
            <a:spLocks noGrp="1"/>
          </p:cNvSpPr>
          <p:nvPr>
            <p:ph type="sldNum" sz="quarter"/>
          </p:nvPr>
        </p:nvSpPr>
        <p:spPr>
          <a:noFill/>
        </p:spPr>
        <p:txBody>
          <a:bodyPr lIns="91440" tIns="45720" rIns="91440" bIns="45720" rtlCol="0" anchor="b"/>
          <a:lstStyle/>
          <a:p>
            <a:pPr marL="0" marR="0" lvl="0" indent="0" algn="r" defTabSz="914400" rtl="0" eaLnBrk="1" fontAlgn="auto" latinLnBrk="0" hangingPunct="1">
              <a:lnSpc>
                <a:spcPct val="100000"/>
              </a:lnSpc>
              <a:spcBef>
                <a:spcPts val="0"/>
              </a:spcBef>
              <a:spcAft>
                <a:spcPts val="0"/>
              </a:spcAft>
              <a:buClrTx/>
              <a:buSzTx/>
              <a:buFontTx/>
              <a:buNone/>
              <a:defRPr/>
            </a:pPr>
            <a:fld id="{BD960469-24EA-4167-98E3-337FFDEBDF75}" type="slidenum">
              <a:rPr kumimoji="0" lang="zh-CN" altLang="en-US" sz="1200" b="0" i="0" u="none" strike="noStrike" kern="1200" cap="none" spc="0" normalizeH="0" baseline="0" noProof="0" smtClean="0">
                <a:ln>
                  <a:noFill/>
                </a:ln>
                <a:solidFill>
                  <a:schemeClr val="tx1"/>
                </a:solidFill>
                <a:effectLst/>
                <a:uLnTx/>
                <a:uFillTx/>
                <a:latin typeface="+mn-lt"/>
                <a:ea typeface="+mn-ea"/>
                <a:cs typeface="+mn-cs"/>
              </a:rPr>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2.png"/><Relationship Id="rId14" Type="http://schemas.openxmlformats.org/officeDocument/2006/relationships/tags" Target="../tags/tag12.xml"/><Relationship Id="rId13" Type="http://schemas.openxmlformats.org/officeDocument/2006/relationships/tags" Target="../tags/tag11.xml"/><Relationship Id="rId12" Type="http://schemas.openxmlformats.org/officeDocument/2006/relationships/tags" Target="../tags/tag10.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16.xml"/><Relationship Id="rId7" Type="http://schemas.openxmlformats.org/officeDocument/2006/relationships/image" Target="../media/image4.png"/><Relationship Id="rId6" Type="http://schemas.openxmlformats.org/officeDocument/2006/relationships/tags" Target="../tags/tag15.xml"/><Relationship Id="rId5" Type="http://schemas.openxmlformats.org/officeDocument/2006/relationships/image" Target="../media/image3.png"/><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image" Target="../media/image2.png"/><Relationship Id="rId15" Type="http://schemas.openxmlformats.org/officeDocument/2006/relationships/tags" Target="../tags/tag22.xml"/><Relationship Id="rId14" Type="http://schemas.openxmlformats.org/officeDocument/2006/relationships/tags" Target="../tags/tag21.xml"/><Relationship Id="rId13" Type="http://schemas.openxmlformats.org/officeDocument/2006/relationships/tags" Target="../tags/tag20.xml"/><Relationship Id="rId12" Type="http://schemas.openxmlformats.org/officeDocument/2006/relationships/tags" Target="../tags/tag19.xml"/><Relationship Id="rId11" Type="http://schemas.openxmlformats.org/officeDocument/2006/relationships/tags" Target="../tags/tag18.xml"/><Relationship Id="rId10" Type="http://schemas.openxmlformats.org/officeDocument/2006/relationships/tags" Target="../tags/tag17.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image" Target="../media/image7.png"/><Relationship Id="rId8" Type="http://schemas.openxmlformats.org/officeDocument/2006/relationships/tags" Target="../tags/tag27.xml"/><Relationship Id="rId7" Type="http://schemas.openxmlformats.org/officeDocument/2006/relationships/tags" Target="../tags/tag26.xml"/><Relationship Id="rId6" Type="http://schemas.openxmlformats.org/officeDocument/2006/relationships/tags" Target="../tags/tag25.xml"/><Relationship Id="rId5" Type="http://schemas.openxmlformats.org/officeDocument/2006/relationships/image" Target="../media/image6.png"/><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image" Target="../media/image2.png"/><Relationship Id="rId18" Type="http://schemas.openxmlformats.org/officeDocument/2006/relationships/tags" Target="../tags/tag35.xml"/><Relationship Id="rId17" Type="http://schemas.openxmlformats.org/officeDocument/2006/relationships/tags" Target="../tags/tag34.xml"/><Relationship Id="rId16" Type="http://schemas.openxmlformats.org/officeDocument/2006/relationships/tags" Target="../tags/tag33.xml"/><Relationship Id="rId15" Type="http://schemas.openxmlformats.org/officeDocument/2006/relationships/tags" Target="../tags/tag32.xml"/><Relationship Id="rId14" Type="http://schemas.openxmlformats.org/officeDocument/2006/relationships/tags" Target="../tags/tag31.xml"/><Relationship Id="rId13" Type="http://schemas.openxmlformats.org/officeDocument/2006/relationships/tags" Target="../tags/tag30.xml"/><Relationship Id="rId12" Type="http://schemas.openxmlformats.org/officeDocument/2006/relationships/tags" Target="../tags/tag29.xml"/><Relationship Id="rId11" Type="http://schemas.openxmlformats.org/officeDocument/2006/relationships/image" Target="../media/image8.png"/><Relationship Id="rId10" Type="http://schemas.openxmlformats.org/officeDocument/2006/relationships/tags" Target="../tags/tag28.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39.xml"/><Relationship Id="rId7" Type="http://schemas.openxmlformats.org/officeDocument/2006/relationships/image" Target="../media/image4.png"/><Relationship Id="rId6" Type="http://schemas.openxmlformats.org/officeDocument/2006/relationships/tags" Target="../tags/tag38.xml"/><Relationship Id="rId5" Type="http://schemas.openxmlformats.org/officeDocument/2006/relationships/image" Target="../media/image3.png"/><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image" Target="../media/image2.png"/><Relationship Id="rId16" Type="http://schemas.openxmlformats.org/officeDocument/2006/relationships/tags" Target="../tags/tag46.xml"/><Relationship Id="rId15" Type="http://schemas.openxmlformats.org/officeDocument/2006/relationships/tags" Target="../tags/tag45.xml"/><Relationship Id="rId14" Type="http://schemas.openxmlformats.org/officeDocument/2006/relationships/tags" Target="../tags/tag44.xml"/><Relationship Id="rId13" Type="http://schemas.openxmlformats.org/officeDocument/2006/relationships/tags" Target="../tags/tag43.xml"/><Relationship Id="rId12" Type="http://schemas.openxmlformats.org/officeDocument/2006/relationships/tags" Target="../tags/tag42.xml"/><Relationship Id="rId11" Type="http://schemas.openxmlformats.org/officeDocument/2006/relationships/tags" Target="../tags/tag41.xml"/><Relationship Id="rId10" Type="http://schemas.openxmlformats.org/officeDocument/2006/relationships/tags" Target="../tags/tag40.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50.xml"/><Relationship Id="rId7" Type="http://schemas.openxmlformats.org/officeDocument/2006/relationships/image" Target="../media/image4.png"/><Relationship Id="rId6" Type="http://schemas.openxmlformats.org/officeDocument/2006/relationships/tags" Target="../tags/tag49.xml"/><Relationship Id="rId5" Type="http://schemas.openxmlformats.org/officeDocument/2006/relationships/image" Target="../media/image3.png"/><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image" Target="../media/image2.png"/><Relationship Id="rId18" Type="http://schemas.openxmlformats.org/officeDocument/2006/relationships/tags" Target="../tags/tag59.xml"/><Relationship Id="rId17" Type="http://schemas.openxmlformats.org/officeDocument/2006/relationships/tags" Target="../tags/tag58.xml"/><Relationship Id="rId16" Type="http://schemas.openxmlformats.org/officeDocument/2006/relationships/tags" Target="../tags/tag57.xml"/><Relationship Id="rId15" Type="http://schemas.openxmlformats.org/officeDocument/2006/relationships/tags" Target="../tags/tag56.xml"/><Relationship Id="rId14" Type="http://schemas.openxmlformats.org/officeDocument/2006/relationships/tags" Target="../tags/tag55.xml"/><Relationship Id="rId13" Type="http://schemas.openxmlformats.org/officeDocument/2006/relationships/tags" Target="../tags/tag54.xml"/><Relationship Id="rId12" Type="http://schemas.openxmlformats.org/officeDocument/2006/relationships/tags" Target="../tags/tag53.xml"/><Relationship Id="rId11" Type="http://schemas.openxmlformats.org/officeDocument/2006/relationships/tags" Target="../tags/tag52.xml"/><Relationship Id="rId10" Type="http://schemas.openxmlformats.org/officeDocument/2006/relationships/tags" Target="../tags/tag51.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65.xml"/><Relationship Id="rId8" Type="http://schemas.openxmlformats.org/officeDocument/2006/relationships/tags" Target="../tags/tag64.xml"/><Relationship Id="rId7" Type="http://schemas.openxmlformats.org/officeDocument/2006/relationships/tags" Target="../tags/tag63.xml"/><Relationship Id="rId6" Type="http://schemas.openxmlformats.org/officeDocument/2006/relationships/tags" Target="../tags/tag62.xml"/><Relationship Id="rId5" Type="http://schemas.openxmlformats.org/officeDocument/2006/relationships/image" Target="../media/image6.png"/><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image" Target="../media/image2.png"/><Relationship Id="rId11" Type="http://schemas.openxmlformats.org/officeDocument/2006/relationships/tags" Target="../tags/tag67.xml"/><Relationship Id="rId10" Type="http://schemas.openxmlformats.org/officeDocument/2006/relationships/tags" Target="../tags/tag66.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7" Type="http://schemas.openxmlformats.org/officeDocument/2006/relationships/tags" Target="../tags/tag71.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image" Target="../media/image6.png"/><Relationship Id="rId3" Type="http://schemas.openxmlformats.org/officeDocument/2006/relationships/tags" Target="../tags/tag68.xml"/><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75.xml"/><Relationship Id="rId7" Type="http://schemas.openxmlformats.org/officeDocument/2006/relationships/image" Target="../media/image4.png"/><Relationship Id="rId6" Type="http://schemas.openxmlformats.org/officeDocument/2006/relationships/tags" Target="../tags/tag74.xml"/><Relationship Id="rId5" Type="http://schemas.openxmlformats.org/officeDocument/2006/relationships/image" Target="../media/image3.png"/><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image" Target="../media/image2.png"/><Relationship Id="rId16" Type="http://schemas.openxmlformats.org/officeDocument/2006/relationships/tags" Target="../tags/tag82.xml"/><Relationship Id="rId15" Type="http://schemas.openxmlformats.org/officeDocument/2006/relationships/tags" Target="../tags/tag81.xml"/><Relationship Id="rId14" Type="http://schemas.openxmlformats.org/officeDocument/2006/relationships/tags" Target="../tags/tag80.xml"/><Relationship Id="rId13" Type="http://schemas.openxmlformats.org/officeDocument/2006/relationships/tags" Target="../tags/tag79.xml"/><Relationship Id="rId12" Type="http://schemas.openxmlformats.org/officeDocument/2006/relationships/tags" Target="../tags/tag78.xml"/><Relationship Id="rId11" Type="http://schemas.openxmlformats.org/officeDocument/2006/relationships/tags" Target="../tags/tag77.xml"/><Relationship Id="rId10" Type="http://schemas.openxmlformats.org/officeDocument/2006/relationships/tags" Target="../tags/tag76.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86.xml"/><Relationship Id="rId7" Type="http://schemas.openxmlformats.org/officeDocument/2006/relationships/image" Target="../media/image4.png"/><Relationship Id="rId6" Type="http://schemas.openxmlformats.org/officeDocument/2006/relationships/tags" Target="../tags/tag85.xml"/><Relationship Id="rId5" Type="http://schemas.openxmlformats.org/officeDocument/2006/relationships/image" Target="../media/image3.png"/><Relationship Id="rId4" Type="http://schemas.openxmlformats.org/officeDocument/2006/relationships/tags" Target="../tags/tag84.xml"/><Relationship Id="rId3" Type="http://schemas.openxmlformats.org/officeDocument/2006/relationships/tags" Target="../tags/tag83.xml"/><Relationship Id="rId2" Type="http://schemas.openxmlformats.org/officeDocument/2006/relationships/image" Target="../media/image2.png"/><Relationship Id="rId15" Type="http://schemas.openxmlformats.org/officeDocument/2006/relationships/tags" Target="../tags/tag92.xml"/><Relationship Id="rId14" Type="http://schemas.openxmlformats.org/officeDocument/2006/relationships/tags" Target="../tags/tag91.xml"/><Relationship Id="rId13" Type="http://schemas.openxmlformats.org/officeDocument/2006/relationships/tags" Target="../tags/tag90.xml"/><Relationship Id="rId12" Type="http://schemas.openxmlformats.org/officeDocument/2006/relationships/tags" Target="../tags/tag89.xml"/><Relationship Id="rId11" Type="http://schemas.openxmlformats.org/officeDocument/2006/relationships/tags" Target="../tags/tag88.xml"/><Relationship Id="rId10" Type="http://schemas.openxmlformats.org/officeDocument/2006/relationships/tags" Target="../tags/tag87.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96.xml"/><Relationship Id="rId7" Type="http://schemas.openxmlformats.org/officeDocument/2006/relationships/image" Target="../media/image4.png"/><Relationship Id="rId6" Type="http://schemas.openxmlformats.org/officeDocument/2006/relationships/tags" Target="../tags/tag95.xml"/><Relationship Id="rId5" Type="http://schemas.openxmlformats.org/officeDocument/2006/relationships/image" Target="../media/image3.png"/><Relationship Id="rId4" Type="http://schemas.openxmlformats.org/officeDocument/2006/relationships/tags" Target="../tags/tag94.xml"/><Relationship Id="rId3" Type="http://schemas.openxmlformats.org/officeDocument/2006/relationships/tags" Target="../tags/tag93.xml"/><Relationship Id="rId2" Type="http://schemas.openxmlformats.org/officeDocument/2006/relationships/image" Target="../media/image2.png"/><Relationship Id="rId14" Type="http://schemas.openxmlformats.org/officeDocument/2006/relationships/tags" Target="../tags/tag101.xml"/><Relationship Id="rId13" Type="http://schemas.openxmlformats.org/officeDocument/2006/relationships/tags" Target="../tags/tag100.xml"/><Relationship Id="rId12" Type="http://schemas.openxmlformats.org/officeDocument/2006/relationships/tags" Target="../tags/tag99.xml"/><Relationship Id="rId11" Type="http://schemas.openxmlformats.org/officeDocument/2006/relationships/tags" Target="../tags/tag98.xml"/><Relationship Id="rId10" Type="http://schemas.openxmlformats.org/officeDocument/2006/relationships/tags" Target="../tags/tag97.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107.xml"/><Relationship Id="rId8" Type="http://schemas.openxmlformats.org/officeDocument/2006/relationships/tags" Target="../tags/tag106.xml"/><Relationship Id="rId7" Type="http://schemas.openxmlformats.org/officeDocument/2006/relationships/tags" Target="../tags/tag105.xml"/><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image" Target="../media/image6.png"/><Relationship Id="rId3" Type="http://schemas.openxmlformats.org/officeDocument/2006/relationships/tags" Target="../tags/tag102.xml"/><Relationship Id="rId2" Type="http://schemas.openxmlformats.org/officeDocument/2006/relationships/image" Target="../media/image2.png"/><Relationship Id="rId16" Type="http://schemas.openxmlformats.org/officeDocument/2006/relationships/tags" Target="../tags/tag114.xml"/><Relationship Id="rId15" Type="http://schemas.openxmlformats.org/officeDocument/2006/relationships/tags" Target="../tags/tag113.xml"/><Relationship Id="rId14" Type="http://schemas.openxmlformats.org/officeDocument/2006/relationships/tags" Target="../tags/tag112.xml"/><Relationship Id="rId13" Type="http://schemas.openxmlformats.org/officeDocument/2006/relationships/tags" Target="../tags/tag111.xml"/><Relationship Id="rId12" Type="http://schemas.openxmlformats.org/officeDocument/2006/relationships/tags" Target="../tags/tag110.xml"/><Relationship Id="rId11" Type="http://schemas.openxmlformats.org/officeDocument/2006/relationships/tags" Target="../tags/tag109.xml"/><Relationship Id="rId10" Type="http://schemas.openxmlformats.org/officeDocument/2006/relationships/tags" Target="../tags/tag108.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123.xml"/><Relationship Id="rId8" Type="http://schemas.openxmlformats.org/officeDocument/2006/relationships/image" Target="../media/image10.png"/><Relationship Id="rId7" Type="http://schemas.openxmlformats.org/officeDocument/2006/relationships/tags" Target="../tags/tag122.xml"/><Relationship Id="rId6" Type="http://schemas.openxmlformats.org/officeDocument/2006/relationships/image" Target="../media/image9.png"/><Relationship Id="rId5" Type="http://schemas.openxmlformats.org/officeDocument/2006/relationships/tags" Target="../tags/tag121.xml"/><Relationship Id="rId4" Type="http://schemas.openxmlformats.org/officeDocument/2006/relationships/tags" Target="../tags/tag120.xml"/><Relationship Id="rId3" Type="http://schemas.openxmlformats.org/officeDocument/2006/relationships/tags" Target="../tags/tag119.xml"/><Relationship Id="rId2" Type="http://schemas.openxmlformats.org/officeDocument/2006/relationships/image" Target="../media/image2.png"/><Relationship Id="rId18" Type="http://schemas.openxmlformats.org/officeDocument/2006/relationships/tags" Target="../tags/tag130.xml"/><Relationship Id="rId17" Type="http://schemas.openxmlformats.org/officeDocument/2006/relationships/tags" Target="../tags/tag129.xml"/><Relationship Id="rId16" Type="http://schemas.openxmlformats.org/officeDocument/2006/relationships/tags" Target="../tags/tag128.xml"/><Relationship Id="rId15" Type="http://schemas.openxmlformats.org/officeDocument/2006/relationships/tags" Target="../tags/tag127.xml"/><Relationship Id="rId14" Type="http://schemas.openxmlformats.org/officeDocument/2006/relationships/tags" Target="../tags/tag126.xml"/><Relationship Id="rId13" Type="http://schemas.openxmlformats.org/officeDocument/2006/relationships/image" Target="../media/image12.png"/><Relationship Id="rId12" Type="http://schemas.openxmlformats.org/officeDocument/2006/relationships/tags" Target="../tags/tag125.xml"/><Relationship Id="rId11" Type="http://schemas.openxmlformats.org/officeDocument/2006/relationships/image" Target="../media/image11.png"/><Relationship Id="rId10" Type="http://schemas.openxmlformats.org/officeDocument/2006/relationships/tags" Target="../tags/tag124.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37.xml"/><Relationship Id="rId8" Type="http://schemas.openxmlformats.org/officeDocument/2006/relationships/tags" Target="../tags/tag136.xml"/><Relationship Id="rId7" Type="http://schemas.openxmlformats.org/officeDocument/2006/relationships/tags" Target="../tags/tag135.xml"/><Relationship Id="rId6" Type="http://schemas.openxmlformats.org/officeDocument/2006/relationships/tags" Target="../tags/tag134.xml"/><Relationship Id="rId5" Type="http://schemas.openxmlformats.org/officeDocument/2006/relationships/tags" Target="../tags/tag133.xml"/><Relationship Id="rId4" Type="http://schemas.openxmlformats.org/officeDocument/2006/relationships/tags" Target="../tags/tag132.xml"/><Relationship Id="rId3" Type="http://schemas.openxmlformats.org/officeDocument/2006/relationships/tags" Target="../tags/tag131.xml"/><Relationship Id="rId2" Type="http://schemas.openxmlformats.org/officeDocument/2006/relationships/image" Target="../media/image2.png"/><Relationship Id="rId14" Type="http://schemas.openxmlformats.org/officeDocument/2006/relationships/image" Target="../media/image4.png"/><Relationship Id="rId13" Type="http://schemas.openxmlformats.org/officeDocument/2006/relationships/tags" Target="../tags/tag140.xml"/><Relationship Id="rId12" Type="http://schemas.openxmlformats.org/officeDocument/2006/relationships/image" Target="../media/image5.png"/><Relationship Id="rId11" Type="http://schemas.openxmlformats.org/officeDocument/2006/relationships/tags" Target="../tags/tag139.xml"/><Relationship Id="rId10" Type="http://schemas.openxmlformats.org/officeDocument/2006/relationships/tags" Target="../tags/tag138.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45.xml"/><Relationship Id="rId8" Type="http://schemas.openxmlformats.org/officeDocument/2006/relationships/image" Target="../media/image4.png"/><Relationship Id="rId7" Type="http://schemas.openxmlformats.org/officeDocument/2006/relationships/tags" Target="../tags/tag144.xml"/><Relationship Id="rId6" Type="http://schemas.openxmlformats.org/officeDocument/2006/relationships/image" Target="../media/image3.png"/><Relationship Id="rId5" Type="http://schemas.openxmlformats.org/officeDocument/2006/relationships/tags" Target="../tags/tag143.xml"/><Relationship Id="rId4" Type="http://schemas.openxmlformats.org/officeDocument/2006/relationships/tags" Target="../tags/tag142.xml"/><Relationship Id="rId3" Type="http://schemas.openxmlformats.org/officeDocument/2006/relationships/tags" Target="../tags/tag141.xml"/><Relationship Id="rId2" Type="http://schemas.openxmlformats.org/officeDocument/2006/relationships/image" Target="../media/image2.png"/><Relationship Id="rId14" Type="http://schemas.openxmlformats.org/officeDocument/2006/relationships/tags" Target="../tags/tag150.xml"/><Relationship Id="rId13" Type="http://schemas.openxmlformats.org/officeDocument/2006/relationships/tags" Target="../tags/tag149.xml"/><Relationship Id="rId12" Type="http://schemas.openxmlformats.org/officeDocument/2006/relationships/tags" Target="../tags/tag148.xml"/><Relationship Id="rId11" Type="http://schemas.openxmlformats.org/officeDocument/2006/relationships/tags" Target="../tags/tag147.xml"/><Relationship Id="rId10" Type="http://schemas.openxmlformats.org/officeDocument/2006/relationships/tags" Target="../tags/tag146.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55.xml"/><Relationship Id="rId8" Type="http://schemas.openxmlformats.org/officeDocument/2006/relationships/image" Target="../media/image4.png"/><Relationship Id="rId7" Type="http://schemas.openxmlformats.org/officeDocument/2006/relationships/tags" Target="../tags/tag154.xml"/><Relationship Id="rId6" Type="http://schemas.openxmlformats.org/officeDocument/2006/relationships/image" Target="../media/image5.png"/><Relationship Id="rId5" Type="http://schemas.openxmlformats.org/officeDocument/2006/relationships/tags" Target="../tags/tag153.xml"/><Relationship Id="rId4" Type="http://schemas.openxmlformats.org/officeDocument/2006/relationships/tags" Target="../tags/tag152.xml"/><Relationship Id="rId3" Type="http://schemas.openxmlformats.org/officeDocument/2006/relationships/tags" Target="../tags/tag151.xml"/><Relationship Id="rId2" Type="http://schemas.openxmlformats.org/officeDocument/2006/relationships/image" Target="../media/image2.png"/><Relationship Id="rId14" Type="http://schemas.openxmlformats.org/officeDocument/2006/relationships/tags" Target="../tags/tag160.xml"/><Relationship Id="rId13" Type="http://schemas.openxmlformats.org/officeDocument/2006/relationships/tags" Target="../tags/tag159.xml"/><Relationship Id="rId12" Type="http://schemas.openxmlformats.org/officeDocument/2006/relationships/tags" Target="../tags/tag158.xml"/><Relationship Id="rId11" Type="http://schemas.openxmlformats.org/officeDocument/2006/relationships/tags" Target="../tags/tag157.xml"/><Relationship Id="rId10" Type="http://schemas.openxmlformats.org/officeDocument/2006/relationships/tags" Target="../tags/tag156.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65.xml"/><Relationship Id="rId8" Type="http://schemas.openxmlformats.org/officeDocument/2006/relationships/image" Target="../media/image14.png"/><Relationship Id="rId7" Type="http://schemas.openxmlformats.org/officeDocument/2006/relationships/tags" Target="../tags/tag164.xml"/><Relationship Id="rId6" Type="http://schemas.openxmlformats.org/officeDocument/2006/relationships/image" Target="../media/image13.png"/><Relationship Id="rId5" Type="http://schemas.openxmlformats.org/officeDocument/2006/relationships/tags" Target="../tags/tag163.xml"/><Relationship Id="rId4" Type="http://schemas.openxmlformats.org/officeDocument/2006/relationships/tags" Target="../tags/tag162.xml"/><Relationship Id="rId3" Type="http://schemas.openxmlformats.org/officeDocument/2006/relationships/tags" Target="../tags/tag161.xml"/><Relationship Id="rId2" Type="http://schemas.openxmlformats.org/officeDocument/2006/relationships/image" Target="../media/image2.png"/><Relationship Id="rId16" Type="http://schemas.openxmlformats.org/officeDocument/2006/relationships/tags" Target="../tags/tag172.xml"/><Relationship Id="rId15" Type="http://schemas.openxmlformats.org/officeDocument/2006/relationships/tags" Target="../tags/tag171.xml"/><Relationship Id="rId14" Type="http://schemas.openxmlformats.org/officeDocument/2006/relationships/tags" Target="../tags/tag170.xml"/><Relationship Id="rId13" Type="http://schemas.openxmlformats.org/officeDocument/2006/relationships/tags" Target="../tags/tag169.xml"/><Relationship Id="rId12" Type="http://schemas.openxmlformats.org/officeDocument/2006/relationships/tags" Target="../tags/tag168.xml"/><Relationship Id="rId11" Type="http://schemas.openxmlformats.org/officeDocument/2006/relationships/tags" Target="../tags/tag167.xml"/><Relationship Id="rId10" Type="http://schemas.openxmlformats.org/officeDocument/2006/relationships/tags" Target="../tags/tag166.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79.xml"/><Relationship Id="rId8" Type="http://schemas.openxmlformats.org/officeDocument/2006/relationships/tags" Target="../tags/tag178.xml"/><Relationship Id="rId7" Type="http://schemas.openxmlformats.org/officeDocument/2006/relationships/tags" Target="../tags/tag177.xml"/><Relationship Id="rId6" Type="http://schemas.openxmlformats.org/officeDocument/2006/relationships/tags" Target="../tags/tag176.xml"/><Relationship Id="rId5" Type="http://schemas.openxmlformats.org/officeDocument/2006/relationships/tags" Target="../tags/tag175.xml"/><Relationship Id="rId4" Type="http://schemas.openxmlformats.org/officeDocument/2006/relationships/tags" Target="../tags/tag174.xml"/><Relationship Id="rId3" Type="http://schemas.openxmlformats.org/officeDocument/2006/relationships/tags" Target="../tags/tag173.xml"/><Relationship Id="rId2" Type="http://schemas.openxmlformats.org/officeDocument/2006/relationships/image" Target="../media/image2.png"/><Relationship Id="rId16" Type="http://schemas.openxmlformats.org/officeDocument/2006/relationships/tags" Target="../tags/tag184.xml"/><Relationship Id="rId15" Type="http://schemas.openxmlformats.org/officeDocument/2006/relationships/tags" Target="../tags/tag183.xml"/><Relationship Id="rId14" Type="http://schemas.openxmlformats.org/officeDocument/2006/relationships/tags" Target="../tags/tag182.xml"/><Relationship Id="rId13" Type="http://schemas.openxmlformats.org/officeDocument/2006/relationships/image" Target="../media/image4.png"/><Relationship Id="rId12" Type="http://schemas.openxmlformats.org/officeDocument/2006/relationships/tags" Target="../tags/tag181.xml"/><Relationship Id="rId11" Type="http://schemas.openxmlformats.org/officeDocument/2006/relationships/image" Target="../media/image3.png"/><Relationship Id="rId10" Type="http://schemas.openxmlformats.org/officeDocument/2006/relationships/tags" Target="../tags/tag180.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197.xml"/><Relationship Id="rId8" Type="http://schemas.openxmlformats.org/officeDocument/2006/relationships/tags" Target="../tags/tag196.xml"/><Relationship Id="rId7" Type="http://schemas.openxmlformats.org/officeDocument/2006/relationships/tags" Target="../tags/tag195.xml"/><Relationship Id="rId6" Type="http://schemas.openxmlformats.org/officeDocument/2006/relationships/tags" Target="../tags/tag194.xml"/><Relationship Id="rId5" Type="http://schemas.openxmlformats.org/officeDocument/2006/relationships/tags" Target="../tags/tag193.xml"/><Relationship Id="rId4" Type="http://schemas.openxmlformats.org/officeDocument/2006/relationships/tags" Target="../tags/tag192.xml"/><Relationship Id="rId3" Type="http://schemas.openxmlformats.org/officeDocument/2006/relationships/tags" Target="../tags/tag191.xml"/><Relationship Id="rId2" Type="http://schemas.openxmlformats.org/officeDocument/2006/relationships/image" Target="../media/image2.png"/><Relationship Id="rId14" Type="http://schemas.openxmlformats.org/officeDocument/2006/relationships/tags" Target="../tags/tag202.xml"/><Relationship Id="rId13" Type="http://schemas.openxmlformats.org/officeDocument/2006/relationships/tags" Target="../tags/tag201.xml"/><Relationship Id="rId12" Type="http://schemas.openxmlformats.org/officeDocument/2006/relationships/tags" Target="../tags/tag200.xml"/><Relationship Id="rId11" Type="http://schemas.openxmlformats.org/officeDocument/2006/relationships/tags" Target="../tags/tag199.xml"/><Relationship Id="rId10" Type="http://schemas.openxmlformats.org/officeDocument/2006/relationships/tags" Target="../tags/tag198.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206.xml"/><Relationship Id="rId7" Type="http://schemas.openxmlformats.org/officeDocument/2006/relationships/image" Target="../media/image4.png"/><Relationship Id="rId6" Type="http://schemas.openxmlformats.org/officeDocument/2006/relationships/tags" Target="../tags/tag205.xml"/><Relationship Id="rId5" Type="http://schemas.openxmlformats.org/officeDocument/2006/relationships/image" Target="../media/image3.png"/><Relationship Id="rId4" Type="http://schemas.openxmlformats.org/officeDocument/2006/relationships/tags" Target="../tags/tag204.xml"/><Relationship Id="rId3" Type="http://schemas.openxmlformats.org/officeDocument/2006/relationships/tags" Target="../tags/tag203.xml"/><Relationship Id="rId2" Type="http://schemas.openxmlformats.org/officeDocument/2006/relationships/image" Target="../media/image2.png"/><Relationship Id="rId15" Type="http://schemas.openxmlformats.org/officeDocument/2006/relationships/tags" Target="../tags/tag212.xml"/><Relationship Id="rId14" Type="http://schemas.openxmlformats.org/officeDocument/2006/relationships/tags" Target="../tags/tag211.xml"/><Relationship Id="rId13" Type="http://schemas.openxmlformats.org/officeDocument/2006/relationships/tags" Target="../tags/tag210.xml"/><Relationship Id="rId12" Type="http://schemas.openxmlformats.org/officeDocument/2006/relationships/tags" Target="../tags/tag209.xml"/><Relationship Id="rId11" Type="http://schemas.openxmlformats.org/officeDocument/2006/relationships/tags" Target="../tags/tag208.xml"/><Relationship Id="rId10" Type="http://schemas.openxmlformats.org/officeDocument/2006/relationships/tags" Target="../tags/tag207.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9" Type="http://schemas.openxmlformats.org/officeDocument/2006/relationships/image" Target="../media/image7.png"/><Relationship Id="rId8" Type="http://schemas.openxmlformats.org/officeDocument/2006/relationships/tags" Target="../tags/tag217.xml"/><Relationship Id="rId7" Type="http://schemas.openxmlformats.org/officeDocument/2006/relationships/tags" Target="../tags/tag216.xml"/><Relationship Id="rId6" Type="http://schemas.openxmlformats.org/officeDocument/2006/relationships/tags" Target="../tags/tag215.xml"/><Relationship Id="rId5" Type="http://schemas.openxmlformats.org/officeDocument/2006/relationships/image" Target="../media/image6.png"/><Relationship Id="rId4" Type="http://schemas.openxmlformats.org/officeDocument/2006/relationships/tags" Target="../tags/tag214.xml"/><Relationship Id="rId3" Type="http://schemas.openxmlformats.org/officeDocument/2006/relationships/tags" Target="../tags/tag213.xml"/><Relationship Id="rId2" Type="http://schemas.openxmlformats.org/officeDocument/2006/relationships/image" Target="../media/image2.png"/><Relationship Id="rId18" Type="http://schemas.openxmlformats.org/officeDocument/2006/relationships/tags" Target="../tags/tag225.xml"/><Relationship Id="rId17" Type="http://schemas.openxmlformats.org/officeDocument/2006/relationships/tags" Target="../tags/tag224.xml"/><Relationship Id="rId16" Type="http://schemas.openxmlformats.org/officeDocument/2006/relationships/tags" Target="../tags/tag223.xml"/><Relationship Id="rId15" Type="http://schemas.openxmlformats.org/officeDocument/2006/relationships/tags" Target="../tags/tag222.xml"/><Relationship Id="rId14" Type="http://schemas.openxmlformats.org/officeDocument/2006/relationships/tags" Target="../tags/tag221.xml"/><Relationship Id="rId13" Type="http://schemas.openxmlformats.org/officeDocument/2006/relationships/tags" Target="../tags/tag220.xml"/><Relationship Id="rId12" Type="http://schemas.openxmlformats.org/officeDocument/2006/relationships/tags" Target="../tags/tag219.xml"/><Relationship Id="rId11" Type="http://schemas.openxmlformats.org/officeDocument/2006/relationships/image" Target="../media/image8.png"/><Relationship Id="rId10" Type="http://schemas.openxmlformats.org/officeDocument/2006/relationships/tags" Target="../tags/tag218.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229.xml"/><Relationship Id="rId7" Type="http://schemas.openxmlformats.org/officeDocument/2006/relationships/image" Target="../media/image4.png"/><Relationship Id="rId6" Type="http://schemas.openxmlformats.org/officeDocument/2006/relationships/tags" Target="../tags/tag228.xml"/><Relationship Id="rId5" Type="http://schemas.openxmlformats.org/officeDocument/2006/relationships/image" Target="../media/image3.png"/><Relationship Id="rId4" Type="http://schemas.openxmlformats.org/officeDocument/2006/relationships/tags" Target="../tags/tag227.xml"/><Relationship Id="rId3" Type="http://schemas.openxmlformats.org/officeDocument/2006/relationships/tags" Target="../tags/tag226.xml"/><Relationship Id="rId2" Type="http://schemas.openxmlformats.org/officeDocument/2006/relationships/image" Target="../media/image2.png"/><Relationship Id="rId16" Type="http://schemas.openxmlformats.org/officeDocument/2006/relationships/tags" Target="../tags/tag236.xml"/><Relationship Id="rId15" Type="http://schemas.openxmlformats.org/officeDocument/2006/relationships/tags" Target="../tags/tag235.xml"/><Relationship Id="rId14" Type="http://schemas.openxmlformats.org/officeDocument/2006/relationships/tags" Target="../tags/tag234.xml"/><Relationship Id="rId13" Type="http://schemas.openxmlformats.org/officeDocument/2006/relationships/tags" Target="../tags/tag233.xml"/><Relationship Id="rId12" Type="http://schemas.openxmlformats.org/officeDocument/2006/relationships/tags" Target="../tags/tag232.xml"/><Relationship Id="rId11" Type="http://schemas.openxmlformats.org/officeDocument/2006/relationships/tags" Target="../tags/tag231.xml"/><Relationship Id="rId10" Type="http://schemas.openxmlformats.org/officeDocument/2006/relationships/tags" Target="../tags/tag230.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240.xml"/><Relationship Id="rId7" Type="http://schemas.openxmlformats.org/officeDocument/2006/relationships/image" Target="../media/image4.png"/><Relationship Id="rId6" Type="http://schemas.openxmlformats.org/officeDocument/2006/relationships/tags" Target="../tags/tag239.xml"/><Relationship Id="rId5" Type="http://schemas.openxmlformats.org/officeDocument/2006/relationships/image" Target="../media/image3.png"/><Relationship Id="rId4" Type="http://schemas.openxmlformats.org/officeDocument/2006/relationships/tags" Target="../tags/tag238.xml"/><Relationship Id="rId3" Type="http://schemas.openxmlformats.org/officeDocument/2006/relationships/tags" Target="../tags/tag237.xml"/><Relationship Id="rId2" Type="http://schemas.openxmlformats.org/officeDocument/2006/relationships/image" Target="../media/image2.png"/><Relationship Id="rId18" Type="http://schemas.openxmlformats.org/officeDocument/2006/relationships/tags" Target="../tags/tag249.xml"/><Relationship Id="rId17" Type="http://schemas.openxmlformats.org/officeDocument/2006/relationships/tags" Target="../tags/tag248.xml"/><Relationship Id="rId16" Type="http://schemas.openxmlformats.org/officeDocument/2006/relationships/tags" Target="../tags/tag247.xml"/><Relationship Id="rId15" Type="http://schemas.openxmlformats.org/officeDocument/2006/relationships/tags" Target="../tags/tag246.xml"/><Relationship Id="rId14" Type="http://schemas.openxmlformats.org/officeDocument/2006/relationships/tags" Target="../tags/tag245.xml"/><Relationship Id="rId13" Type="http://schemas.openxmlformats.org/officeDocument/2006/relationships/tags" Target="../tags/tag244.xml"/><Relationship Id="rId12" Type="http://schemas.openxmlformats.org/officeDocument/2006/relationships/tags" Target="../tags/tag243.xml"/><Relationship Id="rId11" Type="http://schemas.openxmlformats.org/officeDocument/2006/relationships/tags" Target="../tags/tag242.xml"/><Relationship Id="rId10" Type="http://schemas.openxmlformats.org/officeDocument/2006/relationships/tags" Target="../tags/tag241.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9" Type="http://schemas.openxmlformats.org/officeDocument/2006/relationships/tags" Target="../tags/tag255.xml"/><Relationship Id="rId8" Type="http://schemas.openxmlformats.org/officeDocument/2006/relationships/tags" Target="../tags/tag254.xml"/><Relationship Id="rId7" Type="http://schemas.openxmlformats.org/officeDocument/2006/relationships/tags" Target="../tags/tag253.xml"/><Relationship Id="rId6" Type="http://schemas.openxmlformats.org/officeDocument/2006/relationships/tags" Target="../tags/tag252.xml"/><Relationship Id="rId5" Type="http://schemas.openxmlformats.org/officeDocument/2006/relationships/image" Target="../media/image6.png"/><Relationship Id="rId4" Type="http://schemas.openxmlformats.org/officeDocument/2006/relationships/tags" Target="../tags/tag251.xml"/><Relationship Id="rId3" Type="http://schemas.openxmlformats.org/officeDocument/2006/relationships/tags" Target="../tags/tag250.xml"/><Relationship Id="rId2" Type="http://schemas.openxmlformats.org/officeDocument/2006/relationships/image" Target="../media/image2.png"/><Relationship Id="rId11" Type="http://schemas.openxmlformats.org/officeDocument/2006/relationships/tags" Target="../tags/tag257.xml"/><Relationship Id="rId10" Type="http://schemas.openxmlformats.org/officeDocument/2006/relationships/tags" Target="../tags/tag256.xm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7" Type="http://schemas.openxmlformats.org/officeDocument/2006/relationships/tags" Target="../tags/tag261.xml"/><Relationship Id="rId6" Type="http://schemas.openxmlformats.org/officeDocument/2006/relationships/tags" Target="../tags/tag260.xml"/><Relationship Id="rId5" Type="http://schemas.openxmlformats.org/officeDocument/2006/relationships/tags" Target="../tags/tag259.xml"/><Relationship Id="rId4" Type="http://schemas.openxmlformats.org/officeDocument/2006/relationships/image" Target="../media/image6.png"/><Relationship Id="rId3" Type="http://schemas.openxmlformats.org/officeDocument/2006/relationships/tags" Target="../tags/tag258.xml"/><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265.xml"/><Relationship Id="rId7" Type="http://schemas.openxmlformats.org/officeDocument/2006/relationships/image" Target="../media/image4.png"/><Relationship Id="rId6" Type="http://schemas.openxmlformats.org/officeDocument/2006/relationships/tags" Target="../tags/tag264.xml"/><Relationship Id="rId5" Type="http://schemas.openxmlformats.org/officeDocument/2006/relationships/image" Target="../media/image3.png"/><Relationship Id="rId4" Type="http://schemas.openxmlformats.org/officeDocument/2006/relationships/tags" Target="../tags/tag263.xml"/><Relationship Id="rId3" Type="http://schemas.openxmlformats.org/officeDocument/2006/relationships/tags" Target="../tags/tag262.xml"/><Relationship Id="rId2" Type="http://schemas.openxmlformats.org/officeDocument/2006/relationships/image" Target="../media/image2.png"/><Relationship Id="rId16" Type="http://schemas.openxmlformats.org/officeDocument/2006/relationships/tags" Target="../tags/tag272.xml"/><Relationship Id="rId15" Type="http://schemas.openxmlformats.org/officeDocument/2006/relationships/tags" Target="../tags/tag271.xml"/><Relationship Id="rId14" Type="http://schemas.openxmlformats.org/officeDocument/2006/relationships/tags" Target="../tags/tag270.xml"/><Relationship Id="rId13" Type="http://schemas.openxmlformats.org/officeDocument/2006/relationships/tags" Target="../tags/tag269.xml"/><Relationship Id="rId12" Type="http://schemas.openxmlformats.org/officeDocument/2006/relationships/tags" Target="../tags/tag268.xml"/><Relationship Id="rId11" Type="http://schemas.openxmlformats.org/officeDocument/2006/relationships/tags" Target="../tags/tag267.xml"/><Relationship Id="rId10" Type="http://schemas.openxmlformats.org/officeDocument/2006/relationships/tags" Target="../tags/tag266.xm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276.xml"/><Relationship Id="rId7" Type="http://schemas.openxmlformats.org/officeDocument/2006/relationships/image" Target="../media/image4.png"/><Relationship Id="rId6" Type="http://schemas.openxmlformats.org/officeDocument/2006/relationships/tags" Target="../tags/tag275.xml"/><Relationship Id="rId5" Type="http://schemas.openxmlformats.org/officeDocument/2006/relationships/image" Target="../media/image3.png"/><Relationship Id="rId4" Type="http://schemas.openxmlformats.org/officeDocument/2006/relationships/tags" Target="../tags/tag274.xml"/><Relationship Id="rId3" Type="http://schemas.openxmlformats.org/officeDocument/2006/relationships/tags" Target="../tags/tag273.xml"/><Relationship Id="rId2" Type="http://schemas.openxmlformats.org/officeDocument/2006/relationships/image" Target="../media/image2.png"/><Relationship Id="rId15" Type="http://schemas.openxmlformats.org/officeDocument/2006/relationships/tags" Target="../tags/tag282.xml"/><Relationship Id="rId14" Type="http://schemas.openxmlformats.org/officeDocument/2006/relationships/tags" Target="../tags/tag281.xml"/><Relationship Id="rId13" Type="http://schemas.openxmlformats.org/officeDocument/2006/relationships/tags" Target="../tags/tag280.xml"/><Relationship Id="rId12" Type="http://schemas.openxmlformats.org/officeDocument/2006/relationships/tags" Target="../tags/tag279.xml"/><Relationship Id="rId11" Type="http://schemas.openxmlformats.org/officeDocument/2006/relationships/tags" Target="../tags/tag278.xml"/><Relationship Id="rId10" Type="http://schemas.openxmlformats.org/officeDocument/2006/relationships/tags" Target="../tags/tag277.xml"/><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286.xml"/><Relationship Id="rId7" Type="http://schemas.openxmlformats.org/officeDocument/2006/relationships/image" Target="../media/image4.png"/><Relationship Id="rId6" Type="http://schemas.openxmlformats.org/officeDocument/2006/relationships/tags" Target="../tags/tag285.xml"/><Relationship Id="rId5" Type="http://schemas.openxmlformats.org/officeDocument/2006/relationships/image" Target="../media/image3.png"/><Relationship Id="rId4" Type="http://schemas.openxmlformats.org/officeDocument/2006/relationships/tags" Target="../tags/tag284.xml"/><Relationship Id="rId3" Type="http://schemas.openxmlformats.org/officeDocument/2006/relationships/tags" Target="../tags/tag283.xml"/><Relationship Id="rId2" Type="http://schemas.openxmlformats.org/officeDocument/2006/relationships/image" Target="../media/image2.png"/><Relationship Id="rId14" Type="http://schemas.openxmlformats.org/officeDocument/2006/relationships/tags" Target="../tags/tag291.xml"/><Relationship Id="rId13" Type="http://schemas.openxmlformats.org/officeDocument/2006/relationships/tags" Target="../tags/tag290.xml"/><Relationship Id="rId12" Type="http://schemas.openxmlformats.org/officeDocument/2006/relationships/tags" Target="../tags/tag289.xml"/><Relationship Id="rId11" Type="http://schemas.openxmlformats.org/officeDocument/2006/relationships/tags" Target="../tags/tag288.xml"/><Relationship Id="rId10" Type="http://schemas.openxmlformats.org/officeDocument/2006/relationships/tags" Target="../tags/tag287.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9" Type="http://schemas.openxmlformats.org/officeDocument/2006/relationships/tags" Target="../tags/tag297.xml"/><Relationship Id="rId8" Type="http://schemas.openxmlformats.org/officeDocument/2006/relationships/tags" Target="../tags/tag296.xml"/><Relationship Id="rId7" Type="http://schemas.openxmlformats.org/officeDocument/2006/relationships/tags" Target="../tags/tag295.xml"/><Relationship Id="rId6" Type="http://schemas.openxmlformats.org/officeDocument/2006/relationships/tags" Target="../tags/tag294.xml"/><Relationship Id="rId5" Type="http://schemas.openxmlformats.org/officeDocument/2006/relationships/tags" Target="../tags/tag293.xml"/><Relationship Id="rId4" Type="http://schemas.openxmlformats.org/officeDocument/2006/relationships/image" Target="../media/image6.png"/><Relationship Id="rId3" Type="http://schemas.openxmlformats.org/officeDocument/2006/relationships/tags" Target="../tags/tag292.xml"/><Relationship Id="rId2" Type="http://schemas.openxmlformats.org/officeDocument/2006/relationships/image" Target="../media/image2.png"/><Relationship Id="rId16" Type="http://schemas.openxmlformats.org/officeDocument/2006/relationships/tags" Target="../tags/tag304.xml"/><Relationship Id="rId15" Type="http://schemas.openxmlformats.org/officeDocument/2006/relationships/tags" Target="../tags/tag303.xml"/><Relationship Id="rId14" Type="http://schemas.openxmlformats.org/officeDocument/2006/relationships/tags" Target="../tags/tag302.xml"/><Relationship Id="rId13" Type="http://schemas.openxmlformats.org/officeDocument/2006/relationships/tags" Target="../tags/tag301.xml"/><Relationship Id="rId12" Type="http://schemas.openxmlformats.org/officeDocument/2006/relationships/tags" Target="../tags/tag300.xml"/><Relationship Id="rId11" Type="http://schemas.openxmlformats.org/officeDocument/2006/relationships/tags" Target="../tags/tag299.xml"/><Relationship Id="rId10" Type="http://schemas.openxmlformats.org/officeDocument/2006/relationships/tags" Target="../tags/tag298.xml"/><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6" Type="http://schemas.openxmlformats.org/officeDocument/2006/relationships/tags" Target="../tags/tag308.xml"/><Relationship Id="rId5" Type="http://schemas.openxmlformats.org/officeDocument/2006/relationships/tags" Target="../tags/tag307.xml"/><Relationship Id="rId4" Type="http://schemas.openxmlformats.org/officeDocument/2006/relationships/tags" Target="../tags/tag306.xml"/><Relationship Id="rId3" Type="http://schemas.openxmlformats.org/officeDocument/2006/relationships/tags" Target="../tags/tag305.xml"/><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9" Type="http://schemas.openxmlformats.org/officeDocument/2006/relationships/tags" Target="../tags/tag313.xml"/><Relationship Id="rId8" Type="http://schemas.openxmlformats.org/officeDocument/2006/relationships/image" Target="../media/image10.png"/><Relationship Id="rId7" Type="http://schemas.openxmlformats.org/officeDocument/2006/relationships/tags" Target="../tags/tag312.xml"/><Relationship Id="rId6" Type="http://schemas.openxmlformats.org/officeDocument/2006/relationships/image" Target="../media/image9.png"/><Relationship Id="rId5" Type="http://schemas.openxmlformats.org/officeDocument/2006/relationships/tags" Target="../tags/tag311.xml"/><Relationship Id="rId4" Type="http://schemas.openxmlformats.org/officeDocument/2006/relationships/tags" Target="../tags/tag310.xml"/><Relationship Id="rId3" Type="http://schemas.openxmlformats.org/officeDocument/2006/relationships/tags" Target="../tags/tag309.xml"/><Relationship Id="rId2" Type="http://schemas.openxmlformats.org/officeDocument/2006/relationships/image" Target="../media/image2.png"/><Relationship Id="rId18" Type="http://schemas.openxmlformats.org/officeDocument/2006/relationships/tags" Target="../tags/tag320.xml"/><Relationship Id="rId17" Type="http://schemas.openxmlformats.org/officeDocument/2006/relationships/tags" Target="../tags/tag319.xml"/><Relationship Id="rId16" Type="http://schemas.openxmlformats.org/officeDocument/2006/relationships/tags" Target="../tags/tag318.xml"/><Relationship Id="rId15" Type="http://schemas.openxmlformats.org/officeDocument/2006/relationships/tags" Target="../tags/tag317.xml"/><Relationship Id="rId14" Type="http://schemas.openxmlformats.org/officeDocument/2006/relationships/tags" Target="../tags/tag316.xml"/><Relationship Id="rId13" Type="http://schemas.openxmlformats.org/officeDocument/2006/relationships/image" Target="../media/image12.png"/><Relationship Id="rId12" Type="http://schemas.openxmlformats.org/officeDocument/2006/relationships/tags" Target="../tags/tag315.xml"/><Relationship Id="rId11" Type="http://schemas.openxmlformats.org/officeDocument/2006/relationships/image" Target="../media/image11.png"/><Relationship Id="rId10" Type="http://schemas.openxmlformats.org/officeDocument/2006/relationships/tags" Target="../tags/tag314.xml"/><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9" Type="http://schemas.openxmlformats.org/officeDocument/2006/relationships/tags" Target="../tags/tag327.xml"/><Relationship Id="rId8" Type="http://schemas.openxmlformats.org/officeDocument/2006/relationships/tags" Target="../tags/tag326.xml"/><Relationship Id="rId7" Type="http://schemas.openxmlformats.org/officeDocument/2006/relationships/tags" Target="../tags/tag325.xml"/><Relationship Id="rId6" Type="http://schemas.openxmlformats.org/officeDocument/2006/relationships/tags" Target="../tags/tag324.xml"/><Relationship Id="rId5" Type="http://schemas.openxmlformats.org/officeDocument/2006/relationships/tags" Target="../tags/tag323.xml"/><Relationship Id="rId4" Type="http://schemas.openxmlformats.org/officeDocument/2006/relationships/tags" Target="../tags/tag322.xml"/><Relationship Id="rId3" Type="http://schemas.openxmlformats.org/officeDocument/2006/relationships/tags" Target="../tags/tag321.xml"/><Relationship Id="rId2" Type="http://schemas.openxmlformats.org/officeDocument/2006/relationships/image" Target="../media/image2.png"/><Relationship Id="rId14" Type="http://schemas.openxmlformats.org/officeDocument/2006/relationships/image" Target="../media/image4.png"/><Relationship Id="rId13" Type="http://schemas.openxmlformats.org/officeDocument/2006/relationships/tags" Target="../tags/tag330.xml"/><Relationship Id="rId12" Type="http://schemas.openxmlformats.org/officeDocument/2006/relationships/image" Target="../media/image5.png"/><Relationship Id="rId11" Type="http://schemas.openxmlformats.org/officeDocument/2006/relationships/tags" Target="../tags/tag329.xml"/><Relationship Id="rId10" Type="http://schemas.openxmlformats.org/officeDocument/2006/relationships/tags" Target="../tags/tag328.xml"/><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9" Type="http://schemas.openxmlformats.org/officeDocument/2006/relationships/tags" Target="../tags/tag335.xml"/><Relationship Id="rId8" Type="http://schemas.openxmlformats.org/officeDocument/2006/relationships/image" Target="../media/image4.png"/><Relationship Id="rId7" Type="http://schemas.openxmlformats.org/officeDocument/2006/relationships/tags" Target="../tags/tag334.xml"/><Relationship Id="rId6" Type="http://schemas.openxmlformats.org/officeDocument/2006/relationships/image" Target="../media/image3.png"/><Relationship Id="rId5" Type="http://schemas.openxmlformats.org/officeDocument/2006/relationships/tags" Target="../tags/tag333.xml"/><Relationship Id="rId4" Type="http://schemas.openxmlformats.org/officeDocument/2006/relationships/tags" Target="../tags/tag332.xml"/><Relationship Id="rId3" Type="http://schemas.openxmlformats.org/officeDocument/2006/relationships/tags" Target="../tags/tag331.xml"/><Relationship Id="rId2" Type="http://schemas.openxmlformats.org/officeDocument/2006/relationships/image" Target="../media/image2.png"/><Relationship Id="rId14" Type="http://schemas.openxmlformats.org/officeDocument/2006/relationships/tags" Target="../tags/tag340.xml"/><Relationship Id="rId13" Type="http://schemas.openxmlformats.org/officeDocument/2006/relationships/tags" Target="../tags/tag339.xml"/><Relationship Id="rId12" Type="http://schemas.openxmlformats.org/officeDocument/2006/relationships/tags" Target="../tags/tag338.xml"/><Relationship Id="rId11" Type="http://schemas.openxmlformats.org/officeDocument/2006/relationships/tags" Target="../tags/tag337.xml"/><Relationship Id="rId10" Type="http://schemas.openxmlformats.org/officeDocument/2006/relationships/tags" Target="../tags/tag336.xml"/><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9" Type="http://schemas.openxmlformats.org/officeDocument/2006/relationships/tags" Target="../tags/tag345.xml"/><Relationship Id="rId8" Type="http://schemas.openxmlformats.org/officeDocument/2006/relationships/image" Target="../media/image4.png"/><Relationship Id="rId7" Type="http://schemas.openxmlformats.org/officeDocument/2006/relationships/tags" Target="../tags/tag344.xml"/><Relationship Id="rId6" Type="http://schemas.openxmlformats.org/officeDocument/2006/relationships/image" Target="../media/image5.png"/><Relationship Id="rId5" Type="http://schemas.openxmlformats.org/officeDocument/2006/relationships/tags" Target="../tags/tag343.xml"/><Relationship Id="rId4" Type="http://schemas.openxmlformats.org/officeDocument/2006/relationships/tags" Target="../tags/tag342.xml"/><Relationship Id="rId3" Type="http://schemas.openxmlformats.org/officeDocument/2006/relationships/tags" Target="../tags/tag341.xml"/><Relationship Id="rId2" Type="http://schemas.openxmlformats.org/officeDocument/2006/relationships/image" Target="../media/image2.png"/><Relationship Id="rId14" Type="http://schemas.openxmlformats.org/officeDocument/2006/relationships/tags" Target="../tags/tag350.xml"/><Relationship Id="rId13" Type="http://schemas.openxmlformats.org/officeDocument/2006/relationships/tags" Target="../tags/tag349.xml"/><Relationship Id="rId12" Type="http://schemas.openxmlformats.org/officeDocument/2006/relationships/tags" Target="../tags/tag348.xml"/><Relationship Id="rId11" Type="http://schemas.openxmlformats.org/officeDocument/2006/relationships/tags" Target="../tags/tag347.xml"/><Relationship Id="rId10" Type="http://schemas.openxmlformats.org/officeDocument/2006/relationships/tags" Target="../tags/tag346.xml"/><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9" Type="http://schemas.openxmlformats.org/officeDocument/2006/relationships/tags" Target="../tags/tag355.xml"/><Relationship Id="rId8" Type="http://schemas.openxmlformats.org/officeDocument/2006/relationships/image" Target="../media/image14.png"/><Relationship Id="rId7" Type="http://schemas.openxmlformats.org/officeDocument/2006/relationships/tags" Target="../tags/tag354.xml"/><Relationship Id="rId6" Type="http://schemas.openxmlformats.org/officeDocument/2006/relationships/image" Target="../media/image13.png"/><Relationship Id="rId5" Type="http://schemas.openxmlformats.org/officeDocument/2006/relationships/tags" Target="../tags/tag353.xml"/><Relationship Id="rId4" Type="http://schemas.openxmlformats.org/officeDocument/2006/relationships/tags" Target="../tags/tag352.xml"/><Relationship Id="rId3" Type="http://schemas.openxmlformats.org/officeDocument/2006/relationships/tags" Target="../tags/tag351.xml"/><Relationship Id="rId2" Type="http://schemas.openxmlformats.org/officeDocument/2006/relationships/image" Target="../media/image2.png"/><Relationship Id="rId16" Type="http://schemas.openxmlformats.org/officeDocument/2006/relationships/tags" Target="../tags/tag362.xml"/><Relationship Id="rId15" Type="http://schemas.openxmlformats.org/officeDocument/2006/relationships/tags" Target="../tags/tag361.xml"/><Relationship Id="rId14" Type="http://schemas.openxmlformats.org/officeDocument/2006/relationships/tags" Target="../tags/tag360.xml"/><Relationship Id="rId13" Type="http://schemas.openxmlformats.org/officeDocument/2006/relationships/tags" Target="../tags/tag359.xml"/><Relationship Id="rId12" Type="http://schemas.openxmlformats.org/officeDocument/2006/relationships/tags" Target="../tags/tag358.xml"/><Relationship Id="rId11" Type="http://schemas.openxmlformats.org/officeDocument/2006/relationships/tags" Target="../tags/tag357.xml"/><Relationship Id="rId10" Type="http://schemas.openxmlformats.org/officeDocument/2006/relationships/tags" Target="../tags/tag356.xml"/><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9" Type="http://schemas.openxmlformats.org/officeDocument/2006/relationships/tags" Target="../tags/tag369.xml"/><Relationship Id="rId8" Type="http://schemas.openxmlformats.org/officeDocument/2006/relationships/tags" Target="../tags/tag368.xml"/><Relationship Id="rId7" Type="http://schemas.openxmlformats.org/officeDocument/2006/relationships/tags" Target="../tags/tag367.xml"/><Relationship Id="rId6" Type="http://schemas.openxmlformats.org/officeDocument/2006/relationships/tags" Target="../tags/tag366.xml"/><Relationship Id="rId5" Type="http://schemas.openxmlformats.org/officeDocument/2006/relationships/tags" Target="../tags/tag365.xml"/><Relationship Id="rId4" Type="http://schemas.openxmlformats.org/officeDocument/2006/relationships/tags" Target="../tags/tag364.xml"/><Relationship Id="rId3" Type="http://schemas.openxmlformats.org/officeDocument/2006/relationships/tags" Target="../tags/tag363.xml"/><Relationship Id="rId2" Type="http://schemas.openxmlformats.org/officeDocument/2006/relationships/image" Target="../media/image2.png"/><Relationship Id="rId16" Type="http://schemas.openxmlformats.org/officeDocument/2006/relationships/tags" Target="../tags/tag374.xml"/><Relationship Id="rId15" Type="http://schemas.openxmlformats.org/officeDocument/2006/relationships/tags" Target="../tags/tag373.xml"/><Relationship Id="rId14" Type="http://schemas.openxmlformats.org/officeDocument/2006/relationships/tags" Target="../tags/tag372.xml"/><Relationship Id="rId13" Type="http://schemas.openxmlformats.org/officeDocument/2006/relationships/image" Target="../media/image4.png"/><Relationship Id="rId12" Type="http://schemas.openxmlformats.org/officeDocument/2006/relationships/tags" Target="../tags/tag371.xml"/><Relationship Id="rId11" Type="http://schemas.openxmlformats.org/officeDocument/2006/relationships/image" Target="../media/image3.png"/><Relationship Id="rId10" Type="http://schemas.openxmlformats.org/officeDocument/2006/relationships/tags" Target="../tags/tag370.xml"/><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9" Type="http://schemas.openxmlformats.org/officeDocument/2006/relationships/tags" Target="../tags/tag387.xml"/><Relationship Id="rId8" Type="http://schemas.openxmlformats.org/officeDocument/2006/relationships/tags" Target="../tags/tag386.xml"/><Relationship Id="rId7" Type="http://schemas.openxmlformats.org/officeDocument/2006/relationships/tags" Target="../tags/tag385.xml"/><Relationship Id="rId6" Type="http://schemas.openxmlformats.org/officeDocument/2006/relationships/tags" Target="../tags/tag384.xml"/><Relationship Id="rId5" Type="http://schemas.openxmlformats.org/officeDocument/2006/relationships/tags" Target="../tags/tag383.xml"/><Relationship Id="rId4" Type="http://schemas.openxmlformats.org/officeDocument/2006/relationships/tags" Target="../tags/tag382.xml"/><Relationship Id="rId3" Type="http://schemas.openxmlformats.org/officeDocument/2006/relationships/tags" Target="../tags/tag381.xml"/><Relationship Id="rId2" Type="http://schemas.openxmlformats.org/officeDocument/2006/relationships/image" Target="../media/image2.png"/><Relationship Id="rId14" Type="http://schemas.openxmlformats.org/officeDocument/2006/relationships/tags" Target="../tags/tag392.xml"/><Relationship Id="rId13" Type="http://schemas.openxmlformats.org/officeDocument/2006/relationships/tags" Target="../tags/tag391.xml"/><Relationship Id="rId12" Type="http://schemas.openxmlformats.org/officeDocument/2006/relationships/tags" Target="../tags/tag390.xml"/><Relationship Id="rId11" Type="http://schemas.openxmlformats.org/officeDocument/2006/relationships/tags" Target="../tags/tag389.xml"/><Relationship Id="rId10" Type="http://schemas.openxmlformats.org/officeDocument/2006/relationships/tags" Target="../tags/tag388.xml"/><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396.xml"/><Relationship Id="rId7" Type="http://schemas.openxmlformats.org/officeDocument/2006/relationships/image" Target="../media/image4.png"/><Relationship Id="rId6" Type="http://schemas.openxmlformats.org/officeDocument/2006/relationships/tags" Target="../tags/tag395.xml"/><Relationship Id="rId5" Type="http://schemas.openxmlformats.org/officeDocument/2006/relationships/image" Target="../media/image3.png"/><Relationship Id="rId4" Type="http://schemas.openxmlformats.org/officeDocument/2006/relationships/tags" Target="../tags/tag394.xml"/><Relationship Id="rId3" Type="http://schemas.openxmlformats.org/officeDocument/2006/relationships/tags" Target="../tags/tag393.xml"/><Relationship Id="rId2" Type="http://schemas.openxmlformats.org/officeDocument/2006/relationships/image" Target="../media/image2.png"/><Relationship Id="rId15" Type="http://schemas.openxmlformats.org/officeDocument/2006/relationships/tags" Target="../tags/tag402.xml"/><Relationship Id="rId14" Type="http://schemas.openxmlformats.org/officeDocument/2006/relationships/tags" Target="../tags/tag401.xml"/><Relationship Id="rId13" Type="http://schemas.openxmlformats.org/officeDocument/2006/relationships/tags" Target="../tags/tag400.xml"/><Relationship Id="rId12" Type="http://schemas.openxmlformats.org/officeDocument/2006/relationships/tags" Target="../tags/tag399.xml"/><Relationship Id="rId11" Type="http://schemas.openxmlformats.org/officeDocument/2006/relationships/tags" Target="../tags/tag398.xml"/><Relationship Id="rId10" Type="http://schemas.openxmlformats.org/officeDocument/2006/relationships/tags" Target="../tags/tag397.xml"/><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9" Type="http://schemas.openxmlformats.org/officeDocument/2006/relationships/image" Target="../media/image7.png"/><Relationship Id="rId8" Type="http://schemas.openxmlformats.org/officeDocument/2006/relationships/tags" Target="../tags/tag407.xml"/><Relationship Id="rId7" Type="http://schemas.openxmlformats.org/officeDocument/2006/relationships/tags" Target="../tags/tag406.xml"/><Relationship Id="rId6" Type="http://schemas.openxmlformats.org/officeDocument/2006/relationships/tags" Target="../tags/tag405.xml"/><Relationship Id="rId5" Type="http://schemas.openxmlformats.org/officeDocument/2006/relationships/image" Target="../media/image6.png"/><Relationship Id="rId4" Type="http://schemas.openxmlformats.org/officeDocument/2006/relationships/tags" Target="../tags/tag404.xml"/><Relationship Id="rId3" Type="http://schemas.openxmlformats.org/officeDocument/2006/relationships/tags" Target="../tags/tag403.xml"/><Relationship Id="rId2" Type="http://schemas.openxmlformats.org/officeDocument/2006/relationships/image" Target="../media/image2.png"/><Relationship Id="rId18" Type="http://schemas.openxmlformats.org/officeDocument/2006/relationships/tags" Target="../tags/tag415.xml"/><Relationship Id="rId17" Type="http://schemas.openxmlformats.org/officeDocument/2006/relationships/tags" Target="../tags/tag414.xml"/><Relationship Id="rId16" Type="http://schemas.openxmlformats.org/officeDocument/2006/relationships/tags" Target="../tags/tag413.xml"/><Relationship Id="rId15" Type="http://schemas.openxmlformats.org/officeDocument/2006/relationships/tags" Target="../tags/tag412.xml"/><Relationship Id="rId14" Type="http://schemas.openxmlformats.org/officeDocument/2006/relationships/tags" Target="../tags/tag411.xml"/><Relationship Id="rId13" Type="http://schemas.openxmlformats.org/officeDocument/2006/relationships/tags" Target="../tags/tag410.xml"/><Relationship Id="rId12" Type="http://schemas.openxmlformats.org/officeDocument/2006/relationships/tags" Target="../tags/tag409.xml"/><Relationship Id="rId11" Type="http://schemas.openxmlformats.org/officeDocument/2006/relationships/image" Target="../media/image8.png"/><Relationship Id="rId10" Type="http://schemas.openxmlformats.org/officeDocument/2006/relationships/tags" Target="../tags/tag408.xml"/><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419.xml"/><Relationship Id="rId7" Type="http://schemas.openxmlformats.org/officeDocument/2006/relationships/image" Target="../media/image4.png"/><Relationship Id="rId6" Type="http://schemas.openxmlformats.org/officeDocument/2006/relationships/tags" Target="../tags/tag418.xml"/><Relationship Id="rId5" Type="http://schemas.openxmlformats.org/officeDocument/2006/relationships/image" Target="../media/image3.png"/><Relationship Id="rId4" Type="http://schemas.openxmlformats.org/officeDocument/2006/relationships/tags" Target="../tags/tag417.xml"/><Relationship Id="rId3" Type="http://schemas.openxmlformats.org/officeDocument/2006/relationships/tags" Target="../tags/tag416.xml"/><Relationship Id="rId2" Type="http://schemas.openxmlformats.org/officeDocument/2006/relationships/image" Target="../media/image2.png"/><Relationship Id="rId16" Type="http://schemas.openxmlformats.org/officeDocument/2006/relationships/tags" Target="../tags/tag426.xml"/><Relationship Id="rId15" Type="http://schemas.openxmlformats.org/officeDocument/2006/relationships/tags" Target="../tags/tag425.xml"/><Relationship Id="rId14" Type="http://schemas.openxmlformats.org/officeDocument/2006/relationships/tags" Target="../tags/tag424.xml"/><Relationship Id="rId13" Type="http://schemas.openxmlformats.org/officeDocument/2006/relationships/tags" Target="../tags/tag423.xml"/><Relationship Id="rId12" Type="http://schemas.openxmlformats.org/officeDocument/2006/relationships/tags" Target="../tags/tag422.xml"/><Relationship Id="rId11" Type="http://schemas.openxmlformats.org/officeDocument/2006/relationships/tags" Target="../tags/tag421.xml"/><Relationship Id="rId10" Type="http://schemas.openxmlformats.org/officeDocument/2006/relationships/tags" Target="../tags/tag420.xml"/><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430.xml"/><Relationship Id="rId7" Type="http://schemas.openxmlformats.org/officeDocument/2006/relationships/image" Target="../media/image4.png"/><Relationship Id="rId6" Type="http://schemas.openxmlformats.org/officeDocument/2006/relationships/tags" Target="../tags/tag429.xml"/><Relationship Id="rId5" Type="http://schemas.openxmlformats.org/officeDocument/2006/relationships/image" Target="../media/image3.png"/><Relationship Id="rId4" Type="http://schemas.openxmlformats.org/officeDocument/2006/relationships/tags" Target="../tags/tag428.xml"/><Relationship Id="rId3" Type="http://schemas.openxmlformats.org/officeDocument/2006/relationships/tags" Target="../tags/tag427.xml"/><Relationship Id="rId2" Type="http://schemas.openxmlformats.org/officeDocument/2006/relationships/image" Target="../media/image2.png"/><Relationship Id="rId18" Type="http://schemas.openxmlformats.org/officeDocument/2006/relationships/tags" Target="../tags/tag439.xml"/><Relationship Id="rId17" Type="http://schemas.openxmlformats.org/officeDocument/2006/relationships/tags" Target="../tags/tag438.xml"/><Relationship Id="rId16" Type="http://schemas.openxmlformats.org/officeDocument/2006/relationships/tags" Target="../tags/tag437.xml"/><Relationship Id="rId15" Type="http://schemas.openxmlformats.org/officeDocument/2006/relationships/tags" Target="../tags/tag436.xml"/><Relationship Id="rId14" Type="http://schemas.openxmlformats.org/officeDocument/2006/relationships/tags" Target="../tags/tag435.xml"/><Relationship Id="rId13" Type="http://schemas.openxmlformats.org/officeDocument/2006/relationships/tags" Target="../tags/tag434.xml"/><Relationship Id="rId12" Type="http://schemas.openxmlformats.org/officeDocument/2006/relationships/tags" Target="../tags/tag433.xml"/><Relationship Id="rId11" Type="http://schemas.openxmlformats.org/officeDocument/2006/relationships/tags" Target="../tags/tag432.xml"/><Relationship Id="rId10" Type="http://schemas.openxmlformats.org/officeDocument/2006/relationships/tags" Target="../tags/tag431.xml"/><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9" Type="http://schemas.openxmlformats.org/officeDocument/2006/relationships/tags" Target="../tags/tag445.xml"/><Relationship Id="rId8" Type="http://schemas.openxmlformats.org/officeDocument/2006/relationships/tags" Target="../tags/tag444.xml"/><Relationship Id="rId7" Type="http://schemas.openxmlformats.org/officeDocument/2006/relationships/tags" Target="../tags/tag443.xml"/><Relationship Id="rId6" Type="http://schemas.openxmlformats.org/officeDocument/2006/relationships/tags" Target="../tags/tag442.xml"/><Relationship Id="rId5" Type="http://schemas.openxmlformats.org/officeDocument/2006/relationships/image" Target="../media/image6.png"/><Relationship Id="rId4" Type="http://schemas.openxmlformats.org/officeDocument/2006/relationships/tags" Target="../tags/tag441.xml"/><Relationship Id="rId3" Type="http://schemas.openxmlformats.org/officeDocument/2006/relationships/tags" Target="../tags/tag440.xml"/><Relationship Id="rId2" Type="http://schemas.openxmlformats.org/officeDocument/2006/relationships/image" Target="../media/image2.png"/><Relationship Id="rId11" Type="http://schemas.openxmlformats.org/officeDocument/2006/relationships/tags" Target="../tags/tag447.xml"/><Relationship Id="rId10" Type="http://schemas.openxmlformats.org/officeDocument/2006/relationships/tags" Target="../tags/tag446.xml"/><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7" Type="http://schemas.openxmlformats.org/officeDocument/2006/relationships/tags" Target="../tags/tag451.xml"/><Relationship Id="rId6" Type="http://schemas.openxmlformats.org/officeDocument/2006/relationships/tags" Target="../tags/tag450.xml"/><Relationship Id="rId5" Type="http://schemas.openxmlformats.org/officeDocument/2006/relationships/tags" Target="../tags/tag449.xml"/><Relationship Id="rId4" Type="http://schemas.openxmlformats.org/officeDocument/2006/relationships/image" Target="../media/image6.png"/><Relationship Id="rId3" Type="http://schemas.openxmlformats.org/officeDocument/2006/relationships/tags" Target="../tags/tag448.xml"/><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455.xml"/><Relationship Id="rId7" Type="http://schemas.openxmlformats.org/officeDocument/2006/relationships/image" Target="../media/image4.png"/><Relationship Id="rId6" Type="http://schemas.openxmlformats.org/officeDocument/2006/relationships/tags" Target="../tags/tag454.xml"/><Relationship Id="rId5" Type="http://schemas.openxmlformats.org/officeDocument/2006/relationships/image" Target="../media/image3.png"/><Relationship Id="rId4" Type="http://schemas.openxmlformats.org/officeDocument/2006/relationships/tags" Target="../tags/tag453.xml"/><Relationship Id="rId3" Type="http://schemas.openxmlformats.org/officeDocument/2006/relationships/tags" Target="../tags/tag452.xml"/><Relationship Id="rId2" Type="http://schemas.openxmlformats.org/officeDocument/2006/relationships/image" Target="../media/image2.png"/><Relationship Id="rId16" Type="http://schemas.openxmlformats.org/officeDocument/2006/relationships/tags" Target="../tags/tag462.xml"/><Relationship Id="rId15" Type="http://schemas.openxmlformats.org/officeDocument/2006/relationships/tags" Target="../tags/tag461.xml"/><Relationship Id="rId14" Type="http://schemas.openxmlformats.org/officeDocument/2006/relationships/tags" Target="../tags/tag460.xml"/><Relationship Id="rId13" Type="http://schemas.openxmlformats.org/officeDocument/2006/relationships/tags" Target="../tags/tag459.xml"/><Relationship Id="rId12" Type="http://schemas.openxmlformats.org/officeDocument/2006/relationships/tags" Target="../tags/tag458.xml"/><Relationship Id="rId11" Type="http://schemas.openxmlformats.org/officeDocument/2006/relationships/tags" Target="../tags/tag457.xml"/><Relationship Id="rId10" Type="http://schemas.openxmlformats.org/officeDocument/2006/relationships/tags" Target="../tags/tag456.xml"/><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466.xml"/><Relationship Id="rId7" Type="http://schemas.openxmlformats.org/officeDocument/2006/relationships/image" Target="../media/image4.png"/><Relationship Id="rId6" Type="http://schemas.openxmlformats.org/officeDocument/2006/relationships/tags" Target="../tags/tag465.xml"/><Relationship Id="rId5" Type="http://schemas.openxmlformats.org/officeDocument/2006/relationships/image" Target="../media/image3.png"/><Relationship Id="rId4" Type="http://schemas.openxmlformats.org/officeDocument/2006/relationships/tags" Target="../tags/tag464.xml"/><Relationship Id="rId3" Type="http://schemas.openxmlformats.org/officeDocument/2006/relationships/tags" Target="../tags/tag463.xml"/><Relationship Id="rId2" Type="http://schemas.openxmlformats.org/officeDocument/2006/relationships/image" Target="../media/image2.png"/><Relationship Id="rId15" Type="http://schemas.openxmlformats.org/officeDocument/2006/relationships/tags" Target="../tags/tag472.xml"/><Relationship Id="rId14" Type="http://schemas.openxmlformats.org/officeDocument/2006/relationships/tags" Target="../tags/tag471.xml"/><Relationship Id="rId13" Type="http://schemas.openxmlformats.org/officeDocument/2006/relationships/tags" Target="../tags/tag470.xml"/><Relationship Id="rId12" Type="http://schemas.openxmlformats.org/officeDocument/2006/relationships/tags" Target="../tags/tag469.xml"/><Relationship Id="rId11" Type="http://schemas.openxmlformats.org/officeDocument/2006/relationships/tags" Target="../tags/tag468.xml"/><Relationship Id="rId10" Type="http://schemas.openxmlformats.org/officeDocument/2006/relationships/tags" Target="../tags/tag467.xml"/><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476.xml"/><Relationship Id="rId7" Type="http://schemas.openxmlformats.org/officeDocument/2006/relationships/image" Target="../media/image4.png"/><Relationship Id="rId6" Type="http://schemas.openxmlformats.org/officeDocument/2006/relationships/tags" Target="../tags/tag475.xml"/><Relationship Id="rId5" Type="http://schemas.openxmlformats.org/officeDocument/2006/relationships/image" Target="../media/image3.png"/><Relationship Id="rId4" Type="http://schemas.openxmlformats.org/officeDocument/2006/relationships/tags" Target="../tags/tag474.xml"/><Relationship Id="rId3" Type="http://schemas.openxmlformats.org/officeDocument/2006/relationships/tags" Target="../tags/tag473.xml"/><Relationship Id="rId2" Type="http://schemas.openxmlformats.org/officeDocument/2006/relationships/image" Target="../media/image2.png"/><Relationship Id="rId14" Type="http://schemas.openxmlformats.org/officeDocument/2006/relationships/tags" Target="../tags/tag481.xml"/><Relationship Id="rId13" Type="http://schemas.openxmlformats.org/officeDocument/2006/relationships/tags" Target="../tags/tag480.xml"/><Relationship Id="rId12" Type="http://schemas.openxmlformats.org/officeDocument/2006/relationships/tags" Target="../tags/tag479.xml"/><Relationship Id="rId11" Type="http://schemas.openxmlformats.org/officeDocument/2006/relationships/tags" Target="../tags/tag478.xml"/><Relationship Id="rId10" Type="http://schemas.openxmlformats.org/officeDocument/2006/relationships/tags" Target="../tags/tag477.xml"/><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9" Type="http://schemas.openxmlformats.org/officeDocument/2006/relationships/tags" Target="../tags/tag487.xml"/><Relationship Id="rId8" Type="http://schemas.openxmlformats.org/officeDocument/2006/relationships/tags" Target="../tags/tag486.xml"/><Relationship Id="rId7" Type="http://schemas.openxmlformats.org/officeDocument/2006/relationships/tags" Target="../tags/tag485.xml"/><Relationship Id="rId6" Type="http://schemas.openxmlformats.org/officeDocument/2006/relationships/tags" Target="../tags/tag484.xml"/><Relationship Id="rId5" Type="http://schemas.openxmlformats.org/officeDocument/2006/relationships/tags" Target="../tags/tag483.xml"/><Relationship Id="rId4" Type="http://schemas.openxmlformats.org/officeDocument/2006/relationships/image" Target="../media/image6.png"/><Relationship Id="rId3" Type="http://schemas.openxmlformats.org/officeDocument/2006/relationships/tags" Target="../tags/tag482.xml"/><Relationship Id="rId2" Type="http://schemas.openxmlformats.org/officeDocument/2006/relationships/image" Target="../media/image2.png"/><Relationship Id="rId16" Type="http://schemas.openxmlformats.org/officeDocument/2006/relationships/tags" Target="../tags/tag494.xml"/><Relationship Id="rId15" Type="http://schemas.openxmlformats.org/officeDocument/2006/relationships/tags" Target="../tags/tag493.xml"/><Relationship Id="rId14" Type="http://schemas.openxmlformats.org/officeDocument/2006/relationships/tags" Target="../tags/tag492.xml"/><Relationship Id="rId13" Type="http://schemas.openxmlformats.org/officeDocument/2006/relationships/tags" Target="../tags/tag491.xml"/><Relationship Id="rId12" Type="http://schemas.openxmlformats.org/officeDocument/2006/relationships/tags" Target="../tags/tag490.xml"/><Relationship Id="rId11" Type="http://schemas.openxmlformats.org/officeDocument/2006/relationships/tags" Target="../tags/tag489.xml"/><Relationship Id="rId10" Type="http://schemas.openxmlformats.org/officeDocument/2006/relationships/tags" Target="../tags/tag488.xml"/><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6" Type="http://schemas.openxmlformats.org/officeDocument/2006/relationships/tags" Target="../tags/tag498.xml"/><Relationship Id="rId5" Type="http://schemas.openxmlformats.org/officeDocument/2006/relationships/tags" Target="../tags/tag497.xml"/><Relationship Id="rId4" Type="http://schemas.openxmlformats.org/officeDocument/2006/relationships/tags" Target="../tags/tag496.xml"/><Relationship Id="rId3" Type="http://schemas.openxmlformats.org/officeDocument/2006/relationships/tags" Target="../tags/tag495.xml"/><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9" Type="http://schemas.openxmlformats.org/officeDocument/2006/relationships/tags" Target="../tags/tag503.xml"/><Relationship Id="rId8" Type="http://schemas.openxmlformats.org/officeDocument/2006/relationships/image" Target="../media/image10.png"/><Relationship Id="rId7" Type="http://schemas.openxmlformats.org/officeDocument/2006/relationships/tags" Target="../tags/tag502.xml"/><Relationship Id="rId6" Type="http://schemas.openxmlformats.org/officeDocument/2006/relationships/image" Target="../media/image9.png"/><Relationship Id="rId5" Type="http://schemas.openxmlformats.org/officeDocument/2006/relationships/tags" Target="../tags/tag501.xml"/><Relationship Id="rId4" Type="http://schemas.openxmlformats.org/officeDocument/2006/relationships/tags" Target="../tags/tag500.xml"/><Relationship Id="rId3" Type="http://schemas.openxmlformats.org/officeDocument/2006/relationships/tags" Target="../tags/tag499.xml"/><Relationship Id="rId2" Type="http://schemas.openxmlformats.org/officeDocument/2006/relationships/image" Target="../media/image2.png"/><Relationship Id="rId18" Type="http://schemas.openxmlformats.org/officeDocument/2006/relationships/tags" Target="../tags/tag510.xml"/><Relationship Id="rId17" Type="http://schemas.openxmlformats.org/officeDocument/2006/relationships/tags" Target="../tags/tag509.xml"/><Relationship Id="rId16" Type="http://schemas.openxmlformats.org/officeDocument/2006/relationships/tags" Target="../tags/tag508.xml"/><Relationship Id="rId15" Type="http://schemas.openxmlformats.org/officeDocument/2006/relationships/tags" Target="../tags/tag507.xml"/><Relationship Id="rId14" Type="http://schemas.openxmlformats.org/officeDocument/2006/relationships/tags" Target="../tags/tag506.xml"/><Relationship Id="rId13" Type="http://schemas.openxmlformats.org/officeDocument/2006/relationships/image" Target="../media/image12.png"/><Relationship Id="rId12" Type="http://schemas.openxmlformats.org/officeDocument/2006/relationships/tags" Target="../tags/tag505.xml"/><Relationship Id="rId11" Type="http://schemas.openxmlformats.org/officeDocument/2006/relationships/image" Target="../media/image11.png"/><Relationship Id="rId10" Type="http://schemas.openxmlformats.org/officeDocument/2006/relationships/tags" Target="../tags/tag504.xml"/><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9" Type="http://schemas.openxmlformats.org/officeDocument/2006/relationships/tags" Target="../tags/tag517.xml"/><Relationship Id="rId8" Type="http://schemas.openxmlformats.org/officeDocument/2006/relationships/tags" Target="../tags/tag516.xml"/><Relationship Id="rId7" Type="http://schemas.openxmlformats.org/officeDocument/2006/relationships/tags" Target="../tags/tag515.xml"/><Relationship Id="rId6" Type="http://schemas.openxmlformats.org/officeDocument/2006/relationships/tags" Target="../tags/tag514.xml"/><Relationship Id="rId5" Type="http://schemas.openxmlformats.org/officeDocument/2006/relationships/tags" Target="../tags/tag513.xml"/><Relationship Id="rId4" Type="http://schemas.openxmlformats.org/officeDocument/2006/relationships/tags" Target="../tags/tag512.xml"/><Relationship Id="rId3" Type="http://schemas.openxmlformats.org/officeDocument/2006/relationships/tags" Target="../tags/tag511.xml"/><Relationship Id="rId2" Type="http://schemas.openxmlformats.org/officeDocument/2006/relationships/image" Target="../media/image2.png"/><Relationship Id="rId14" Type="http://schemas.openxmlformats.org/officeDocument/2006/relationships/image" Target="../media/image4.png"/><Relationship Id="rId13" Type="http://schemas.openxmlformats.org/officeDocument/2006/relationships/tags" Target="../tags/tag520.xml"/><Relationship Id="rId12" Type="http://schemas.openxmlformats.org/officeDocument/2006/relationships/image" Target="../media/image5.png"/><Relationship Id="rId11" Type="http://schemas.openxmlformats.org/officeDocument/2006/relationships/tags" Target="../tags/tag519.xml"/><Relationship Id="rId10" Type="http://schemas.openxmlformats.org/officeDocument/2006/relationships/tags" Target="../tags/tag518.xml"/><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9" Type="http://schemas.openxmlformats.org/officeDocument/2006/relationships/tags" Target="../tags/tag525.xml"/><Relationship Id="rId8" Type="http://schemas.openxmlformats.org/officeDocument/2006/relationships/image" Target="../media/image4.png"/><Relationship Id="rId7" Type="http://schemas.openxmlformats.org/officeDocument/2006/relationships/tags" Target="../tags/tag524.xml"/><Relationship Id="rId6" Type="http://schemas.openxmlformats.org/officeDocument/2006/relationships/image" Target="../media/image3.png"/><Relationship Id="rId5" Type="http://schemas.openxmlformats.org/officeDocument/2006/relationships/tags" Target="../tags/tag523.xml"/><Relationship Id="rId4" Type="http://schemas.openxmlformats.org/officeDocument/2006/relationships/tags" Target="../tags/tag522.xml"/><Relationship Id="rId3" Type="http://schemas.openxmlformats.org/officeDocument/2006/relationships/tags" Target="../tags/tag521.xml"/><Relationship Id="rId2" Type="http://schemas.openxmlformats.org/officeDocument/2006/relationships/image" Target="../media/image2.png"/><Relationship Id="rId14" Type="http://schemas.openxmlformats.org/officeDocument/2006/relationships/tags" Target="../tags/tag530.xml"/><Relationship Id="rId13" Type="http://schemas.openxmlformats.org/officeDocument/2006/relationships/tags" Target="../tags/tag529.xml"/><Relationship Id="rId12" Type="http://schemas.openxmlformats.org/officeDocument/2006/relationships/tags" Target="../tags/tag528.xml"/><Relationship Id="rId11" Type="http://schemas.openxmlformats.org/officeDocument/2006/relationships/tags" Target="../tags/tag527.xml"/><Relationship Id="rId10" Type="http://schemas.openxmlformats.org/officeDocument/2006/relationships/tags" Target="../tags/tag526.xml"/><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9" Type="http://schemas.openxmlformats.org/officeDocument/2006/relationships/tags" Target="../tags/tag535.xml"/><Relationship Id="rId8" Type="http://schemas.openxmlformats.org/officeDocument/2006/relationships/image" Target="../media/image4.png"/><Relationship Id="rId7" Type="http://schemas.openxmlformats.org/officeDocument/2006/relationships/tags" Target="../tags/tag534.xml"/><Relationship Id="rId6" Type="http://schemas.openxmlformats.org/officeDocument/2006/relationships/image" Target="../media/image5.png"/><Relationship Id="rId5" Type="http://schemas.openxmlformats.org/officeDocument/2006/relationships/tags" Target="../tags/tag533.xml"/><Relationship Id="rId4" Type="http://schemas.openxmlformats.org/officeDocument/2006/relationships/tags" Target="../tags/tag532.xml"/><Relationship Id="rId3" Type="http://schemas.openxmlformats.org/officeDocument/2006/relationships/tags" Target="../tags/tag531.xml"/><Relationship Id="rId2" Type="http://schemas.openxmlformats.org/officeDocument/2006/relationships/image" Target="../media/image2.png"/><Relationship Id="rId14" Type="http://schemas.openxmlformats.org/officeDocument/2006/relationships/tags" Target="../tags/tag540.xml"/><Relationship Id="rId13" Type="http://schemas.openxmlformats.org/officeDocument/2006/relationships/tags" Target="../tags/tag539.xml"/><Relationship Id="rId12" Type="http://schemas.openxmlformats.org/officeDocument/2006/relationships/tags" Target="../tags/tag538.xml"/><Relationship Id="rId11" Type="http://schemas.openxmlformats.org/officeDocument/2006/relationships/tags" Target="../tags/tag537.xml"/><Relationship Id="rId10" Type="http://schemas.openxmlformats.org/officeDocument/2006/relationships/tags" Target="../tags/tag536.xml"/><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9" Type="http://schemas.openxmlformats.org/officeDocument/2006/relationships/tags" Target="../tags/tag545.xml"/><Relationship Id="rId8" Type="http://schemas.openxmlformats.org/officeDocument/2006/relationships/image" Target="../media/image14.png"/><Relationship Id="rId7" Type="http://schemas.openxmlformats.org/officeDocument/2006/relationships/tags" Target="../tags/tag544.xml"/><Relationship Id="rId6" Type="http://schemas.openxmlformats.org/officeDocument/2006/relationships/image" Target="../media/image13.png"/><Relationship Id="rId5" Type="http://schemas.openxmlformats.org/officeDocument/2006/relationships/tags" Target="../tags/tag543.xml"/><Relationship Id="rId4" Type="http://schemas.openxmlformats.org/officeDocument/2006/relationships/tags" Target="../tags/tag542.xml"/><Relationship Id="rId3" Type="http://schemas.openxmlformats.org/officeDocument/2006/relationships/tags" Target="../tags/tag541.xml"/><Relationship Id="rId2" Type="http://schemas.openxmlformats.org/officeDocument/2006/relationships/image" Target="../media/image2.png"/><Relationship Id="rId16" Type="http://schemas.openxmlformats.org/officeDocument/2006/relationships/tags" Target="../tags/tag552.xml"/><Relationship Id="rId15" Type="http://schemas.openxmlformats.org/officeDocument/2006/relationships/tags" Target="../tags/tag551.xml"/><Relationship Id="rId14" Type="http://schemas.openxmlformats.org/officeDocument/2006/relationships/tags" Target="../tags/tag550.xml"/><Relationship Id="rId13" Type="http://schemas.openxmlformats.org/officeDocument/2006/relationships/tags" Target="../tags/tag549.xml"/><Relationship Id="rId12" Type="http://schemas.openxmlformats.org/officeDocument/2006/relationships/tags" Target="../tags/tag548.xml"/><Relationship Id="rId11" Type="http://schemas.openxmlformats.org/officeDocument/2006/relationships/tags" Target="../tags/tag547.xml"/><Relationship Id="rId10" Type="http://schemas.openxmlformats.org/officeDocument/2006/relationships/tags" Target="../tags/tag546.xml"/><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9" Type="http://schemas.openxmlformats.org/officeDocument/2006/relationships/tags" Target="../tags/tag559.xml"/><Relationship Id="rId8" Type="http://schemas.openxmlformats.org/officeDocument/2006/relationships/tags" Target="../tags/tag558.xml"/><Relationship Id="rId7" Type="http://schemas.openxmlformats.org/officeDocument/2006/relationships/tags" Target="../tags/tag557.xml"/><Relationship Id="rId6" Type="http://schemas.openxmlformats.org/officeDocument/2006/relationships/tags" Target="../tags/tag556.xml"/><Relationship Id="rId5" Type="http://schemas.openxmlformats.org/officeDocument/2006/relationships/tags" Target="../tags/tag555.xml"/><Relationship Id="rId4" Type="http://schemas.openxmlformats.org/officeDocument/2006/relationships/tags" Target="../tags/tag554.xml"/><Relationship Id="rId3" Type="http://schemas.openxmlformats.org/officeDocument/2006/relationships/tags" Target="../tags/tag553.xml"/><Relationship Id="rId2" Type="http://schemas.openxmlformats.org/officeDocument/2006/relationships/image" Target="../media/image2.png"/><Relationship Id="rId16" Type="http://schemas.openxmlformats.org/officeDocument/2006/relationships/tags" Target="../tags/tag564.xml"/><Relationship Id="rId15" Type="http://schemas.openxmlformats.org/officeDocument/2006/relationships/tags" Target="../tags/tag563.xml"/><Relationship Id="rId14" Type="http://schemas.openxmlformats.org/officeDocument/2006/relationships/tags" Target="../tags/tag562.xml"/><Relationship Id="rId13" Type="http://schemas.openxmlformats.org/officeDocument/2006/relationships/image" Target="../media/image4.png"/><Relationship Id="rId12" Type="http://schemas.openxmlformats.org/officeDocument/2006/relationships/tags" Target="../tags/tag561.xml"/><Relationship Id="rId11" Type="http://schemas.openxmlformats.org/officeDocument/2006/relationships/image" Target="../media/image3.png"/><Relationship Id="rId10" Type="http://schemas.openxmlformats.org/officeDocument/2006/relationships/tags" Target="../tags/tag560.xml"/><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9" Type="http://schemas.openxmlformats.org/officeDocument/2006/relationships/tags" Target="../tags/tag577.xml"/><Relationship Id="rId8" Type="http://schemas.openxmlformats.org/officeDocument/2006/relationships/tags" Target="../tags/tag576.xml"/><Relationship Id="rId7" Type="http://schemas.openxmlformats.org/officeDocument/2006/relationships/tags" Target="../tags/tag575.xml"/><Relationship Id="rId6" Type="http://schemas.openxmlformats.org/officeDocument/2006/relationships/tags" Target="../tags/tag574.xml"/><Relationship Id="rId5" Type="http://schemas.openxmlformats.org/officeDocument/2006/relationships/tags" Target="../tags/tag573.xml"/><Relationship Id="rId4" Type="http://schemas.openxmlformats.org/officeDocument/2006/relationships/tags" Target="../tags/tag572.xml"/><Relationship Id="rId3" Type="http://schemas.openxmlformats.org/officeDocument/2006/relationships/tags" Target="../tags/tag571.xml"/><Relationship Id="rId2" Type="http://schemas.openxmlformats.org/officeDocument/2006/relationships/image" Target="../media/image2.png"/><Relationship Id="rId14" Type="http://schemas.openxmlformats.org/officeDocument/2006/relationships/tags" Target="../tags/tag582.xml"/><Relationship Id="rId13" Type="http://schemas.openxmlformats.org/officeDocument/2006/relationships/tags" Target="../tags/tag581.xml"/><Relationship Id="rId12" Type="http://schemas.openxmlformats.org/officeDocument/2006/relationships/tags" Target="../tags/tag580.xml"/><Relationship Id="rId11" Type="http://schemas.openxmlformats.org/officeDocument/2006/relationships/tags" Target="../tags/tag579.xml"/><Relationship Id="rId10" Type="http://schemas.openxmlformats.org/officeDocument/2006/relationships/tags" Target="../tags/tag578.xml"/><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586.xml"/><Relationship Id="rId7" Type="http://schemas.openxmlformats.org/officeDocument/2006/relationships/image" Target="../media/image4.png"/><Relationship Id="rId6" Type="http://schemas.openxmlformats.org/officeDocument/2006/relationships/tags" Target="../tags/tag585.xml"/><Relationship Id="rId5" Type="http://schemas.openxmlformats.org/officeDocument/2006/relationships/image" Target="../media/image3.png"/><Relationship Id="rId4" Type="http://schemas.openxmlformats.org/officeDocument/2006/relationships/tags" Target="../tags/tag584.xml"/><Relationship Id="rId3" Type="http://schemas.openxmlformats.org/officeDocument/2006/relationships/tags" Target="../tags/tag583.xml"/><Relationship Id="rId2" Type="http://schemas.openxmlformats.org/officeDocument/2006/relationships/image" Target="../media/image2.png"/><Relationship Id="rId15" Type="http://schemas.openxmlformats.org/officeDocument/2006/relationships/tags" Target="../tags/tag592.xml"/><Relationship Id="rId14" Type="http://schemas.openxmlformats.org/officeDocument/2006/relationships/tags" Target="../tags/tag591.xml"/><Relationship Id="rId13" Type="http://schemas.openxmlformats.org/officeDocument/2006/relationships/tags" Target="../tags/tag590.xml"/><Relationship Id="rId12" Type="http://schemas.openxmlformats.org/officeDocument/2006/relationships/tags" Target="../tags/tag589.xml"/><Relationship Id="rId11" Type="http://schemas.openxmlformats.org/officeDocument/2006/relationships/tags" Target="../tags/tag588.xml"/><Relationship Id="rId10" Type="http://schemas.openxmlformats.org/officeDocument/2006/relationships/tags" Target="../tags/tag587.xml"/><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9" Type="http://schemas.openxmlformats.org/officeDocument/2006/relationships/image" Target="../media/image7.png"/><Relationship Id="rId8" Type="http://schemas.openxmlformats.org/officeDocument/2006/relationships/tags" Target="../tags/tag597.xml"/><Relationship Id="rId7" Type="http://schemas.openxmlformats.org/officeDocument/2006/relationships/tags" Target="../tags/tag596.xml"/><Relationship Id="rId6" Type="http://schemas.openxmlformats.org/officeDocument/2006/relationships/tags" Target="../tags/tag595.xml"/><Relationship Id="rId5" Type="http://schemas.openxmlformats.org/officeDocument/2006/relationships/image" Target="../media/image6.png"/><Relationship Id="rId4" Type="http://schemas.openxmlformats.org/officeDocument/2006/relationships/tags" Target="../tags/tag594.xml"/><Relationship Id="rId3" Type="http://schemas.openxmlformats.org/officeDocument/2006/relationships/tags" Target="../tags/tag593.xml"/><Relationship Id="rId2" Type="http://schemas.openxmlformats.org/officeDocument/2006/relationships/image" Target="../media/image2.png"/><Relationship Id="rId18" Type="http://schemas.openxmlformats.org/officeDocument/2006/relationships/tags" Target="../tags/tag605.xml"/><Relationship Id="rId17" Type="http://schemas.openxmlformats.org/officeDocument/2006/relationships/tags" Target="../tags/tag604.xml"/><Relationship Id="rId16" Type="http://schemas.openxmlformats.org/officeDocument/2006/relationships/tags" Target="../tags/tag603.xml"/><Relationship Id="rId15" Type="http://schemas.openxmlformats.org/officeDocument/2006/relationships/tags" Target="../tags/tag602.xml"/><Relationship Id="rId14" Type="http://schemas.openxmlformats.org/officeDocument/2006/relationships/tags" Target="../tags/tag601.xml"/><Relationship Id="rId13" Type="http://schemas.openxmlformats.org/officeDocument/2006/relationships/tags" Target="../tags/tag600.xml"/><Relationship Id="rId12" Type="http://schemas.openxmlformats.org/officeDocument/2006/relationships/tags" Target="../tags/tag599.xml"/><Relationship Id="rId11" Type="http://schemas.openxmlformats.org/officeDocument/2006/relationships/image" Target="../media/image8.png"/><Relationship Id="rId10" Type="http://schemas.openxmlformats.org/officeDocument/2006/relationships/tags" Target="../tags/tag598.xml"/><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609.xml"/><Relationship Id="rId7" Type="http://schemas.openxmlformats.org/officeDocument/2006/relationships/image" Target="../media/image4.png"/><Relationship Id="rId6" Type="http://schemas.openxmlformats.org/officeDocument/2006/relationships/tags" Target="../tags/tag608.xml"/><Relationship Id="rId5" Type="http://schemas.openxmlformats.org/officeDocument/2006/relationships/image" Target="../media/image3.png"/><Relationship Id="rId4" Type="http://schemas.openxmlformats.org/officeDocument/2006/relationships/tags" Target="../tags/tag607.xml"/><Relationship Id="rId3" Type="http://schemas.openxmlformats.org/officeDocument/2006/relationships/tags" Target="../tags/tag606.xml"/><Relationship Id="rId2" Type="http://schemas.openxmlformats.org/officeDocument/2006/relationships/image" Target="../media/image2.png"/><Relationship Id="rId16" Type="http://schemas.openxmlformats.org/officeDocument/2006/relationships/tags" Target="../tags/tag616.xml"/><Relationship Id="rId15" Type="http://schemas.openxmlformats.org/officeDocument/2006/relationships/tags" Target="../tags/tag615.xml"/><Relationship Id="rId14" Type="http://schemas.openxmlformats.org/officeDocument/2006/relationships/tags" Target="../tags/tag614.xml"/><Relationship Id="rId13" Type="http://schemas.openxmlformats.org/officeDocument/2006/relationships/tags" Target="../tags/tag613.xml"/><Relationship Id="rId12" Type="http://schemas.openxmlformats.org/officeDocument/2006/relationships/tags" Target="../tags/tag612.xml"/><Relationship Id="rId11" Type="http://schemas.openxmlformats.org/officeDocument/2006/relationships/tags" Target="../tags/tag611.xml"/><Relationship Id="rId10" Type="http://schemas.openxmlformats.org/officeDocument/2006/relationships/tags" Target="../tags/tag610.xml"/><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620.xml"/><Relationship Id="rId7" Type="http://schemas.openxmlformats.org/officeDocument/2006/relationships/image" Target="../media/image4.png"/><Relationship Id="rId6" Type="http://schemas.openxmlformats.org/officeDocument/2006/relationships/tags" Target="../tags/tag619.xml"/><Relationship Id="rId5" Type="http://schemas.openxmlformats.org/officeDocument/2006/relationships/image" Target="../media/image3.png"/><Relationship Id="rId4" Type="http://schemas.openxmlformats.org/officeDocument/2006/relationships/tags" Target="../tags/tag618.xml"/><Relationship Id="rId3" Type="http://schemas.openxmlformats.org/officeDocument/2006/relationships/tags" Target="../tags/tag617.xml"/><Relationship Id="rId2" Type="http://schemas.openxmlformats.org/officeDocument/2006/relationships/image" Target="../media/image2.png"/><Relationship Id="rId18" Type="http://schemas.openxmlformats.org/officeDocument/2006/relationships/tags" Target="../tags/tag629.xml"/><Relationship Id="rId17" Type="http://schemas.openxmlformats.org/officeDocument/2006/relationships/tags" Target="../tags/tag628.xml"/><Relationship Id="rId16" Type="http://schemas.openxmlformats.org/officeDocument/2006/relationships/tags" Target="../tags/tag627.xml"/><Relationship Id="rId15" Type="http://schemas.openxmlformats.org/officeDocument/2006/relationships/tags" Target="../tags/tag626.xml"/><Relationship Id="rId14" Type="http://schemas.openxmlformats.org/officeDocument/2006/relationships/tags" Target="../tags/tag625.xml"/><Relationship Id="rId13" Type="http://schemas.openxmlformats.org/officeDocument/2006/relationships/tags" Target="../tags/tag624.xml"/><Relationship Id="rId12" Type="http://schemas.openxmlformats.org/officeDocument/2006/relationships/tags" Target="../tags/tag623.xml"/><Relationship Id="rId11" Type="http://schemas.openxmlformats.org/officeDocument/2006/relationships/tags" Target="../tags/tag622.xml"/><Relationship Id="rId10" Type="http://schemas.openxmlformats.org/officeDocument/2006/relationships/tags" Target="../tags/tag621.xml"/><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9" Type="http://schemas.openxmlformats.org/officeDocument/2006/relationships/tags" Target="../tags/tag635.xml"/><Relationship Id="rId8" Type="http://schemas.openxmlformats.org/officeDocument/2006/relationships/tags" Target="../tags/tag634.xml"/><Relationship Id="rId7" Type="http://schemas.openxmlformats.org/officeDocument/2006/relationships/tags" Target="../tags/tag633.xml"/><Relationship Id="rId6" Type="http://schemas.openxmlformats.org/officeDocument/2006/relationships/tags" Target="../tags/tag632.xml"/><Relationship Id="rId5" Type="http://schemas.openxmlformats.org/officeDocument/2006/relationships/image" Target="../media/image6.png"/><Relationship Id="rId4" Type="http://schemas.openxmlformats.org/officeDocument/2006/relationships/tags" Target="../tags/tag631.xml"/><Relationship Id="rId3" Type="http://schemas.openxmlformats.org/officeDocument/2006/relationships/tags" Target="../tags/tag630.xml"/><Relationship Id="rId2" Type="http://schemas.openxmlformats.org/officeDocument/2006/relationships/image" Target="../media/image2.png"/><Relationship Id="rId11" Type="http://schemas.openxmlformats.org/officeDocument/2006/relationships/tags" Target="../tags/tag637.xml"/><Relationship Id="rId10" Type="http://schemas.openxmlformats.org/officeDocument/2006/relationships/tags" Target="../tags/tag636.xml"/><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7" Type="http://schemas.openxmlformats.org/officeDocument/2006/relationships/tags" Target="../tags/tag641.xml"/><Relationship Id="rId6" Type="http://schemas.openxmlformats.org/officeDocument/2006/relationships/tags" Target="../tags/tag640.xml"/><Relationship Id="rId5" Type="http://schemas.openxmlformats.org/officeDocument/2006/relationships/tags" Target="../tags/tag639.xml"/><Relationship Id="rId4" Type="http://schemas.openxmlformats.org/officeDocument/2006/relationships/image" Target="../media/image6.png"/><Relationship Id="rId3" Type="http://schemas.openxmlformats.org/officeDocument/2006/relationships/tags" Target="../tags/tag638.xml"/><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645.xml"/><Relationship Id="rId7" Type="http://schemas.openxmlformats.org/officeDocument/2006/relationships/image" Target="../media/image4.png"/><Relationship Id="rId6" Type="http://schemas.openxmlformats.org/officeDocument/2006/relationships/tags" Target="../tags/tag644.xml"/><Relationship Id="rId5" Type="http://schemas.openxmlformats.org/officeDocument/2006/relationships/image" Target="../media/image3.png"/><Relationship Id="rId4" Type="http://schemas.openxmlformats.org/officeDocument/2006/relationships/tags" Target="../tags/tag643.xml"/><Relationship Id="rId3" Type="http://schemas.openxmlformats.org/officeDocument/2006/relationships/tags" Target="../tags/tag642.xml"/><Relationship Id="rId2" Type="http://schemas.openxmlformats.org/officeDocument/2006/relationships/image" Target="../media/image2.png"/><Relationship Id="rId16" Type="http://schemas.openxmlformats.org/officeDocument/2006/relationships/tags" Target="../tags/tag652.xml"/><Relationship Id="rId15" Type="http://schemas.openxmlformats.org/officeDocument/2006/relationships/tags" Target="../tags/tag651.xml"/><Relationship Id="rId14" Type="http://schemas.openxmlformats.org/officeDocument/2006/relationships/tags" Target="../tags/tag650.xml"/><Relationship Id="rId13" Type="http://schemas.openxmlformats.org/officeDocument/2006/relationships/tags" Target="../tags/tag649.xml"/><Relationship Id="rId12" Type="http://schemas.openxmlformats.org/officeDocument/2006/relationships/tags" Target="../tags/tag648.xml"/><Relationship Id="rId11" Type="http://schemas.openxmlformats.org/officeDocument/2006/relationships/tags" Target="../tags/tag647.xml"/><Relationship Id="rId10" Type="http://schemas.openxmlformats.org/officeDocument/2006/relationships/tags" Target="../tags/tag646.xml"/><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656.xml"/><Relationship Id="rId7" Type="http://schemas.openxmlformats.org/officeDocument/2006/relationships/image" Target="../media/image4.png"/><Relationship Id="rId6" Type="http://schemas.openxmlformats.org/officeDocument/2006/relationships/tags" Target="../tags/tag655.xml"/><Relationship Id="rId5" Type="http://schemas.openxmlformats.org/officeDocument/2006/relationships/image" Target="../media/image3.png"/><Relationship Id="rId4" Type="http://schemas.openxmlformats.org/officeDocument/2006/relationships/tags" Target="../tags/tag654.xml"/><Relationship Id="rId3" Type="http://schemas.openxmlformats.org/officeDocument/2006/relationships/tags" Target="../tags/tag653.xml"/><Relationship Id="rId2" Type="http://schemas.openxmlformats.org/officeDocument/2006/relationships/image" Target="../media/image2.png"/><Relationship Id="rId15" Type="http://schemas.openxmlformats.org/officeDocument/2006/relationships/tags" Target="../tags/tag662.xml"/><Relationship Id="rId14" Type="http://schemas.openxmlformats.org/officeDocument/2006/relationships/tags" Target="../tags/tag661.xml"/><Relationship Id="rId13" Type="http://schemas.openxmlformats.org/officeDocument/2006/relationships/tags" Target="../tags/tag660.xml"/><Relationship Id="rId12" Type="http://schemas.openxmlformats.org/officeDocument/2006/relationships/tags" Target="../tags/tag659.xml"/><Relationship Id="rId11" Type="http://schemas.openxmlformats.org/officeDocument/2006/relationships/tags" Target="../tags/tag658.xml"/><Relationship Id="rId10" Type="http://schemas.openxmlformats.org/officeDocument/2006/relationships/tags" Target="../tags/tag657.xml"/><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666.xml"/><Relationship Id="rId7" Type="http://schemas.openxmlformats.org/officeDocument/2006/relationships/image" Target="../media/image4.png"/><Relationship Id="rId6" Type="http://schemas.openxmlformats.org/officeDocument/2006/relationships/tags" Target="../tags/tag665.xml"/><Relationship Id="rId5" Type="http://schemas.openxmlformats.org/officeDocument/2006/relationships/image" Target="../media/image3.png"/><Relationship Id="rId4" Type="http://schemas.openxmlformats.org/officeDocument/2006/relationships/tags" Target="../tags/tag664.xml"/><Relationship Id="rId3" Type="http://schemas.openxmlformats.org/officeDocument/2006/relationships/tags" Target="../tags/tag663.xml"/><Relationship Id="rId2" Type="http://schemas.openxmlformats.org/officeDocument/2006/relationships/image" Target="../media/image2.png"/><Relationship Id="rId14" Type="http://schemas.openxmlformats.org/officeDocument/2006/relationships/tags" Target="../tags/tag671.xml"/><Relationship Id="rId13" Type="http://schemas.openxmlformats.org/officeDocument/2006/relationships/tags" Target="../tags/tag670.xml"/><Relationship Id="rId12" Type="http://schemas.openxmlformats.org/officeDocument/2006/relationships/tags" Target="../tags/tag669.xml"/><Relationship Id="rId11" Type="http://schemas.openxmlformats.org/officeDocument/2006/relationships/tags" Target="../tags/tag668.xml"/><Relationship Id="rId10" Type="http://schemas.openxmlformats.org/officeDocument/2006/relationships/tags" Target="../tags/tag667.xml"/><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9" Type="http://schemas.openxmlformats.org/officeDocument/2006/relationships/tags" Target="../tags/tag677.xml"/><Relationship Id="rId8" Type="http://schemas.openxmlformats.org/officeDocument/2006/relationships/tags" Target="../tags/tag676.xml"/><Relationship Id="rId7" Type="http://schemas.openxmlformats.org/officeDocument/2006/relationships/tags" Target="../tags/tag675.xml"/><Relationship Id="rId6" Type="http://schemas.openxmlformats.org/officeDocument/2006/relationships/tags" Target="../tags/tag674.xml"/><Relationship Id="rId5" Type="http://schemas.openxmlformats.org/officeDocument/2006/relationships/tags" Target="../tags/tag673.xml"/><Relationship Id="rId4" Type="http://schemas.openxmlformats.org/officeDocument/2006/relationships/image" Target="../media/image6.png"/><Relationship Id="rId3" Type="http://schemas.openxmlformats.org/officeDocument/2006/relationships/tags" Target="../tags/tag672.xml"/><Relationship Id="rId2" Type="http://schemas.openxmlformats.org/officeDocument/2006/relationships/image" Target="../media/image2.png"/><Relationship Id="rId16" Type="http://schemas.openxmlformats.org/officeDocument/2006/relationships/tags" Target="../tags/tag684.xml"/><Relationship Id="rId15" Type="http://schemas.openxmlformats.org/officeDocument/2006/relationships/tags" Target="../tags/tag683.xml"/><Relationship Id="rId14" Type="http://schemas.openxmlformats.org/officeDocument/2006/relationships/tags" Target="../tags/tag682.xml"/><Relationship Id="rId13" Type="http://schemas.openxmlformats.org/officeDocument/2006/relationships/tags" Target="../tags/tag681.xml"/><Relationship Id="rId12" Type="http://schemas.openxmlformats.org/officeDocument/2006/relationships/tags" Target="../tags/tag680.xml"/><Relationship Id="rId11" Type="http://schemas.openxmlformats.org/officeDocument/2006/relationships/tags" Target="../tags/tag679.xml"/><Relationship Id="rId10" Type="http://schemas.openxmlformats.org/officeDocument/2006/relationships/tags" Target="../tags/tag678.xml"/><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6" Type="http://schemas.openxmlformats.org/officeDocument/2006/relationships/tags" Target="../tags/tag688.xml"/><Relationship Id="rId5" Type="http://schemas.openxmlformats.org/officeDocument/2006/relationships/tags" Target="../tags/tag687.xml"/><Relationship Id="rId4" Type="http://schemas.openxmlformats.org/officeDocument/2006/relationships/tags" Target="../tags/tag686.xml"/><Relationship Id="rId3" Type="http://schemas.openxmlformats.org/officeDocument/2006/relationships/tags" Target="../tags/tag685.xml"/><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9" Type="http://schemas.openxmlformats.org/officeDocument/2006/relationships/tags" Target="../tags/tag693.xml"/><Relationship Id="rId8" Type="http://schemas.openxmlformats.org/officeDocument/2006/relationships/image" Target="../media/image10.png"/><Relationship Id="rId7" Type="http://schemas.openxmlformats.org/officeDocument/2006/relationships/tags" Target="../tags/tag692.xml"/><Relationship Id="rId6" Type="http://schemas.openxmlformats.org/officeDocument/2006/relationships/image" Target="../media/image9.png"/><Relationship Id="rId5" Type="http://schemas.openxmlformats.org/officeDocument/2006/relationships/tags" Target="../tags/tag691.xml"/><Relationship Id="rId4" Type="http://schemas.openxmlformats.org/officeDocument/2006/relationships/tags" Target="../tags/tag690.xml"/><Relationship Id="rId3" Type="http://schemas.openxmlformats.org/officeDocument/2006/relationships/tags" Target="../tags/tag689.xml"/><Relationship Id="rId2" Type="http://schemas.openxmlformats.org/officeDocument/2006/relationships/image" Target="../media/image2.png"/><Relationship Id="rId18" Type="http://schemas.openxmlformats.org/officeDocument/2006/relationships/tags" Target="../tags/tag700.xml"/><Relationship Id="rId17" Type="http://schemas.openxmlformats.org/officeDocument/2006/relationships/tags" Target="../tags/tag699.xml"/><Relationship Id="rId16" Type="http://schemas.openxmlformats.org/officeDocument/2006/relationships/tags" Target="../tags/tag698.xml"/><Relationship Id="rId15" Type="http://schemas.openxmlformats.org/officeDocument/2006/relationships/tags" Target="../tags/tag697.xml"/><Relationship Id="rId14" Type="http://schemas.openxmlformats.org/officeDocument/2006/relationships/tags" Target="../tags/tag696.xml"/><Relationship Id="rId13" Type="http://schemas.openxmlformats.org/officeDocument/2006/relationships/image" Target="../media/image12.png"/><Relationship Id="rId12" Type="http://schemas.openxmlformats.org/officeDocument/2006/relationships/tags" Target="../tags/tag695.xml"/><Relationship Id="rId11" Type="http://schemas.openxmlformats.org/officeDocument/2006/relationships/image" Target="../media/image11.png"/><Relationship Id="rId10" Type="http://schemas.openxmlformats.org/officeDocument/2006/relationships/tags" Target="../tags/tag694.xml"/><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9" Type="http://schemas.openxmlformats.org/officeDocument/2006/relationships/tags" Target="../tags/tag707.xml"/><Relationship Id="rId8" Type="http://schemas.openxmlformats.org/officeDocument/2006/relationships/tags" Target="../tags/tag706.xml"/><Relationship Id="rId7" Type="http://schemas.openxmlformats.org/officeDocument/2006/relationships/tags" Target="../tags/tag705.xml"/><Relationship Id="rId6" Type="http://schemas.openxmlformats.org/officeDocument/2006/relationships/tags" Target="../tags/tag704.xml"/><Relationship Id="rId5" Type="http://schemas.openxmlformats.org/officeDocument/2006/relationships/tags" Target="../tags/tag703.xml"/><Relationship Id="rId4" Type="http://schemas.openxmlformats.org/officeDocument/2006/relationships/tags" Target="../tags/tag702.xml"/><Relationship Id="rId3" Type="http://schemas.openxmlformats.org/officeDocument/2006/relationships/tags" Target="../tags/tag701.xml"/><Relationship Id="rId2" Type="http://schemas.openxmlformats.org/officeDocument/2006/relationships/image" Target="../media/image2.png"/><Relationship Id="rId14" Type="http://schemas.openxmlformats.org/officeDocument/2006/relationships/image" Target="../media/image4.png"/><Relationship Id="rId13" Type="http://schemas.openxmlformats.org/officeDocument/2006/relationships/tags" Target="../tags/tag710.xml"/><Relationship Id="rId12" Type="http://schemas.openxmlformats.org/officeDocument/2006/relationships/image" Target="../media/image5.png"/><Relationship Id="rId11" Type="http://schemas.openxmlformats.org/officeDocument/2006/relationships/tags" Target="../tags/tag709.xml"/><Relationship Id="rId10" Type="http://schemas.openxmlformats.org/officeDocument/2006/relationships/tags" Target="../tags/tag708.xml"/><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9" Type="http://schemas.openxmlformats.org/officeDocument/2006/relationships/tags" Target="../tags/tag715.xml"/><Relationship Id="rId8" Type="http://schemas.openxmlformats.org/officeDocument/2006/relationships/image" Target="../media/image4.png"/><Relationship Id="rId7" Type="http://schemas.openxmlformats.org/officeDocument/2006/relationships/tags" Target="../tags/tag714.xml"/><Relationship Id="rId6" Type="http://schemas.openxmlformats.org/officeDocument/2006/relationships/image" Target="../media/image3.png"/><Relationship Id="rId5" Type="http://schemas.openxmlformats.org/officeDocument/2006/relationships/tags" Target="../tags/tag713.xml"/><Relationship Id="rId4" Type="http://schemas.openxmlformats.org/officeDocument/2006/relationships/tags" Target="../tags/tag712.xml"/><Relationship Id="rId3" Type="http://schemas.openxmlformats.org/officeDocument/2006/relationships/tags" Target="../tags/tag711.xml"/><Relationship Id="rId2" Type="http://schemas.openxmlformats.org/officeDocument/2006/relationships/image" Target="../media/image2.png"/><Relationship Id="rId14" Type="http://schemas.openxmlformats.org/officeDocument/2006/relationships/tags" Target="../tags/tag720.xml"/><Relationship Id="rId13" Type="http://schemas.openxmlformats.org/officeDocument/2006/relationships/tags" Target="../tags/tag719.xml"/><Relationship Id="rId12" Type="http://schemas.openxmlformats.org/officeDocument/2006/relationships/tags" Target="../tags/tag718.xml"/><Relationship Id="rId11" Type="http://schemas.openxmlformats.org/officeDocument/2006/relationships/tags" Target="../tags/tag717.xml"/><Relationship Id="rId10" Type="http://schemas.openxmlformats.org/officeDocument/2006/relationships/tags" Target="../tags/tag716.xml"/><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9" Type="http://schemas.openxmlformats.org/officeDocument/2006/relationships/tags" Target="../tags/tag725.xml"/><Relationship Id="rId8" Type="http://schemas.openxmlformats.org/officeDocument/2006/relationships/image" Target="../media/image4.png"/><Relationship Id="rId7" Type="http://schemas.openxmlformats.org/officeDocument/2006/relationships/tags" Target="../tags/tag724.xml"/><Relationship Id="rId6" Type="http://schemas.openxmlformats.org/officeDocument/2006/relationships/image" Target="../media/image5.png"/><Relationship Id="rId5" Type="http://schemas.openxmlformats.org/officeDocument/2006/relationships/tags" Target="../tags/tag723.xml"/><Relationship Id="rId4" Type="http://schemas.openxmlformats.org/officeDocument/2006/relationships/tags" Target="../tags/tag722.xml"/><Relationship Id="rId3" Type="http://schemas.openxmlformats.org/officeDocument/2006/relationships/tags" Target="../tags/tag721.xml"/><Relationship Id="rId2" Type="http://schemas.openxmlformats.org/officeDocument/2006/relationships/image" Target="../media/image2.png"/><Relationship Id="rId14" Type="http://schemas.openxmlformats.org/officeDocument/2006/relationships/tags" Target="../tags/tag730.xml"/><Relationship Id="rId13" Type="http://schemas.openxmlformats.org/officeDocument/2006/relationships/tags" Target="../tags/tag729.xml"/><Relationship Id="rId12" Type="http://schemas.openxmlformats.org/officeDocument/2006/relationships/tags" Target="../tags/tag728.xml"/><Relationship Id="rId11" Type="http://schemas.openxmlformats.org/officeDocument/2006/relationships/tags" Target="../tags/tag727.xml"/><Relationship Id="rId10" Type="http://schemas.openxmlformats.org/officeDocument/2006/relationships/tags" Target="../tags/tag726.xml"/><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9" Type="http://schemas.openxmlformats.org/officeDocument/2006/relationships/tags" Target="../tags/tag735.xml"/><Relationship Id="rId8" Type="http://schemas.openxmlformats.org/officeDocument/2006/relationships/image" Target="../media/image14.png"/><Relationship Id="rId7" Type="http://schemas.openxmlformats.org/officeDocument/2006/relationships/tags" Target="../tags/tag734.xml"/><Relationship Id="rId6" Type="http://schemas.openxmlformats.org/officeDocument/2006/relationships/image" Target="../media/image13.png"/><Relationship Id="rId5" Type="http://schemas.openxmlformats.org/officeDocument/2006/relationships/tags" Target="../tags/tag733.xml"/><Relationship Id="rId4" Type="http://schemas.openxmlformats.org/officeDocument/2006/relationships/tags" Target="../tags/tag732.xml"/><Relationship Id="rId3" Type="http://schemas.openxmlformats.org/officeDocument/2006/relationships/tags" Target="../tags/tag731.xml"/><Relationship Id="rId2" Type="http://schemas.openxmlformats.org/officeDocument/2006/relationships/image" Target="../media/image2.png"/><Relationship Id="rId16" Type="http://schemas.openxmlformats.org/officeDocument/2006/relationships/tags" Target="../tags/tag742.xml"/><Relationship Id="rId15" Type="http://schemas.openxmlformats.org/officeDocument/2006/relationships/tags" Target="../tags/tag741.xml"/><Relationship Id="rId14" Type="http://schemas.openxmlformats.org/officeDocument/2006/relationships/tags" Target="../tags/tag740.xml"/><Relationship Id="rId13" Type="http://schemas.openxmlformats.org/officeDocument/2006/relationships/tags" Target="../tags/tag739.xml"/><Relationship Id="rId12" Type="http://schemas.openxmlformats.org/officeDocument/2006/relationships/tags" Target="../tags/tag738.xml"/><Relationship Id="rId11" Type="http://schemas.openxmlformats.org/officeDocument/2006/relationships/tags" Target="../tags/tag737.xml"/><Relationship Id="rId10" Type="http://schemas.openxmlformats.org/officeDocument/2006/relationships/tags" Target="../tags/tag736.xml"/><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9" Type="http://schemas.openxmlformats.org/officeDocument/2006/relationships/tags" Target="../tags/tag749.xml"/><Relationship Id="rId8" Type="http://schemas.openxmlformats.org/officeDocument/2006/relationships/tags" Target="../tags/tag748.xml"/><Relationship Id="rId7" Type="http://schemas.openxmlformats.org/officeDocument/2006/relationships/tags" Target="../tags/tag747.xml"/><Relationship Id="rId6" Type="http://schemas.openxmlformats.org/officeDocument/2006/relationships/tags" Target="../tags/tag746.xml"/><Relationship Id="rId5" Type="http://schemas.openxmlformats.org/officeDocument/2006/relationships/tags" Target="../tags/tag745.xml"/><Relationship Id="rId4" Type="http://schemas.openxmlformats.org/officeDocument/2006/relationships/tags" Target="../tags/tag744.xml"/><Relationship Id="rId3" Type="http://schemas.openxmlformats.org/officeDocument/2006/relationships/tags" Target="../tags/tag743.xml"/><Relationship Id="rId2" Type="http://schemas.openxmlformats.org/officeDocument/2006/relationships/image" Target="../media/image2.png"/><Relationship Id="rId16" Type="http://schemas.openxmlformats.org/officeDocument/2006/relationships/tags" Target="../tags/tag754.xml"/><Relationship Id="rId15" Type="http://schemas.openxmlformats.org/officeDocument/2006/relationships/tags" Target="../tags/tag753.xml"/><Relationship Id="rId14" Type="http://schemas.openxmlformats.org/officeDocument/2006/relationships/tags" Target="../tags/tag752.xml"/><Relationship Id="rId13" Type="http://schemas.openxmlformats.org/officeDocument/2006/relationships/image" Target="../media/image4.png"/><Relationship Id="rId12" Type="http://schemas.openxmlformats.org/officeDocument/2006/relationships/tags" Target="../tags/tag751.xml"/><Relationship Id="rId11" Type="http://schemas.openxmlformats.org/officeDocument/2006/relationships/image" Target="../media/image3.png"/><Relationship Id="rId10" Type="http://schemas.openxmlformats.org/officeDocument/2006/relationships/tags" Target="../tags/tag750.xml"/><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5"/>
          <p:cNvSpPr>
            <a:spLocks noGrp="1" noChangeArrowheads="1"/>
          </p:cNvSpPr>
          <p:nvPr>
            <p:ph type="dt" sz="half" idx="10"/>
          </p:nvPr>
        </p:nvSpPr>
        <p:spPr/>
        <p:txBody>
          <a:bodyPr/>
          <a:lstStyle>
            <a:lvl1pPr>
              <a:defRPr/>
            </a:lvl1pPr>
          </a:lstStyle>
          <a:p>
            <a:pPr>
              <a:defRPr/>
            </a:pPr>
            <a:endParaRPr lang="en-US"/>
          </a:p>
        </p:txBody>
      </p:sp>
      <p:sp>
        <p:nvSpPr>
          <p:cNvPr id="5" name="Rectangle 6"/>
          <p:cNvSpPr>
            <a:spLocks noGrp="1" noChangeArrowheads="1"/>
          </p:cNvSpPr>
          <p:nvPr>
            <p:ph type="ftr" sz="quarter" idx="11"/>
          </p:nvPr>
        </p:nvSpPr>
        <p:spPr/>
        <p:txBody>
          <a:bodyPr/>
          <a:lstStyle>
            <a:lvl1pPr>
              <a:defRPr/>
            </a:lvl1pPr>
          </a:lstStyle>
          <a:p>
            <a:pPr>
              <a:defRPr/>
            </a:pPr>
            <a:endParaRPr lang="en-US"/>
          </a:p>
        </p:txBody>
      </p:sp>
      <p:sp>
        <p:nvSpPr>
          <p:cNvPr id="6" name="Rectangle 7"/>
          <p:cNvSpPr>
            <a:spLocks noGrp="1" noChangeArrowheads="1"/>
          </p:cNvSpPr>
          <p:nvPr>
            <p:ph type="sldNum" sz="quarter" idx="12"/>
          </p:nvPr>
        </p:nvSpPr>
        <p:spPr/>
        <p:txBody>
          <a:bodyPr/>
          <a:lstStyle>
            <a:lvl1pPr>
              <a:defRPr/>
            </a:lvl1pPr>
          </a:lstStyle>
          <a:p>
            <a:pPr>
              <a:defRPr/>
            </a:pPr>
            <a:fld id="{6DE52D6F-971D-4930-906D-E74D18E2C27A}" type="slidenum">
              <a:rPr lang="zh-CN" alt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5"/>
          <p:cNvSpPr>
            <a:spLocks noGrp="1" noChangeArrowheads="1"/>
          </p:cNvSpPr>
          <p:nvPr>
            <p:ph type="dt" sz="half" idx="10"/>
          </p:nvPr>
        </p:nvSpPr>
        <p:spPr/>
        <p:txBody>
          <a:bodyPr/>
          <a:lstStyle>
            <a:lvl1pPr>
              <a:defRPr/>
            </a:lvl1pPr>
          </a:lstStyle>
          <a:p>
            <a:pPr>
              <a:defRPr/>
            </a:pPr>
            <a:endParaRPr lang="en-US"/>
          </a:p>
        </p:txBody>
      </p:sp>
      <p:sp>
        <p:nvSpPr>
          <p:cNvPr id="5" name="Rectangle 6"/>
          <p:cNvSpPr>
            <a:spLocks noGrp="1" noChangeArrowheads="1"/>
          </p:cNvSpPr>
          <p:nvPr>
            <p:ph type="ftr" sz="quarter" idx="11"/>
          </p:nvPr>
        </p:nvSpPr>
        <p:spPr/>
        <p:txBody>
          <a:bodyPr/>
          <a:lstStyle>
            <a:lvl1pPr>
              <a:defRPr/>
            </a:lvl1pPr>
          </a:lstStyle>
          <a:p>
            <a:pPr>
              <a:defRPr/>
            </a:pPr>
            <a:endParaRPr lang="en-US"/>
          </a:p>
        </p:txBody>
      </p:sp>
      <p:sp>
        <p:nvSpPr>
          <p:cNvPr id="6" name="Rectangle 7"/>
          <p:cNvSpPr>
            <a:spLocks noGrp="1" noChangeArrowheads="1"/>
          </p:cNvSpPr>
          <p:nvPr>
            <p:ph type="sldNum" sz="quarter" idx="12"/>
          </p:nvPr>
        </p:nvSpPr>
        <p:spPr/>
        <p:txBody>
          <a:bodyPr/>
          <a:lstStyle>
            <a:lvl1pPr>
              <a:defRPr/>
            </a:lvl1pPr>
          </a:lstStyle>
          <a:p>
            <a:pPr>
              <a:defRPr/>
            </a:pPr>
            <a:fld id="{DEFEF1E5-72CE-4B2A-9B10-FDE9B9CF206D}" type="slidenum">
              <a:rPr lang="zh-CN" alt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10350" y="609600"/>
            <a:ext cx="1847850" cy="54864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066800" y="609600"/>
            <a:ext cx="5391150" cy="54864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5"/>
          <p:cNvSpPr>
            <a:spLocks noGrp="1" noChangeArrowheads="1"/>
          </p:cNvSpPr>
          <p:nvPr>
            <p:ph type="dt" sz="half" idx="10"/>
          </p:nvPr>
        </p:nvSpPr>
        <p:spPr/>
        <p:txBody>
          <a:bodyPr/>
          <a:lstStyle>
            <a:lvl1pPr>
              <a:defRPr/>
            </a:lvl1pPr>
          </a:lstStyle>
          <a:p>
            <a:pPr>
              <a:defRPr/>
            </a:pPr>
            <a:endParaRPr lang="en-US"/>
          </a:p>
        </p:txBody>
      </p:sp>
      <p:sp>
        <p:nvSpPr>
          <p:cNvPr id="5" name="Rectangle 6"/>
          <p:cNvSpPr>
            <a:spLocks noGrp="1" noChangeArrowheads="1"/>
          </p:cNvSpPr>
          <p:nvPr>
            <p:ph type="ftr" sz="quarter" idx="11"/>
          </p:nvPr>
        </p:nvSpPr>
        <p:spPr/>
        <p:txBody>
          <a:bodyPr/>
          <a:lstStyle>
            <a:lvl1pPr>
              <a:defRPr/>
            </a:lvl1pPr>
          </a:lstStyle>
          <a:p>
            <a:pPr>
              <a:defRPr/>
            </a:pPr>
            <a:endParaRPr lang="en-US"/>
          </a:p>
        </p:txBody>
      </p:sp>
      <p:sp>
        <p:nvSpPr>
          <p:cNvPr id="6" name="Rectangle 7"/>
          <p:cNvSpPr>
            <a:spLocks noGrp="1" noChangeArrowheads="1"/>
          </p:cNvSpPr>
          <p:nvPr>
            <p:ph type="sldNum" sz="quarter" idx="12"/>
          </p:nvPr>
        </p:nvSpPr>
        <p:spPr/>
        <p:txBody>
          <a:bodyPr/>
          <a:lstStyle>
            <a:lvl1pPr>
              <a:defRPr/>
            </a:lvl1pPr>
          </a:lstStyle>
          <a:p>
            <a:pPr>
              <a:defRPr/>
            </a:pPr>
            <a:fld id="{F3D81A28-75AF-49FF-870B-EBDD2DFAF2A5}" type="slidenum">
              <a:rPr lang="zh-CN" altLang="en-US"/>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矩形 2"/>
          <p:cNvSpPr/>
          <p:nvPr userDrawn="1">
            <p:custDataLst>
              <p:tags r:id="rId3"/>
            </p:custDataLst>
          </p:nvPr>
        </p:nvSpPr>
        <p:spPr>
          <a:xfrm>
            <a:off x="-101918" y="2950845"/>
            <a:ext cx="2013585" cy="83820"/>
          </a:xfrm>
          <a:custGeom>
            <a:avLst/>
            <a:gdLst>
              <a:gd name="connsiteX0" fmla="*/ 0 w 2682416"/>
              <a:gd name="connsiteY0" fmla="*/ 0 h 111919"/>
              <a:gd name="connsiteX1" fmla="*/ 2682416 w 2682416"/>
              <a:gd name="connsiteY1" fmla="*/ 0 h 111919"/>
              <a:gd name="connsiteX2" fmla="*/ 2682416 w 2682416"/>
              <a:gd name="connsiteY2" fmla="*/ 111919 h 111919"/>
              <a:gd name="connsiteX3" fmla="*/ 0 w 2682416"/>
              <a:gd name="connsiteY3" fmla="*/ 111919 h 111919"/>
              <a:gd name="connsiteX4" fmla="*/ 0 w 2682416"/>
              <a:gd name="connsiteY4" fmla="*/ 0 h 111919"/>
              <a:gd name="connsiteX0-1" fmla="*/ 0 w 2684798"/>
              <a:gd name="connsiteY0-2" fmla="*/ 50006 h 111919"/>
              <a:gd name="connsiteX1-3" fmla="*/ 2684798 w 2684798"/>
              <a:gd name="connsiteY1-4" fmla="*/ 0 h 111919"/>
              <a:gd name="connsiteX2-5" fmla="*/ 2684798 w 2684798"/>
              <a:gd name="connsiteY2-6" fmla="*/ 111919 h 111919"/>
              <a:gd name="connsiteX3-7" fmla="*/ 2382 w 2684798"/>
              <a:gd name="connsiteY3-8" fmla="*/ 111919 h 111919"/>
              <a:gd name="connsiteX4-9" fmla="*/ 0 w 2684798"/>
              <a:gd name="connsiteY4-10" fmla="*/ 50006 h 111919"/>
              <a:gd name="connsiteX0-11" fmla="*/ 0 w 2684798"/>
              <a:gd name="connsiteY0-12" fmla="*/ 50006 h 111919"/>
              <a:gd name="connsiteX1-13" fmla="*/ 2684798 w 2684798"/>
              <a:gd name="connsiteY1-14" fmla="*/ 0 h 111919"/>
              <a:gd name="connsiteX2-15" fmla="*/ 2684798 w 2684798"/>
              <a:gd name="connsiteY2-16" fmla="*/ 111919 h 111919"/>
              <a:gd name="connsiteX3-17" fmla="*/ 1 w 2684798"/>
              <a:gd name="connsiteY3-18" fmla="*/ 50007 h 111919"/>
              <a:gd name="connsiteX4-19" fmla="*/ 0 w 2684798"/>
              <a:gd name="connsiteY4-20" fmla="*/ 50006 h 11191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84798" h="111919">
                <a:moveTo>
                  <a:pt x="0" y="50006"/>
                </a:moveTo>
                <a:lnTo>
                  <a:pt x="2684798" y="0"/>
                </a:lnTo>
                <a:lnTo>
                  <a:pt x="2684798" y="111919"/>
                </a:lnTo>
                <a:lnTo>
                  <a:pt x="1" y="50007"/>
                </a:lnTo>
                <a:lnTo>
                  <a:pt x="0" y="50006"/>
                </a:lnTo>
                <a:close/>
              </a:path>
            </a:pathLst>
          </a:custGeom>
          <a:gradFill>
            <a:gsLst>
              <a:gs pos="0">
                <a:schemeClr val="accent1">
                  <a:lumMod val="5000"/>
                  <a:lumOff val="95000"/>
                  <a:alpha val="0"/>
                </a:schemeClr>
              </a:gs>
              <a:gs pos="100000">
                <a:schemeClr val="bg1">
                  <a:lumMod val="85000"/>
                  <a:alpha val="64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endParaRPr>
          </a:p>
        </p:txBody>
      </p:sp>
      <p:sp>
        <p:nvSpPr>
          <p:cNvPr id="11" name="矩形 10"/>
          <p:cNvSpPr/>
          <p:nvPr userDrawn="1">
            <p:custDataLst>
              <p:tags r:id="rId4"/>
            </p:custDataLst>
          </p:nvPr>
        </p:nvSpPr>
        <p:spPr>
          <a:xfrm rot="2700000">
            <a:off x="1862614" y="2943066"/>
            <a:ext cx="98108" cy="981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endParaRPr>
          </a:p>
        </p:txBody>
      </p:sp>
      <p:sp>
        <p:nvSpPr>
          <p:cNvPr id="13" name="矩形 2"/>
          <p:cNvSpPr/>
          <p:nvPr userDrawn="1">
            <p:custDataLst>
              <p:tags r:id="rId5"/>
            </p:custDataLst>
          </p:nvPr>
        </p:nvSpPr>
        <p:spPr>
          <a:xfrm rot="10800000">
            <a:off x="7250906" y="2950845"/>
            <a:ext cx="2013585" cy="83820"/>
          </a:xfrm>
          <a:custGeom>
            <a:avLst/>
            <a:gdLst>
              <a:gd name="connsiteX0" fmla="*/ 0 w 2682416"/>
              <a:gd name="connsiteY0" fmla="*/ 0 h 111919"/>
              <a:gd name="connsiteX1" fmla="*/ 2682416 w 2682416"/>
              <a:gd name="connsiteY1" fmla="*/ 0 h 111919"/>
              <a:gd name="connsiteX2" fmla="*/ 2682416 w 2682416"/>
              <a:gd name="connsiteY2" fmla="*/ 111919 h 111919"/>
              <a:gd name="connsiteX3" fmla="*/ 0 w 2682416"/>
              <a:gd name="connsiteY3" fmla="*/ 111919 h 111919"/>
              <a:gd name="connsiteX4" fmla="*/ 0 w 2682416"/>
              <a:gd name="connsiteY4" fmla="*/ 0 h 111919"/>
              <a:gd name="connsiteX0-1" fmla="*/ 0 w 2684798"/>
              <a:gd name="connsiteY0-2" fmla="*/ 50006 h 111919"/>
              <a:gd name="connsiteX1-3" fmla="*/ 2684798 w 2684798"/>
              <a:gd name="connsiteY1-4" fmla="*/ 0 h 111919"/>
              <a:gd name="connsiteX2-5" fmla="*/ 2684798 w 2684798"/>
              <a:gd name="connsiteY2-6" fmla="*/ 111919 h 111919"/>
              <a:gd name="connsiteX3-7" fmla="*/ 2382 w 2684798"/>
              <a:gd name="connsiteY3-8" fmla="*/ 111919 h 111919"/>
              <a:gd name="connsiteX4-9" fmla="*/ 0 w 2684798"/>
              <a:gd name="connsiteY4-10" fmla="*/ 50006 h 111919"/>
              <a:gd name="connsiteX0-11" fmla="*/ 0 w 2684798"/>
              <a:gd name="connsiteY0-12" fmla="*/ 50006 h 111919"/>
              <a:gd name="connsiteX1-13" fmla="*/ 2684798 w 2684798"/>
              <a:gd name="connsiteY1-14" fmla="*/ 0 h 111919"/>
              <a:gd name="connsiteX2-15" fmla="*/ 2684798 w 2684798"/>
              <a:gd name="connsiteY2-16" fmla="*/ 111919 h 111919"/>
              <a:gd name="connsiteX3-17" fmla="*/ 1 w 2684798"/>
              <a:gd name="connsiteY3-18" fmla="*/ 50007 h 111919"/>
              <a:gd name="connsiteX4-19" fmla="*/ 0 w 2684798"/>
              <a:gd name="connsiteY4-20" fmla="*/ 50006 h 11191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84798" h="111919">
                <a:moveTo>
                  <a:pt x="0" y="50006"/>
                </a:moveTo>
                <a:lnTo>
                  <a:pt x="2684798" y="0"/>
                </a:lnTo>
                <a:lnTo>
                  <a:pt x="2684798" y="111919"/>
                </a:lnTo>
                <a:lnTo>
                  <a:pt x="1" y="50007"/>
                </a:lnTo>
                <a:lnTo>
                  <a:pt x="0" y="50006"/>
                </a:lnTo>
                <a:close/>
              </a:path>
            </a:pathLst>
          </a:custGeom>
          <a:gradFill>
            <a:gsLst>
              <a:gs pos="0">
                <a:schemeClr val="accent1">
                  <a:lumMod val="5000"/>
                  <a:lumOff val="95000"/>
                  <a:alpha val="0"/>
                </a:schemeClr>
              </a:gs>
              <a:gs pos="100000">
                <a:schemeClr val="bg1">
                  <a:lumMod val="85000"/>
                  <a:alpha val="64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endParaRPr>
          </a:p>
        </p:txBody>
      </p:sp>
      <p:sp>
        <p:nvSpPr>
          <p:cNvPr id="14" name="矩形 13"/>
          <p:cNvSpPr/>
          <p:nvPr userDrawn="1">
            <p:custDataLst>
              <p:tags r:id="rId6"/>
            </p:custDataLst>
          </p:nvPr>
        </p:nvSpPr>
        <p:spPr>
          <a:xfrm rot="13500000">
            <a:off x="7201853" y="2943066"/>
            <a:ext cx="98108" cy="981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endParaRPr>
          </a:p>
        </p:txBody>
      </p:sp>
      <p:sp>
        <p:nvSpPr>
          <p:cNvPr id="16" name="日期占位符 15"/>
          <p:cNvSpPr>
            <a:spLocks noGrp="1"/>
          </p:cNvSpPr>
          <p:nvPr>
            <p:ph type="dt" sz="half" idx="10"/>
            <p:custDataLst>
              <p:tags r:id="rId7"/>
            </p:custDataLst>
          </p:nvPr>
        </p:nvSpPr>
        <p:spPr>
          <a:xfrm>
            <a:off x="659807" y="6389433"/>
            <a:ext cx="2025000" cy="237600"/>
          </a:xfrm>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8"/>
            </p:custDataLst>
          </p:nvPr>
        </p:nvSpPr>
        <p:spPr>
          <a:xfrm>
            <a:off x="3087000" y="6389433"/>
            <a:ext cx="2970000" cy="237600"/>
          </a:xfrm>
        </p:spPr>
        <p:txBody>
          <a:bodyPr/>
          <a:lstStyle/>
          <a:p>
            <a:endParaRPr lang="zh-CN" altLang="en-US" dirty="0"/>
          </a:p>
        </p:txBody>
      </p:sp>
      <p:sp>
        <p:nvSpPr>
          <p:cNvPr id="18" name="灯片编号占位符 17"/>
          <p:cNvSpPr>
            <a:spLocks noGrp="1"/>
          </p:cNvSpPr>
          <p:nvPr>
            <p:ph type="sldNum" sz="quarter" idx="12"/>
            <p:custDataLst>
              <p:tags r:id="rId9"/>
            </p:custDataLst>
          </p:nvPr>
        </p:nvSpPr>
        <p:spPr>
          <a:xfrm>
            <a:off x="6457950" y="6389433"/>
            <a:ext cx="2025000" cy="237600"/>
          </a:xfrm>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3" hasCustomPrompt="1"/>
            <p:custDataLst>
              <p:tags r:id="rId10"/>
            </p:custDataLst>
          </p:nvPr>
        </p:nvSpPr>
        <p:spPr>
          <a:xfrm>
            <a:off x="3957318" y="5904762"/>
            <a:ext cx="1232297" cy="343844"/>
          </a:xfrm>
        </p:spPr>
        <p:txBody>
          <a:bodyPr lIns="90000" tIns="46800" rIns="90000" bIns="46800" anchor="ctr"/>
          <a:lstStyle>
            <a:lvl1pPr marL="0" indent="0" algn="ctr">
              <a:buNone/>
              <a:defRPr baseline="0">
                <a:solidFill>
                  <a:schemeClr val="tx1">
                    <a:lumMod val="85000"/>
                    <a:lumOff val="15000"/>
                  </a:schemeClr>
                </a:solidFill>
              </a:defRPr>
            </a:lvl1pPr>
          </a:lstStyle>
          <a:p>
            <a:pPr lvl="0"/>
            <a:r>
              <a:rPr lang="zh-CN" altLang="en-US" dirty="0"/>
              <a:t>编辑文本</a:t>
            </a:r>
            <a:endParaRPr lang="zh-CN" altLang="en-US" dirty="0"/>
          </a:p>
        </p:txBody>
      </p:sp>
      <p:sp>
        <p:nvSpPr>
          <p:cNvPr id="2" name="标题 1"/>
          <p:cNvSpPr>
            <a:spLocks noGrp="1"/>
          </p:cNvSpPr>
          <p:nvPr>
            <p:ph type="ctrTitle" hasCustomPrompt="1"/>
            <p:custDataLst>
              <p:tags r:id="rId11"/>
            </p:custDataLst>
          </p:nvPr>
        </p:nvSpPr>
        <p:spPr>
          <a:xfrm>
            <a:off x="2095841" y="2294056"/>
            <a:ext cx="4952318" cy="1396535"/>
          </a:xfrm>
        </p:spPr>
        <p:txBody>
          <a:bodyPr lIns="90000" tIns="46800" rIns="90000" bIns="46800" anchor="b" anchorCtr="0">
            <a:normAutofit/>
          </a:bodyPr>
          <a:lstStyle>
            <a:lvl1pPr algn="ctr">
              <a:defRPr sz="8625" spc="600" baseline="0">
                <a:solidFill>
                  <a:schemeClr val="tx1">
                    <a:lumMod val="85000"/>
                    <a:lumOff val="15000"/>
                  </a:schemeClr>
                </a:solidFill>
                <a:ea typeface="汉仪尚巍手书W"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12"/>
            </p:custDataLst>
          </p:nvPr>
        </p:nvSpPr>
        <p:spPr>
          <a:xfrm>
            <a:off x="2095841" y="4095440"/>
            <a:ext cx="4952318" cy="601604"/>
          </a:xfrm>
        </p:spPr>
        <p:txBody>
          <a:bodyPr lIns="90000" tIns="46800" rIns="90000" bIns="46800">
            <a:normAutofit/>
          </a:bodyPr>
          <a:lstStyle>
            <a:lvl1pPr marL="0" indent="0" algn="ctr" eaLnBrk="1" fontAlgn="auto" latinLnBrk="0" hangingPunct="1">
              <a:lnSpc>
                <a:spcPct val="100000"/>
              </a:lnSpc>
              <a:buNone/>
              <a:defRPr sz="2100" u="none" strike="noStrike" kern="1200" cap="none" spc="200" normalizeH="0" baseline="0">
                <a:solidFill>
                  <a:schemeClr val="tx1">
                    <a:lumMod val="85000"/>
                    <a:lumOff val="1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zh-CN" altLang="en-US" dirty="0"/>
          </a:p>
        </p:txBody>
      </p:sp>
      <p:sp>
        <p:nvSpPr>
          <p:cNvPr id="6" name="矩形 2"/>
          <p:cNvSpPr/>
          <p:nvPr userDrawn="1">
            <p:custDataLst>
              <p:tags r:id="rId13"/>
            </p:custDataLst>
          </p:nvPr>
        </p:nvSpPr>
        <p:spPr>
          <a:xfrm>
            <a:off x="-112395" y="2950845"/>
            <a:ext cx="2013585" cy="83820"/>
          </a:xfrm>
          <a:custGeom>
            <a:avLst/>
            <a:gdLst>
              <a:gd name="connsiteX0" fmla="*/ 0 w 2682416"/>
              <a:gd name="connsiteY0" fmla="*/ 0 h 111919"/>
              <a:gd name="connsiteX1" fmla="*/ 2682416 w 2682416"/>
              <a:gd name="connsiteY1" fmla="*/ 0 h 111919"/>
              <a:gd name="connsiteX2" fmla="*/ 2682416 w 2682416"/>
              <a:gd name="connsiteY2" fmla="*/ 111919 h 111919"/>
              <a:gd name="connsiteX3" fmla="*/ 0 w 2682416"/>
              <a:gd name="connsiteY3" fmla="*/ 111919 h 111919"/>
              <a:gd name="connsiteX4" fmla="*/ 0 w 2682416"/>
              <a:gd name="connsiteY4" fmla="*/ 0 h 111919"/>
              <a:gd name="connsiteX0-1" fmla="*/ 0 w 2684798"/>
              <a:gd name="connsiteY0-2" fmla="*/ 50006 h 111919"/>
              <a:gd name="connsiteX1-3" fmla="*/ 2684798 w 2684798"/>
              <a:gd name="connsiteY1-4" fmla="*/ 0 h 111919"/>
              <a:gd name="connsiteX2-5" fmla="*/ 2684798 w 2684798"/>
              <a:gd name="connsiteY2-6" fmla="*/ 111919 h 111919"/>
              <a:gd name="connsiteX3-7" fmla="*/ 2382 w 2684798"/>
              <a:gd name="connsiteY3-8" fmla="*/ 111919 h 111919"/>
              <a:gd name="connsiteX4-9" fmla="*/ 0 w 2684798"/>
              <a:gd name="connsiteY4-10" fmla="*/ 50006 h 111919"/>
              <a:gd name="connsiteX0-11" fmla="*/ 0 w 2684798"/>
              <a:gd name="connsiteY0-12" fmla="*/ 50006 h 111919"/>
              <a:gd name="connsiteX1-13" fmla="*/ 2684798 w 2684798"/>
              <a:gd name="connsiteY1-14" fmla="*/ 0 h 111919"/>
              <a:gd name="connsiteX2-15" fmla="*/ 2684798 w 2684798"/>
              <a:gd name="connsiteY2-16" fmla="*/ 111919 h 111919"/>
              <a:gd name="connsiteX3-17" fmla="*/ 1 w 2684798"/>
              <a:gd name="connsiteY3-18" fmla="*/ 50007 h 111919"/>
              <a:gd name="connsiteX4-19" fmla="*/ 0 w 2684798"/>
              <a:gd name="connsiteY4-20" fmla="*/ 50006 h 11191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84798" h="111919">
                <a:moveTo>
                  <a:pt x="0" y="50006"/>
                </a:moveTo>
                <a:lnTo>
                  <a:pt x="2684798" y="0"/>
                </a:lnTo>
                <a:lnTo>
                  <a:pt x="2684798" y="111919"/>
                </a:lnTo>
                <a:lnTo>
                  <a:pt x="1" y="50007"/>
                </a:lnTo>
                <a:lnTo>
                  <a:pt x="0" y="50006"/>
                </a:lnTo>
                <a:close/>
              </a:path>
            </a:pathLst>
          </a:custGeom>
          <a:gradFill>
            <a:gsLst>
              <a:gs pos="0">
                <a:schemeClr val="accent1">
                  <a:lumMod val="5000"/>
                  <a:lumOff val="95000"/>
                  <a:alpha val="0"/>
                </a:schemeClr>
              </a:gs>
              <a:gs pos="100000">
                <a:schemeClr val="bg1">
                  <a:lumMod val="85000"/>
                  <a:alpha val="64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endParaRPr>
          </a:p>
        </p:txBody>
      </p:sp>
      <p:sp>
        <p:nvSpPr>
          <p:cNvPr id="7" name="矩形 6"/>
          <p:cNvSpPr/>
          <p:nvPr userDrawn="1">
            <p:custDataLst>
              <p:tags r:id="rId14"/>
            </p:custDataLst>
          </p:nvPr>
        </p:nvSpPr>
        <p:spPr>
          <a:xfrm rot="2700000">
            <a:off x="1852136" y="2943066"/>
            <a:ext cx="98108" cy="981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组合 6"/>
          <p:cNvGrpSpPr/>
          <p:nvPr userDrawn="1">
            <p:custDataLst>
              <p:tags r:id="rId3"/>
            </p:custDataLst>
          </p:nvPr>
        </p:nvGrpSpPr>
        <p:grpSpPr>
          <a:xfrm>
            <a:off x="138589" y="164465"/>
            <a:ext cx="8866823" cy="6557645"/>
            <a:chOff x="184785" y="164465"/>
            <a:chExt cx="11822430" cy="6557645"/>
          </a:xfrm>
        </p:grpSpPr>
        <p:grpSp>
          <p:nvGrpSpPr>
            <p:cNvPr id="8" name="组合 7"/>
            <p:cNvGrpSpPr/>
            <p:nvPr userDrawn="1"/>
          </p:nvGrpSpPr>
          <p:grpSpPr>
            <a:xfrm>
              <a:off x="9814560" y="164465"/>
              <a:ext cx="2192655" cy="711835"/>
              <a:chOff x="9814560" y="164465"/>
              <a:chExt cx="2192655" cy="711835"/>
            </a:xfrm>
          </p:grpSpPr>
          <p:pic>
            <p:nvPicPr>
              <p:cNvPr id="12" name="图片 11"/>
              <p:cNvPicPr>
                <a:picLocks noChangeAspect="1"/>
              </p:cNvPicPr>
              <p:nvPr userDrawn="1">
                <p:custDataLst>
                  <p:tags r:id="rId4"/>
                </p:custDataLst>
              </p:nvPr>
            </p:nvPicPr>
            <p:blipFill>
              <a:blip r:embed="rId5"/>
              <a:stretch>
                <a:fillRect/>
              </a:stretch>
            </p:blipFill>
            <p:spPr>
              <a:xfrm>
                <a:off x="10479405" y="164465"/>
                <a:ext cx="1527810" cy="711835"/>
              </a:xfrm>
              <a:prstGeom prst="rect">
                <a:avLst/>
              </a:prstGeom>
              <a:ln>
                <a:noFill/>
              </a:ln>
            </p:spPr>
          </p:pic>
          <p:pic>
            <p:nvPicPr>
              <p:cNvPr id="13" name="图片 12"/>
              <p:cNvPicPr>
                <a:picLocks noChangeAspect="1"/>
              </p:cNvPicPr>
              <p:nvPr userDrawn="1">
                <p:custDataLst>
                  <p:tags r:id="rId6"/>
                </p:custDataLst>
              </p:nvPr>
            </p:nvPicPr>
            <p:blipFill>
              <a:blip r:embed="rId7"/>
              <a:stretch>
                <a:fillRect/>
              </a:stretch>
            </p:blipFill>
            <p:spPr>
              <a:xfrm flipH="1" flipV="1">
                <a:off x="9814560" y="347980"/>
                <a:ext cx="741045" cy="345440"/>
              </a:xfrm>
              <a:prstGeom prst="rect">
                <a:avLst/>
              </a:prstGeom>
              <a:ln>
                <a:noFill/>
              </a:ln>
            </p:spPr>
          </p:pic>
        </p:grpSp>
        <p:grpSp>
          <p:nvGrpSpPr>
            <p:cNvPr id="9" name="组合 8"/>
            <p:cNvGrpSpPr/>
            <p:nvPr userDrawn="1"/>
          </p:nvGrpSpPr>
          <p:grpSpPr>
            <a:xfrm>
              <a:off x="184785" y="5835650"/>
              <a:ext cx="2512695" cy="886460"/>
              <a:chOff x="184785" y="5835650"/>
              <a:chExt cx="2512695" cy="886460"/>
            </a:xfrm>
          </p:grpSpPr>
          <p:pic>
            <p:nvPicPr>
              <p:cNvPr id="10" name="图片 9"/>
              <p:cNvPicPr>
                <a:picLocks noChangeAspect="1"/>
              </p:cNvPicPr>
              <p:nvPr userDrawn="1">
                <p:custDataLst>
                  <p:tags r:id="rId8"/>
                </p:custDataLst>
              </p:nvPr>
            </p:nvPicPr>
            <p:blipFill>
              <a:blip r:embed="rId9"/>
              <a:stretch>
                <a:fillRect/>
              </a:stretch>
            </p:blipFill>
            <p:spPr>
              <a:xfrm>
                <a:off x="184785" y="5957570"/>
                <a:ext cx="1771650" cy="764540"/>
              </a:xfrm>
              <a:prstGeom prst="rect">
                <a:avLst/>
              </a:prstGeom>
              <a:ln>
                <a:noFill/>
              </a:ln>
            </p:spPr>
          </p:pic>
          <p:pic>
            <p:nvPicPr>
              <p:cNvPr id="11" name="图片 10"/>
              <p:cNvPicPr>
                <a:picLocks noChangeAspect="1"/>
              </p:cNvPicPr>
              <p:nvPr userDrawn="1">
                <p:custDataLst>
                  <p:tags r:id="rId10"/>
                </p:custDataLst>
              </p:nvPr>
            </p:nvPicPr>
            <p:blipFill>
              <a:blip r:embed="rId7"/>
              <a:stretch>
                <a:fillRect/>
              </a:stretch>
            </p:blipFill>
            <p:spPr>
              <a:xfrm flipH="1" flipV="1">
                <a:off x="1956435" y="5835650"/>
                <a:ext cx="741045" cy="345440"/>
              </a:xfrm>
              <a:prstGeom prst="rect">
                <a:avLst/>
              </a:prstGeom>
              <a:ln>
                <a:noFill/>
              </a:ln>
            </p:spPr>
          </p:pic>
        </p:grpSp>
      </p:grpSp>
      <p:sp>
        <p:nvSpPr>
          <p:cNvPr id="2" name="标题 1"/>
          <p:cNvSpPr>
            <a:spLocks noGrp="1"/>
          </p:cNvSpPr>
          <p:nvPr>
            <p:ph type="title"/>
            <p:custDataLst>
              <p:tags r:id="rId11"/>
            </p:custDataLst>
          </p:nvPr>
        </p:nvSpPr>
        <p:spPr>
          <a:xfrm>
            <a:off x="502411" y="498479"/>
            <a:ext cx="8139178" cy="331473"/>
          </a:xfrm>
        </p:spPr>
        <p:txBody>
          <a:bodyPr vert="horz" lIns="90170" tIns="46990" rIns="90170" bIns="46990" rtlCol="0" anchor="t"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12"/>
            </p:custDataLst>
          </p:nvPr>
        </p:nvSpPr>
        <p:spPr>
          <a:xfrm>
            <a:off x="502411" y="1626121"/>
            <a:ext cx="8139178"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3"/>
            </p:custDataLst>
          </p:nvPr>
        </p:nvSpPr>
        <p:spPr>
          <a:xfrm>
            <a:off x="659807" y="6389433"/>
            <a:ext cx="2025000" cy="2376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4"/>
            </p:custDataLst>
          </p:nvPr>
        </p:nvSpPr>
        <p:spPr>
          <a:xfrm>
            <a:off x="3087000" y="6389433"/>
            <a:ext cx="2970000" cy="237600"/>
          </a:xfrm>
        </p:spPr>
        <p:txBody>
          <a:bodyPr/>
          <a:lstStyle/>
          <a:p>
            <a:endParaRPr lang="zh-CN" altLang="en-US"/>
          </a:p>
        </p:txBody>
      </p:sp>
      <p:sp>
        <p:nvSpPr>
          <p:cNvPr id="6" name="灯片编号占位符 5"/>
          <p:cNvSpPr>
            <a:spLocks noGrp="1"/>
          </p:cNvSpPr>
          <p:nvPr>
            <p:ph type="sldNum" sz="quarter" idx="12"/>
            <p:custDataLst>
              <p:tags r:id="rId15"/>
            </p:custDataLst>
          </p:nvPr>
        </p:nvSpPr>
        <p:spPr>
          <a:xfrm>
            <a:off x="6457950" y="6389433"/>
            <a:ext cx="2025000" cy="237600"/>
          </a:xfrm>
        </p:spPr>
        <p:txBody>
          <a:bodyPr/>
          <a:lstStyle/>
          <a:p>
            <a:fld id="{49AE70B2-8BF9-45C0-BB95-33D1B9D3A854}"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文本框 6"/>
          <p:cNvSpPr txBox="1"/>
          <p:nvPr userDrawn="1">
            <p:custDataLst>
              <p:tags r:id="rId3"/>
            </p:custDataLst>
          </p:nvPr>
        </p:nvSpPr>
        <p:spPr>
          <a:xfrm>
            <a:off x="7753393" y="1218267"/>
            <a:ext cx="1097280" cy="1198880"/>
          </a:xfrm>
          <a:prstGeom prst="rect">
            <a:avLst/>
          </a:prstGeom>
          <a:noFill/>
        </p:spPr>
        <p:txBody>
          <a:bodyPr wrap="none" rtlCol="0">
            <a:spAutoFit/>
          </a:bodyPr>
          <a:lstStyle/>
          <a:p>
            <a:r>
              <a:rPr lang="zh-CN" altLang="en-US" sz="7200" dirty="0">
                <a:solidFill>
                  <a:srgbClr val="BDCBD1">
                    <a:alpha val="10000"/>
                  </a:srgbClr>
                </a:solidFill>
                <a:latin typeface="华文中宋" panose="02010600040101010101" pitchFamily="2" charset="-122"/>
                <a:ea typeface="华文中宋" panose="02010600040101010101" pitchFamily="2" charset="-122"/>
              </a:rPr>
              <a:t>海</a:t>
            </a:r>
            <a:endParaRPr lang="zh-CN" altLang="en-US" sz="7200" dirty="0">
              <a:solidFill>
                <a:srgbClr val="BDCBD1">
                  <a:alpha val="10000"/>
                </a:srgbClr>
              </a:solidFill>
              <a:latin typeface="华文中宋" panose="02010600040101010101" pitchFamily="2" charset="-122"/>
              <a:ea typeface="华文中宋" panose="02010600040101010101" pitchFamily="2" charset="-122"/>
            </a:endParaRPr>
          </a:p>
        </p:txBody>
      </p:sp>
      <p:pic>
        <p:nvPicPr>
          <p:cNvPr id="8" name="图片 7"/>
          <p:cNvPicPr>
            <a:picLocks noChangeAspect="1"/>
          </p:cNvPicPr>
          <p:nvPr userDrawn="1">
            <p:custDataLst>
              <p:tags r:id="rId4"/>
            </p:custDataLst>
          </p:nvPr>
        </p:nvPicPr>
        <p:blipFill rotWithShape="1">
          <a:blip r:embed="rId5"/>
          <a:srcRect/>
          <a:stretch>
            <a:fillRect/>
          </a:stretch>
        </p:blipFill>
        <p:spPr>
          <a:xfrm flipH="1">
            <a:off x="4425695" y="3619499"/>
            <a:ext cx="4718305" cy="3238501"/>
          </a:xfrm>
          <a:prstGeom prst="rect">
            <a:avLst/>
          </a:prstGeom>
        </p:spPr>
      </p:pic>
      <p:sp>
        <p:nvSpPr>
          <p:cNvPr id="9" name="文本框 8"/>
          <p:cNvSpPr txBox="1"/>
          <p:nvPr userDrawn="1">
            <p:custDataLst>
              <p:tags r:id="rId6"/>
            </p:custDataLst>
          </p:nvPr>
        </p:nvSpPr>
        <p:spPr>
          <a:xfrm>
            <a:off x="6341627" y="-935554"/>
            <a:ext cx="1764030" cy="2646878"/>
          </a:xfrm>
          <a:prstGeom prst="rect">
            <a:avLst/>
          </a:prstGeom>
          <a:noFill/>
        </p:spPr>
        <p:txBody>
          <a:bodyPr wrap="none" rtlCol="0">
            <a:spAutoFit/>
          </a:bodyPr>
          <a:lstStyle/>
          <a:p>
            <a:r>
              <a:rPr lang="zh-CN" altLang="en-US" sz="12450" dirty="0">
                <a:solidFill>
                  <a:srgbClr val="BDCBD1">
                    <a:alpha val="10000"/>
                  </a:srgbClr>
                </a:solidFill>
                <a:latin typeface="华文中宋" panose="02010600040101010101" pitchFamily="2" charset="-122"/>
                <a:ea typeface="华文中宋" panose="02010600040101010101" pitchFamily="2" charset="-122"/>
              </a:rPr>
              <a:t>字</a:t>
            </a:r>
            <a:endParaRPr lang="zh-CN" altLang="en-US" sz="12450" dirty="0">
              <a:solidFill>
                <a:srgbClr val="BDCBD1">
                  <a:alpha val="10000"/>
                </a:srgbClr>
              </a:solidFill>
              <a:latin typeface="华文中宋" panose="02010600040101010101" pitchFamily="2" charset="-122"/>
              <a:ea typeface="华文中宋" panose="02010600040101010101" pitchFamily="2" charset="-122"/>
            </a:endParaRPr>
          </a:p>
        </p:txBody>
      </p:sp>
      <p:grpSp>
        <p:nvGrpSpPr>
          <p:cNvPr id="10" name="组合 9"/>
          <p:cNvGrpSpPr/>
          <p:nvPr userDrawn="1">
            <p:custDataLst>
              <p:tags r:id="rId7"/>
            </p:custDataLst>
          </p:nvPr>
        </p:nvGrpSpPr>
        <p:grpSpPr>
          <a:xfrm>
            <a:off x="1879759" y="1498044"/>
            <a:ext cx="5384483" cy="3861911"/>
            <a:chOff x="4195" y="1968"/>
            <a:chExt cx="9569" cy="6863"/>
          </a:xfrm>
        </p:grpSpPr>
        <p:pic>
          <p:nvPicPr>
            <p:cNvPr id="11" name="图片 10"/>
            <p:cNvPicPr>
              <a:picLocks noChangeAspect="1"/>
            </p:cNvPicPr>
            <p:nvPr>
              <p:custDataLst>
                <p:tags r:id="rId8"/>
              </p:custDataLst>
            </p:nvPr>
          </p:nvPicPr>
          <p:blipFill>
            <a:blip r:embed="rId9"/>
            <a:stretch>
              <a:fillRect/>
            </a:stretch>
          </p:blipFill>
          <p:spPr>
            <a:xfrm>
              <a:off x="11212" y="4008"/>
              <a:ext cx="2552" cy="1189"/>
            </a:xfrm>
            <a:prstGeom prst="rect">
              <a:avLst/>
            </a:prstGeom>
            <a:ln>
              <a:noFill/>
            </a:ln>
          </p:spPr>
        </p:pic>
        <p:pic>
          <p:nvPicPr>
            <p:cNvPr id="12" name="图片 11"/>
            <p:cNvPicPr>
              <a:picLocks noChangeAspect="1"/>
            </p:cNvPicPr>
            <p:nvPr>
              <p:custDataLst>
                <p:tags r:id="rId10"/>
              </p:custDataLst>
            </p:nvPr>
          </p:nvPicPr>
          <p:blipFill>
            <a:blip r:embed="rId11"/>
            <a:stretch>
              <a:fillRect/>
            </a:stretch>
          </p:blipFill>
          <p:spPr>
            <a:xfrm>
              <a:off x="4195" y="5639"/>
              <a:ext cx="2915" cy="1358"/>
            </a:xfrm>
            <a:prstGeom prst="rect">
              <a:avLst/>
            </a:prstGeom>
            <a:ln>
              <a:noFill/>
            </a:ln>
          </p:spPr>
        </p:pic>
        <p:sp>
          <p:nvSpPr>
            <p:cNvPr id="13" name="任意多边形: 形状 12"/>
            <p:cNvSpPr/>
            <p:nvPr userDrawn="1">
              <p:custDataLst>
                <p:tags r:id="rId12"/>
              </p:custDataLst>
            </p:nvPr>
          </p:nvSpPr>
          <p:spPr>
            <a:xfrm>
              <a:off x="5756" y="1968"/>
              <a:ext cx="6379" cy="3435"/>
            </a:xfrm>
            <a:custGeom>
              <a:avLst/>
              <a:gdLst>
                <a:gd name="connsiteX0" fmla="*/ 2305971 w 4611942"/>
                <a:gd name="connsiteY0" fmla="*/ 0 h 4611942"/>
                <a:gd name="connsiteX1" fmla="*/ 4218119 w 4611942"/>
                <a:gd name="connsiteY1" fmla="*/ 1016681 h 4611942"/>
                <a:gd name="connsiteX2" fmla="*/ 4282522 w 4611942"/>
                <a:gd name="connsiteY2" fmla="*/ 1122692 h 4611942"/>
                <a:gd name="connsiteX3" fmla="*/ 3929030 w 4611942"/>
                <a:gd name="connsiteY3" fmla="*/ 1122692 h 4611942"/>
                <a:gd name="connsiteX4" fmla="*/ 3929030 w 4611942"/>
                <a:gd name="connsiteY4" fmla="*/ 1823121 h 4611942"/>
                <a:gd name="connsiteX5" fmla="*/ 4560435 w 4611942"/>
                <a:gd name="connsiteY5" fmla="*/ 1823121 h 4611942"/>
                <a:gd name="connsiteX6" fmla="*/ 4565093 w 4611942"/>
                <a:gd name="connsiteY6" fmla="*/ 1841237 h 4611942"/>
                <a:gd name="connsiteX7" fmla="*/ 4611942 w 4611942"/>
                <a:gd name="connsiteY7" fmla="*/ 2305971 h 4611942"/>
                <a:gd name="connsiteX8" fmla="*/ 2305971 w 4611942"/>
                <a:gd name="connsiteY8" fmla="*/ 4611942 h 4611942"/>
                <a:gd name="connsiteX9" fmla="*/ 0 w 4611942"/>
                <a:gd name="connsiteY9" fmla="*/ 2305971 h 4611942"/>
                <a:gd name="connsiteX10" fmla="*/ 2305971 w 4611942"/>
                <a:gd name="connsiteY10" fmla="*/ 0 h 4611942"/>
                <a:gd name="connsiteX0-1" fmla="*/ 2305971 w 4611942"/>
                <a:gd name="connsiteY0-2" fmla="*/ 0 h 4611942"/>
                <a:gd name="connsiteX1-3" fmla="*/ 4218119 w 4611942"/>
                <a:gd name="connsiteY1-4" fmla="*/ 1016681 h 4611942"/>
                <a:gd name="connsiteX2-5" fmla="*/ 4282522 w 4611942"/>
                <a:gd name="connsiteY2-6" fmla="*/ 1122692 h 4611942"/>
                <a:gd name="connsiteX3-7" fmla="*/ 3929030 w 4611942"/>
                <a:gd name="connsiteY3-8" fmla="*/ 1823121 h 4611942"/>
                <a:gd name="connsiteX4-9" fmla="*/ 4560435 w 4611942"/>
                <a:gd name="connsiteY4-10" fmla="*/ 1823121 h 4611942"/>
                <a:gd name="connsiteX5-11" fmla="*/ 4565093 w 4611942"/>
                <a:gd name="connsiteY5-12" fmla="*/ 1841237 h 4611942"/>
                <a:gd name="connsiteX6-13" fmla="*/ 4611942 w 4611942"/>
                <a:gd name="connsiteY6-14" fmla="*/ 2305971 h 4611942"/>
                <a:gd name="connsiteX7-15" fmla="*/ 2305971 w 4611942"/>
                <a:gd name="connsiteY7-16" fmla="*/ 4611942 h 4611942"/>
                <a:gd name="connsiteX8-17" fmla="*/ 0 w 4611942"/>
                <a:gd name="connsiteY8-18" fmla="*/ 2305971 h 4611942"/>
                <a:gd name="connsiteX9-19" fmla="*/ 2305971 w 4611942"/>
                <a:gd name="connsiteY9-20" fmla="*/ 0 h 4611942"/>
                <a:gd name="connsiteX0-21" fmla="*/ 3929030 w 4611942"/>
                <a:gd name="connsiteY0-22" fmla="*/ 1823121 h 4611942"/>
                <a:gd name="connsiteX1-23" fmla="*/ 4560435 w 4611942"/>
                <a:gd name="connsiteY1-24" fmla="*/ 1823121 h 4611942"/>
                <a:gd name="connsiteX2-25" fmla="*/ 4565093 w 4611942"/>
                <a:gd name="connsiteY2-26" fmla="*/ 1841237 h 4611942"/>
                <a:gd name="connsiteX3-27" fmla="*/ 4611942 w 4611942"/>
                <a:gd name="connsiteY3-28" fmla="*/ 2305971 h 4611942"/>
                <a:gd name="connsiteX4-29" fmla="*/ 2305971 w 4611942"/>
                <a:gd name="connsiteY4-30" fmla="*/ 4611942 h 4611942"/>
                <a:gd name="connsiteX5-31" fmla="*/ 0 w 4611942"/>
                <a:gd name="connsiteY5-32" fmla="*/ 2305971 h 4611942"/>
                <a:gd name="connsiteX6-33" fmla="*/ 2305971 w 4611942"/>
                <a:gd name="connsiteY6-34" fmla="*/ 0 h 4611942"/>
                <a:gd name="connsiteX7-35" fmla="*/ 4218119 w 4611942"/>
                <a:gd name="connsiteY7-36" fmla="*/ 1016681 h 4611942"/>
                <a:gd name="connsiteX8-37" fmla="*/ 4282522 w 4611942"/>
                <a:gd name="connsiteY8-38" fmla="*/ 1122692 h 4611942"/>
                <a:gd name="connsiteX9-39" fmla="*/ 4020470 w 4611942"/>
                <a:gd name="connsiteY9-40" fmla="*/ 1914561 h 4611942"/>
                <a:gd name="connsiteX0-41" fmla="*/ 3929030 w 4611942"/>
                <a:gd name="connsiteY0-42" fmla="*/ 1823121 h 4611942"/>
                <a:gd name="connsiteX1-43" fmla="*/ 4560435 w 4611942"/>
                <a:gd name="connsiteY1-44" fmla="*/ 1823121 h 4611942"/>
                <a:gd name="connsiteX2-45" fmla="*/ 4565093 w 4611942"/>
                <a:gd name="connsiteY2-46" fmla="*/ 1841237 h 4611942"/>
                <a:gd name="connsiteX3-47" fmla="*/ 4611942 w 4611942"/>
                <a:gd name="connsiteY3-48" fmla="*/ 2305971 h 4611942"/>
                <a:gd name="connsiteX4-49" fmla="*/ 2305971 w 4611942"/>
                <a:gd name="connsiteY4-50" fmla="*/ 4611942 h 4611942"/>
                <a:gd name="connsiteX5-51" fmla="*/ 0 w 4611942"/>
                <a:gd name="connsiteY5-52" fmla="*/ 2305971 h 4611942"/>
                <a:gd name="connsiteX6-53" fmla="*/ 2305971 w 4611942"/>
                <a:gd name="connsiteY6-54" fmla="*/ 0 h 4611942"/>
                <a:gd name="connsiteX7-55" fmla="*/ 4218119 w 4611942"/>
                <a:gd name="connsiteY7-56" fmla="*/ 1016681 h 4611942"/>
                <a:gd name="connsiteX8-57" fmla="*/ 4282522 w 4611942"/>
                <a:gd name="connsiteY8-58" fmla="*/ 1122692 h 4611942"/>
                <a:gd name="connsiteX0-59" fmla="*/ 4560435 w 4611942"/>
                <a:gd name="connsiteY0-60" fmla="*/ 1823121 h 4611942"/>
                <a:gd name="connsiteX1-61" fmla="*/ 4565093 w 4611942"/>
                <a:gd name="connsiteY1-62" fmla="*/ 1841237 h 4611942"/>
                <a:gd name="connsiteX2-63" fmla="*/ 4611942 w 4611942"/>
                <a:gd name="connsiteY2-64" fmla="*/ 2305971 h 4611942"/>
                <a:gd name="connsiteX3-65" fmla="*/ 2305971 w 4611942"/>
                <a:gd name="connsiteY3-66" fmla="*/ 4611942 h 4611942"/>
                <a:gd name="connsiteX4-67" fmla="*/ 0 w 4611942"/>
                <a:gd name="connsiteY4-68" fmla="*/ 2305971 h 4611942"/>
                <a:gd name="connsiteX5-69" fmla="*/ 2305971 w 4611942"/>
                <a:gd name="connsiteY5-70" fmla="*/ 0 h 4611942"/>
                <a:gd name="connsiteX6-71" fmla="*/ 4218119 w 4611942"/>
                <a:gd name="connsiteY6-72" fmla="*/ 1016681 h 4611942"/>
                <a:gd name="connsiteX7-73" fmla="*/ 4282522 w 4611942"/>
                <a:gd name="connsiteY7-74" fmla="*/ 1122692 h 4611942"/>
                <a:gd name="connsiteX0-75" fmla="*/ 4560435 w 4944884"/>
                <a:gd name="connsiteY0-76" fmla="*/ 1823121 h 2495333"/>
                <a:gd name="connsiteX1-77" fmla="*/ 4565093 w 4944884"/>
                <a:gd name="connsiteY1-78" fmla="*/ 1841237 h 2495333"/>
                <a:gd name="connsiteX2-79" fmla="*/ 4611942 w 4944884"/>
                <a:gd name="connsiteY2-80" fmla="*/ 2305971 h 2495333"/>
                <a:gd name="connsiteX3-81" fmla="*/ 0 w 4944884"/>
                <a:gd name="connsiteY3-82" fmla="*/ 2305971 h 2495333"/>
                <a:gd name="connsiteX4-83" fmla="*/ 2305971 w 4944884"/>
                <a:gd name="connsiteY4-84" fmla="*/ 0 h 2495333"/>
                <a:gd name="connsiteX5-85" fmla="*/ 4218119 w 4944884"/>
                <a:gd name="connsiteY5-86" fmla="*/ 1016681 h 2495333"/>
                <a:gd name="connsiteX6-87" fmla="*/ 4282522 w 4944884"/>
                <a:gd name="connsiteY6-88" fmla="*/ 1122692 h 2495333"/>
                <a:gd name="connsiteX0-89" fmla="*/ 4560435 w 4565093"/>
                <a:gd name="connsiteY0-90" fmla="*/ 1823121 h 2384058"/>
                <a:gd name="connsiteX1-91" fmla="*/ 4565093 w 4565093"/>
                <a:gd name="connsiteY1-92" fmla="*/ 1841237 h 2384058"/>
                <a:gd name="connsiteX2-93" fmla="*/ 0 w 4565093"/>
                <a:gd name="connsiteY2-94" fmla="*/ 2305971 h 2384058"/>
                <a:gd name="connsiteX3-95" fmla="*/ 2305971 w 4565093"/>
                <a:gd name="connsiteY3-96" fmla="*/ 0 h 2384058"/>
                <a:gd name="connsiteX4-97" fmla="*/ 4218119 w 4565093"/>
                <a:gd name="connsiteY4-98" fmla="*/ 1016681 h 2384058"/>
                <a:gd name="connsiteX5-99" fmla="*/ 4282522 w 4565093"/>
                <a:gd name="connsiteY5-100" fmla="*/ 1122692 h 2384058"/>
                <a:gd name="connsiteX0-101" fmla="*/ 4560435 w 4560435"/>
                <a:gd name="connsiteY0-102" fmla="*/ 1823121 h 2305971"/>
                <a:gd name="connsiteX1-103" fmla="*/ 0 w 4560435"/>
                <a:gd name="connsiteY1-104" fmla="*/ 2305971 h 2305971"/>
                <a:gd name="connsiteX2-105" fmla="*/ 2305971 w 4560435"/>
                <a:gd name="connsiteY2-106" fmla="*/ 0 h 2305971"/>
                <a:gd name="connsiteX3-107" fmla="*/ 4218119 w 4560435"/>
                <a:gd name="connsiteY3-108" fmla="*/ 1016681 h 2305971"/>
                <a:gd name="connsiteX4-109" fmla="*/ 4282522 w 4560435"/>
                <a:gd name="connsiteY4-110" fmla="*/ 1122692 h 2305971"/>
                <a:gd name="connsiteX0-111" fmla="*/ 0 w 4282522"/>
                <a:gd name="connsiteY0-112" fmla="*/ 2305971 h 2305971"/>
                <a:gd name="connsiteX1-113" fmla="*/ 2305971 w 4282522"/>
                <a:gd name="connsiteY1-114" fmla="*/ 0 h 2305971"/>
                <a:gd name="connsiteX2-115" fmla="*/ 4218119 w 4282522"/>
                <a:gd name="connsiteY2-116" fmla="*/ 1016681 h 2305971"/>
                <a:gd name="connsiteX3-117" fmla="*/ 4282522 w 4282522"/>
                <a:gd name="connsiteY3-118" fmla="*/ 1122692 h 2305971"/>
              </a:gdLst>
              <a:ahLst/>
              <a:cxnLst>
                <a:cxn ang="0">
                  <a:pos x="connsiteX0-1" y="connsiteY0-2"/>
                </a:cxn>
                <a:cxn ang="0">
                  <a:pos x="connsiteX1-3" y="connsiteY1-4"/>
                </a:cxn>
                <a:cxn ang="0">
                  <a:pos x="connsiteX2-5" y="connsiteY2-6"/>
                </a:cxn>
                <a:cxn ang="0">
                  <a:pos x="connsiteX3-7" y="connsiteY3-8"/>
                </a:cxn>
              </a:cxnLst>
              <a:rect l="l" t="t" r="r" b="b"/>
              <a:pathLst>
                <a:path w="4282522" h="2305971">
                  <a:moveTo>
                    <a:pt x="0" y="2305971"/>
                  </a:moveTo>
                  <a:cubicBezTo>
                    <a:pt x="0" y="1032418"/>
                    <a:pt x="1032418" y="0"/>
                    <a:pt x="2305971" y="0"/>
                  </a:cubicBezTo>
                  <a:cubicBezTo>
                    <a:pt x="3101942" y="0"/>
                    <a:pt x="3803719" y="403288"/>
                    <a:pt x="4218119" y="1016681"/>
                  </a:cubicBezTo>
                  <a:lnTo>
                    <a:pt x="4282522" y="1122692"/>
                  </a:lnTo>
                </a:path>
              </a:pathLst>
            </a:cu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0" dirty="0">
                <a:cs typeface="+mn-ea"/>
                <a:sym typeface="+mn-lt"/>
              </a:endParaRPr>
            </a:p>
          </p:txBody>
        </p:sp>
        <p:sp>
          <p:nvSpPr>
            <p:cNvPr id="14" name="任意多边形: 形状 13"/>
            <p:cNvSpPr/>
            <p:nvPr userDrawn="1">
              <p:custDataLst>
                <p:tags r:id="rId13"/>
              </p:custDataLst>
            </p:nvPr>
          </p:nvSpPr>
          <p:spPr>
            <a:xfrm rot="10800000">
              <a:off x="6224" y="5397"/>
              <a:ext cx="6379" cy="3435"/>
            </a:xfrm>
            <a:custGeom>
              <a:avLst/>
              <a:gdLst>
                <a:gd name="connsiteX0" fmla="*/ 2305971 w 4611942"/>
                <a:gd name="connsiteY0" fmla="*/ 0 h 4611942"/>
                <a:gd name="connsiteX1" fmla="*/ 4218119 w 4611942"/>
                <a:gd name="connsiteY1" fmla="*/ 1016681 h 4611942"/>
                <a:gd name="connsiteX2" fmla="*/ 4282522 w 4611942"/>
                <a:gd name="connsiteY2" fmla="*/ 1122692 h 4611942"/>
                <a:gd name="connsiteX3" fmla="*/ 3929030 w 4611942"/>
                <a:gd name="connsiteY3" fmla="*/ 1122692 h 4611942"/>
                <a:gd name="connsiteX4" fmla="*/ 3929030 w 4611942"/>
                <a:gd name="connsiteY4" fmla="*/ 1823121 h 4611942"/>
                <a:gd name="connsiteX5" fmla="*/ 4560435 w 4611942"/>
                <a:gd name="connsiteY5" fmla="*/ 1823121 h 4611942"/>
                <a:gd name="connsiteX6" fmla="*/ 4565093 w 4611942"/>
                <a:gd name="connsiteY6" fmla="*/ 1841237 h 4611942"/>
                <a:gd name="connsiteX7" fmla="*/ 4611942 w 4611942"/>
                <a:gd name="connsiteY7" fmla="*/ 2305971 h 4611942"/>
                <a:gd name="connsiteX8" fmla="*/ 2305971 w 4611942"/>
                <a:gd name="connsiteY8" fmla="*/ 4611942 h 4611942"/>
                <a:gd name="connsiteX9" fmla="*/ 0 w 4611942"/>
                <a:gd name="connsiteY9" fmla="*/ 2305971 h 4611942"/>
                <a:gd name="connsiteX10" fmla="*/ 2305971 w 4611942"/>
                <a:gd name="connsiteY10" fmla="*/ 0 h 4611942"/>
                <a:gd name="connsiteX0-1" fmla="*/ 2305971 w 4611942"/>
                <a:gd name="connsiteY0-2" fmla="*/ 0 h 4611942"/>
                <a:gd name="connsiteX1-3" fmla="*/ 4218119 w 4611942"/>
                <a:gd name="connsiteY1-4" fmla="*/ 1016681 h 4611942"/>
                <a:gd name="connsiteX2-5" fmla="*/ 4282522 w 4611942"/>
                <a:gd name="connsiteY2-6" fmla="*/ 1122692 h 4611942"/>
                <a:gd name="connsiteX3-7" fmla="*/ 3929030 w 4611942"/>
                <a:gd name="connsiteY3-8" fmla="*/ 1823121 h 4611942"/>
                <a:gd name="connsiteX4-9" fmla="*/ 4560435 w 4611942"/>
                <a:gd name="connsiteY4-10" fmla="*/ 1823121 h 4611942"/>
                <a:gd name="connsiteX5-11" fmla="*/ 4565093 w 4611942"/>
                <a:gd name="connsiteY5-12" fmla="*/ 1841237 h 4611942"/>
                <a:gd name="connsiteX6-13" fmla="*/ 4611942 w 4611942"/>
                <a:gd name="connsiteY6-14" fmla="*/ 2305971 h 4611942"/>
                <a:gd name="connsiteX7-15" fmla="*/ 2305971 w 4611942"/>
                <a:gd name="connsiteY7-16" fmla="*/ 4611942 h 4611942"/>
                <a:gd name="connsiteX8-17" fmla="*/ 0 w 4611942"/>
                <a:gd name="connsiteY8-18" fmla="*/ 2305971 h 4611942"/>
                <a:gd name="connsiteX9-19" fmla="*/ 2305971 w 4611942"/>
                <a:gd name="connsiteY9-20" fmla="*/ 0 h 4611942"/>
                <a:gd name="connsiteX0-21" fmla="*/ 3929030 w 4611942"/>
                <a:gd name="connsiteY0-22" fmla="*/ 1823121 h 4611942"/>
                <a:gd name="connsiteX1-23" fmla="*/ 4560435 w 4611942"/>
                <a:gd name="connsiteY1-24" fmla="*/ 1823121 h 4611942"/>
                <a:gd name="connsiteX2-25" fmla="*/ 4565093 w 4611942"/>
                <a:gd name="connsiteY2-26" fmla="*/ 1841237 h 4611942"/>
                <a:gd name="connsiteX3-27" fmla="*/ 4611942 w 4611942"/>
                <a:gd name="connsiteY3-28" fmla="*/ 2305971 h 4611942"/>
                <a:gd name="connsiteX4-29" fmla="*/ 2305971 w 4611942"/>
                <a:gd name="connsiteY4-30" fmla="*/ 4611942 h 4611942"/>
                <a:gd name="connsiteX5-31" fmla="*/ 0 w 4611942"/>
                <a:gd name="connsiteY5-32" fmla="*/ 2305971 h 4611942"/>
                <a:gd name="connsiteX6-33" fmla="*/ 2305971 w 4611942"/>
                <a:gd name="connsiteY6-34" fmla="*/ 0 h 4611942"/>
                <a:gd name="connsiteX7-35" fmla="*/ 4218119 w 4611942"/>
                <a:gd name="connsiteY7-36" fmla="*/ 1016681 h 4611942"/>
                <a:gd name="connsiteX8-37" fmla="*/ 4282522 w 4611942"/>
                <a:gd name="connsiteY8-38" fmla="*/ 1122692 h 4611942"/>
                <a:gd name="connsiteX9-39" fmla="*/ 4020470 w 4611942"/>
                <a:gd name="connsiteY9-40" fmla="*/ 1914561 h 4611942"/>
                <a:gd name="connsiteX0-41" fmla="*/ 3929030 w 4611942"/>
                <a:gd name="connsiteY0-42" fmla="*/ 1823121 h 4611942"/>
                <a:gd name="connsiteX1-43" fmla="*/ 4560435 w 4611942"/>
                <a:gd name="connsiteY1-44" fmla="*/ 1823121 h 4611942"/>
                <a:gd name="connsiteX2-45" fmla="*/ 4565093 w 4611942"/>
                <a:gd name="connsiteY2-46" fmla="*/ 1841237 h 4611942"/>
                <a:gd name="connsiteX3-47" fmla="*/ 4611942 w 4611942"/>
                <a:gd name="connsiteY3-48" fmla="*/ 2305971 h 4611942"/>
                <a:gd name="connsiteX4-49" fmla="*/ 2305971 w 4611942"/>
                <a:gd name="connsiteY4-50" fmla="*/ 4611942 h 4611942"/>
                <a:gd name="connsiteX5-51" fmla="*/ 0 w 4611942"/>
                <a:gd name="connsiteY5-52" fmla="*/ 2305971 h 4611942"/>
                <a:gd name="connsiteX6-53" fmla="*/ 2305971 w 4611942"/>
                <a:gd name="connsiteY6-54" fmla="*/ 0 h 4611942"/>
                <a:gd name="connsiteX7-55" fmla="*/ 4218119 w 4611942"/>
                <a:gd name="connsiteY7-56" fmla="*/ 1016681 h 4611942"/>
                <a:gd name="connsiteX8-57" fmla="*/ 4282522 w 4611942"/>
                <a:gd name="connsiteY8-58" fmla="*/ 1122692 h 4611942"/>
                <a:gd name="connsiteX0-59" fmla="*/ 4560435 w 4611942"/>
                <a:gd name="connsiteY0-60" fmla="*/ 1823121 h 4611942"/>
                <a:gd name="connsiteX1-61" fmla="*/ 4565093 w 4611942"/>
                <a:gd name="connsiteY1-62" fmla="*/ 1841237 h 4611942"/>
                <a:gd name="connsiteX2-63" fmla="*/ 4611942 w 4611942"/>
                <a:gd name="connsiteY2-64" fmla="*/ 2305971 h 4611942"/>
                <a:gd name="connsiteX3-65" fmla="*/ 2305971 w 4611942"/>
                <a:gd name="connsiteY3-66" fmla="*/ 4611942 h 4611942"/>
                <a:gd name="connsiteX4-67" fmla="*/ 0 w 4611942"/>
                <a:gd name="connsiteY4-68" fmla="*/ 2305971 h 4611942"/>
                <a:gd name="connsiteX5-69" fmla="*/ 2305971 w 4611942"/>
                <a:gd name="connsiteY5-70" fmla="*/ 0 h 4611942"/>
                <a:gd name="connsiteX6-71" fmla="*/ 4218119 w 4611942"/>
                <a:gd name="connsiteY6-72" fmla="*/ 1016681 h 4611942"/>
                <a:gd name="connsiteX7-73" fmla="*/ 4282522 w 4611942"/>
                <a:gd name="connsiteY7-74" fmla="*/ 1122692 h 4611942"/>
                <a:gd name="connsiteX0-75" fmla="*/ 4560435 w 4944884"/>
                <a:gd name="connsiteY0-76" fmla="*/ 1823121 h 2495333"/>
                <a:gd name="connsiteX1-77" fmla="*/ 4565093 w 4944884"/>
                <a:gd name="connsiteY1-78" fmla="*/ 1841237 h 2495333"/>
                <a:gd name="connsiteX2-79" fmla="*/ 4611942 w 4944884"/>
                <a:gd name="connsiteY2-80" fmla="*/ 2305971 h 2495333"/>
                <a:gd name="connsiteX3-81" fmla="*/ 0 w 4944884"/>
                <a:gd name="connsiteY3-82" fmla="*/ 2305971 h 2495333"/>
                <a:gd name="connsiteX4-83" fmla="*/ 2305971 w 4944884"/>
                <a:gd name="connsiteY4-84" fmla="*/ 0 h 2495333"/>
                <a:gd name="connsiteX5-85" fmla="*/ 4218119 w 4944884"/>
                <a:gd name="connsiteY5-86" fmla="*/ 1016681 h 2495333"/>
                <a:gd name="connsiteX6-87" fmla="*/ 4282522 w 4944884"/>
                <a:gd name="connsiteY6-88" fmla="*/ 1122692 h 2495333"/>
                <a:gd name="connsiteX0-89" fmla="*/ 4560435 w 4565093"/>
                <a:gd name="connsiteY0-90" fmla="*/ 1823121 h 2384058"/>
                <a:gd name="connsiteX1-91" fmla="*/ 4565093 w 4565093"/>
                <a:gd name="connsiteY1-92" fmla="*/ 1841237 h 2384058"/>
                <a:gd name="connsiteX2-93" fmla="*/ 0 w 4565093"/>
                <a:gd name="connsiteY2-94" fmla="*/ 2305971 h 2384058"/>
                <a:gd name="connsiteX3-95" fmla="*/ 2305971 w 4565093"/>
                <a:gd name="connsiteY3-96" fmla="*/ 0 h 2384058"/>
                <a:gd name="connsiteX4-97" fmla="*/ 4218119 w 4565093"/>
                <a:gd name="connsiteY4-98" fmla="*/ 1016681 h 2384058"/>
                <a:gd name="connsiteX5-99" fmla="*/ 4282522 w 4565093"/>
                <a:gd name="connsiteY5-100" fmla="*/ 1122692 h 2384058"/>
                <a:gd name="connsiteX0-101" fmla="*/ 4560435 w 4560435"/>
                <a:gd name="connsiteY0-102" fmla="*/ 1823121 h 2305971"/>
                <a:gd name="connsiteX1-103" fmla="*/ 0 w 4560435"/>
                <a:gd name="connsiteY1-104" fmla="*/ 2305971 h 2305971"/>
                <a:gd name="connsiteX2-105" fmla="*/ 2305971 w 4560435"/>
                <a:gd name="connsiteY2-106" fmla="*/ 0 h 2305971"/>
                <a:gd name="connsiteX3-107" fmla="*/ 4218119 w 4560435"/>
                <a:gd name="connsiteY3-108" fmla="*/ 1016681 h 2305971"/>
                <a:gd name="connsiteX4-109" fmla="*/ 4282522 w 4560435"/>
                <a:gd name="connsiteY4-110" fmla="*/ 1122692 h 2305971"/>
                <a:gd name="connsiteX0-111" fmla="*/ 0 w 4282522"/>
                <a:gd name="connsiteY0-112" fmla="*/ 2305971 h 2305971"/>
                <a:gd name="connsiteX1-113" fmla="*/ 2305971 w 4282522"/>
                <a:gd name="connsiteY1-114" fmla="*/ 0 h 2305971"/>
                <a:gd name="connsiteX2-115" fmla="*/ 4218119 w 4282522"/>
                <a:gd name="connsiteY2-116" fmla="*/ 1016681 h 2305971"/>
                <a:gd name="connsiteX3-117" fmla="*/ 4282522 w 4282522"/>
                <a:gd name="connsiteY3-118" fmla="*/ 1122692 h 2305971"/>
              </a:gdLst>
              <a:ahLst/>
              <a:cxnLst>
                <a:cxn ang="0">
                  <a:pos x="connsiteX0-1" y="connsiteY0-2"/>
                </a:cxn>
                <a:cxn ang="0">
                  <a:pos x="connsiteX1-3" y="connsiteY1-4"/>
                </a:cxn>
                <a:cxn ang="0">
                  <a:pos x="connsiteX2-5" y="connsiteY2-6"/>
                </a:cxn>
                <a:cxn ang="0">
                  <a:pos x="connsiteX3-7" y="connsiteY3-8"/>
                </a:cxn>
              </a:cxnLst>
              <a:rect l="l" t="t" r="r" b="b"/>
              <a:pathLst>
                <a:path w="4282522" h="2305971">
                  <a:moveTo>
                    <a:pt x="0" y="2305971"/>
                  </a:moveTo>
                  <a:cubicBezTo>
                    <a:pt x="0" y="1032418"/>
                    <a:pt x="1032418" y="0"/>
                    <a:pt x="2305971" y="0"/>
                  </a:cubicBezTo>
                  <a:cubicBezTo>
                    <a:pt x="3101942" y="0"/>
                    <a:pt x="3803719" y="403288"/>
                    <a:pt x="4218119" y="1016681"/>
                  </a:cubicBezTo>
                  <a:lnTo>
                    <a:pt x="4282522" y="1122692"/>
                  </a:lnTo>
                </a:path>
              </a:pathLst>
            </a:cu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0">
                <a:cs typeface="+mn-ea"/>
                <a:sym typeface="+mn-lt"/>
              </a:endParaRPr>
            </a:p>
          </p:txBody>
        </p:sp>
      </p:grpSp>
      <p:sp>
        <p:nvSpPr>
          <p:cNvPr id="15" name="文本框 14"/>
          <p:cNvSpPr txBox="1"/>
          <p:nvPr userDrawn="1">
            <p:custDataLst>
              <p:tags r:id="rId14"/>
            </p:custDataLst>
          </p:nvPr>
        </p:nvSpPr>
        <p:spPr>
          <a:xfrm>
            <a:off x="-594812" y="4360024"/>
            <a:ext cx="2052485" cy="3154710"/>
          </a:xfrm>
          <a:prstGeom prst="rect">
            <a:avLst/>
          </a:prstGeom>
          <a:noFill/>
        </p:spPr>
        <p:txBody>
          <a:bodyPr wrap="none" rtlCol="0">
            <a:spAutoFit/>
          </a:bodyPr>
          <a:lstStyle/>
          <a:p>
            <a:r>
              <a:rPr lang="zh-CN" altLang="en-US" sz="14925" dirty="0">
                <a:solidFill>
                  <a:srgbClr val="BDCBD1">
                    <a:alpha val="25000"/>
                  </a:srgbClr>
                </a:solidFill>
                <a:latin typeface="华文中宋" panose="02010600040101010101" pitchFamily="2" charset="-122"/>
                <a:ea typeface="华文中宋" panose="02010600040101010101" pitchFamily="2" charset="-122"/>
              </a:rPr>
              <a:t>字</a:t>
            </a:r>
            <a:endParaRPr lang="zh-CN" altLang="en-US" sz="14925" dirty="0">
              <a:solidFill>
                <a:srgbClr val="BDCBD1">
                  <a:alpha val="25000"/>
                </a:srgbClr>
              </a:solidFill>
              <a:latin typeface="华文中宋" panose="02010600040101010101" pitchFamily="2" charset="-122"/>
              <a:ea typeface="华文中宋" panose="02010600040101010101" pitchFamily="2" charset="-122"/>
            </a:endParaRPr>
          </a:p>
        </p:txBody>
      </p:sp>
      <p:sp>
        <p:nvSpPr>
          <p:cNvPr id="4" name="日期占位符 3"/>
          <p:cNvSpPr>
            <a:spLocks noGrp="1"/>
          </p:cNvSpPr>
          <p:nvPr>
            <p:ph type="dt" sz="half" idx="10"/>
            <p:custDataLst>
              <p:tags r:id="rId15"/>
            </p:custDataLst>
          </p:nvPr>
        </p:nvSpPr>
        <p:spPr>
          <a:xfrm>
            <a:off x="659807" y="6389433"/>
            <a:ext cx="2025000" cy="2376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6"/>
            </p:custDataLst>
          </p:nvPr>
        </p:nvSpPr>
        <p:spPr>
          <a:xfrm>
            <a:off x="3087000" y="6389433"/>
            <a:ext cx="2970000" cy="237600"/>
          </a:xfrm>
        </p:spPr>
        <p:txBody>
          <a:bodyPr/>
          <a:lstStyle/>
          <a:p>
            <a:endParaRPr lang="zh-CN" altLang="en-US"/>
          </a:p>
        </p:txBody>
      </p:sp>
      <p:sp>
        <p:nvSpPr>
          <p:cNvPr id="6" name="灯片编号占位符 5"/>
          <p:cNvSpPr>
            <a:spLocks noGrp="1"/>
          </p:cNvSpPr>
          <p:nvPr>
            <p:ph type="sldNum" sz="quarter" idx="12"/>
            <p:custDataLst>
              <p:tags r:id="rId17"/>
            </p:custDataLst>
          </p:nvPr>
        </p:nvSpPr>
        <p:spPr>
          <a:xfrm>
            <a:off x="6457950" y="6389433"/>
            <a:ext cx="2025000" cy="237600"/>
          </a:xfrm>
        </p:spPr>
        <p:txBody>
          <a:bodyPr/>
          <a:lstStyle/>
          <a:p>
            <a:fld id="{49AE70B2-8BF9-45C0-BB95-33D1B9D3A854}" type="slidenum">
              <a:rPr lang="zh-CN" altLang="en-US" smtClean="0"/>
            </a:fld>
            <a:endParaRPr lang="zh-CN" altLang="en-US"/>
          </a:p>
        </p:txBody>
      </p:sp>
      <p:sp>
        <p:nvSpPr>
          <p:cNvPr id="16" name="标题 15"/>
          <p:cNvSpPr>
            <a:spLocks noGrp="1"/>
          </p:cNvSpPr>
          <p:nvPr>
            <p:ph type="title" hasCustomPrompt="1"/>
            <p:custDataLst>
              <p:tags r:id="rId18"/>
            </p:custDataLst>
          </p:nvPr>
        </p:nvSpPr>
        <p:spPr>
          <a:xfrm>
            <a:off x="3623356" y="1951038"/>
            <a:ext cx="517853" cy="2943225"/>
          </a:xfrm>
        </p:spPr>
        <p:txBody>
          <a:bodyPr vert="eaVert" lIns="90000" tIns="46800" rIns="90000" bIns="46800" anchor="t" anchorCtr="0">
            <a:normAutofit/>
          </a:bodyPr>
          <a:lstStyle>
            <a:lvl1pPr algn="ctr">
              <a:defRPr baseline="0">
                <a:solidFill>
                  <a:schemeClr val="tx1">
                    <a:lumMod val="85000"/>
                    <a:lumOff val="15000"/>
                  </a:schemeClr>
                </a:solidFill>
                <a:ea typeface="汉仪尚巍手书W" panose="00020600040101010101" pitchFamily="18" charset="-122"/>
              </a:defRPr>
            </a:lvl1pPr>
          </a:lstStyle>
          <a:p>
            <a:r>
              <a:rPr lang="zh-CN" altLang="en-US" dirty="0"/>
              <a:t>单击此处编辑标题</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组合 7"/>
          <p:cNvGrpSpPr/>
          <p:nvPr userDrawn="1">
            <p:custDataLst>
              <p:tags r:id="rId3"/>
            </p:custDataLst>
          </p:nvPr>
        </p:nvGrpSpPr>
        <p:grpSpPr>
          <a:xfrm>
            <a:off x="138589" y="164465"/>
            <a:ext cx="8866823" cy="6557645"/>
            <a:chOff x="184785" y="164465"/>
            <a:chExt cx="11822430" cy="6557645"/>
          </a:xfrm>
        </p:grpSpPr>
        <p:grpSp>
          <p:nvGrpSpPr>
            <p:cNvPr id="9" name="组合 8"/>
            <p:cNvGrpSpPr/>
            <p:nvPr userDrawn="1"/>
          </p:nvGrpSpPr>
          <p:grpSpPr>
            <a:xfrm>
              <a:off x="9814560" y="164465"/>
              <a:ext cx="2192655" cy="711835"/>
              <a:chOff x="9814560" y="164465"/>
              <a:chExt cx="2192655" cy="711835"/>
            </a:xfrm>
          </p:grpSpPr>
          <p:pic>
            <p:nvPicPr>
              <p:cNvPr id="13" name="图片 12"/>
              <p:cNvPicPr>
                <a:picLocks noChangeAspect="1"/>
              </p:cNvPicPr>
              <p:nvPr userDrawn="1">
                <p:custDataLst>
                  <p:tags r:id="rId4"/>
                </p:custDataLst>
              </p:nvPr>
            </p:nvPicPr>
            <p:blipFill>
              <a:blip r:embed="rId5"/>
              <a:stretch>
                <a:fillRect/>
              </a:stretch>
            </p:blipFill>
            <p:spPr>
              <a:xfrm>
                <a:off x="10479405" y="164465"/>
                <a:ext cx="1527810" cy="711835"/>
              </a:xfrm>
              <a:prstGeom prst="rect">
                <a:avLst/>
              </a:prstGeom>
              <a:ln>
                <a:noFill/>
              </a:ln>
            </p:spPr>
          </p:pic>
          <p:pic>
            <p:nvPicPr>
              <p:cNvPr id="14" name="图片 13"/>
              <p:cNvPicPr>
                <a:picLocks noChangeAspect="1"/>
              </p:cNvPicPr>
              <p:nvPr userDrawn="1">
                <p:custDataLst>
                  <p:tags r:id="rId6"/>
                </p:custDataLst>
              </p:nvPr>
            </p:nvPicPr>
            <p:blipFill>
              <a:blip r:embed="rId7"/>
              <a:stretch>
                <a:fillRect/>
              </a:stretch>
            </p:blipFill>
            <p:spPr>
              <a:xfrm flipH="1" flipV="1">
                <a:off x="9814560" y="347980"/>
                <a:ext cx="741045" cy="345440"/>
              </a:xfrm>
              <a:prstGeom prst="rect">
                <a:avLst/>
              </a:prstGeom>
              <a:ln>
                <a:noFill/>
              </a:ln>
            </p:spPr>
          </p:pic>
        </p:grpSp>
        <p:grpSp>
          <p:nvGrpSpPr>
            <p:cNvPr id="10" name="组合 9"/>
            <p:cNvGrpSpPr/>
            <p:nvPr userDrawn="1"/>
          </p:nvGrpSpPr>
          <p:grpSpPr>
            <a:xfrm>
              <a:off x="184785" y="5835650"/>
              <a:ext cx="2512695" cy="886460"/>
              <a:chOff x="184785" y="5835650"/>
              <a:chExt cx="2512695" cy="886460"/>
            </a:xfrm>
          </p:grpSpPr>
          <p:pic>
            <p:nvPicPr>
              <p:cNvPr id="11" name="图片 10"/>
              <p:cNvPicPr>
                <a:picLocks noChangeAspect="1"/>
              </p:cNvPicPr>
              <p:nvPr userDrawn="1">
                <p:custDataLst>
                  <p:tags r:id="rId8"/>
                </p:custDataLst>
              </p:nvPr>
            </p:nvPicPr>
            <p:blipFill>
              <a:blip r:embed="rId9"/>
              <a:stretch>
                <a:fillRect/>
              </a:stretch>
            </p:blipFill>
            <p:spPr>
              <a:xfrm>
                <a:off x="184785" y="5957570"/>
                <a:ext cx="1771650" cy="764540"/>
              </a:xfrm>
              <a:prstGeom prst="rect">
                <a:avLst/>
              </a:prstGeom>
              <a:ln>
                <a:noFill/>
              </a:ln>
            </p:spPr>
          </p:pic>
          <p:pic>
            <p:nvPicPr>
              <p:cNvPr id="12" name="图片 11"/>
              <p:cNvPicPr>
                <a:picLocks noChangeAspect="1"/>
              </p:cNvPicPr>
              <p:nvPr userDrawn="1">
                <p:custDataLst>
                  <p:tags r:id="rId10"/>
                </p:custDataLst>
              </p:nvPr>
            </p:nvPicPr>
            <p:blipFill>
              <a:blip r:embed="rId7"/>
              <a:stretch>
                <a:fillRect/>
              </a:stretch>
            </p:blipFill>
            <p:spPr>
              <a:xfrm flipH="1" flipV="1">
                <a:off x="1956435" y="5835650"/>
                <a:ext cx="741045" cy="345440"/>
              </a:xfrm>
              <a:prstGeom prst="rect">
                <a:avLst/>
              </a:prstGeom>
              <a:ln>
                <a:noFill/>
              </a:ln>
            </p:spPr>
          </p:pic>
        </p:grpSp>
      </p:grpSp>
      <p:sp>
        <p:nvSpPr>
          <p:cNvPr id="2" name="标题 1"/>
          <p:cNvSpPr>
            <a:spLocks noGrp="1"/>
          </p:cNvSpPr>
          <p:nvPr>
            <p:ph type="title"/>
            <p:custDataLst>
              <p:tags r:id="rId11"/>
            </p:custDataLst>
          </p:nvPr>
        </p:nvSpPr>
        <p:spPr>
          <a:xfrm>
            <a:off x="502411" y="498479"/>
            <a:ext cx="8139178" cy="331473"/>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12"/>
            </p:custDataLst>
          </p:nvPr>
        </p:nvSpPr>
        <p:spPr>
          <a:xfrm>
            <a:off x="502447" y="1626121"/>
            <a:ext cx="3962432"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13"/>
            </p:custDataLst>
          </p:nvPr>
        </p:nvSpPr>
        <p:spPr>
          <a:xfrm>
            <a:off x="4679158" y="1626121"/>
            <a:ext cx="3962432" cy="4041680"/>
          </a:xfrm>
        </p:spPr>
        <p:txBody>
          <a:bodyPr lIns="90170" tIns="46990" rIns="90170" bIns="46990">
            <a:normAutofit/>
          </a:bodyPr>
          <a:lstStyle>
            <a:lvl1pPr>
              <a:defRPr sz="1200" baseline="0">
                <a:solidFill>
                  <a:schemeClr val="tx1">
                    <a:lumMod val="85000"/>
                    <a:lumOff val="15000"/>
                  </a:schemeClr>
                </a:solidFill>
                <a:latin typeface="Arial" panose="020B0604020202020204" pitchFamily="34" charset="0"/>
                <a:ea typeface="隶书" panose="02010509060101010101" pitchFamily="49" charset="-122"/>
              </a:defRPr>
            </a:lvl1pPr>
            <a:lvl2pPr>
              <a:defRPr sz="1200" baseline="0">
                <a:solidFill>
                  <a:schemeClr val="tx1">
                    <a:lumMod val="85000"/>
                    <a:lumOff val="15000"/>
                  </a:schemeClr>
                </a:solidFill>
                <a:latin typeface="Arial" panose="020B0604020202020204" pitchFamily="34" charset="0"/>
                <a:ea typeface="隶书" panose="02010509060101010101" pitchFamily="49" charset="-122"/>
              </a:defRPr>
            </a:lvl2pPr>
            <a:lvl3pPr>
              <a:defRPr sz="1200" baseline="0">
                <a:solidFill>
                  <a:schemeClr val="tx1">
                    <a:lumMod val="85000"/>
                    <a:lumOff val="15000"/>
                  </a:schemeClr>
                </a:solidFill>
                <a:latin typeface="Arial" panose="020B0604020202020204" pitchFamily="34" charset="0"/>
                <a:ea typeface="隶书" panose="02010509060101010101" pitchFamily="49" charset="-122"/>
              </a:defRPr>
            </a:lvl3pPr>
            <a:lvl4pPr>
              <a:defRPr sz="1200" baseline="0">
                <a:solidFill>
                  <a:schemeClr val="tx1">
                    <a:lumMod val="85000"/>
                    <a:lumOff val="15000"/>
                  </a:schemeClr>
                </a:solidFill>
                <a:latin typeface="Arial" panose="020B0604020202020204" pitchFamily="34" charset="0"/>
                <a:ea typeface="隶书" panose="02010509060101010101" pitchFamily="49" charset="-122"/>
              </a:defRPr>
            </a:lvl4pPr>
            <a:lvl5pPr>
              <a:defRPr sz="1200"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4"/>
            </p:custDataLst>
          </p:nvPr>
        </p:nvSpPr>
        <p:spPr>
          <a:xfrm>
            <a:off x="659807" y="6389433"/>
            <a:ext cx="2025000" cy="237600"/>
          </a:xfrm>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5"/>
            </p:custDataLst>
          </p:nvPr>
        </p:nvSpPr>
        <p:spPr>
          <a:xfrm>
            <a:off x="3087000" y="6389433"/>
            <a:ext cx="2970000" cy="237600"/>
          </a:xfrm>
        </p:spPr>
        <p:txBody>
          <a:bodyPr/>
          <a:lstStyle/>
          <a:p>
            <a:endParaRPr lang="zh-CN" altLang="en-US"/>
          </a:p>
        </p:txBody>
      </p:sp>
      <p:sp>
        <p:nvSpPr>
          <p:cNvPr id="7" name="灯片编号占位符 6"/>
          <p:cNvSpPr>
            <a:spLocks noGrp="1"/>
          </p:cNvSpPr>
          <p:nvPr>
            <p:ph type="sldNum" sz="quarter" idx="12"/>
            <p:custDataLst>
              <p:tags r:id="rId16"/>
            </p:custDataLst>
          </p:nvPr>
        </p:nvSpPr>
        <p:spPr>
          <a:xfrm>
            <a:off x="6457950" y="6389433"/>
            <a:ext cx="2025000" cy="237600"/>
          </a:xfrm>
        </p:spPr>
        <p:txBody>
          <a:bodyPr/>
          <a:lstStyle/>
          <a:p>
            <a:fld id="{49AE70B2-8BF9-45C0-BB95-33D1B9D3A854}"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组合 9"/>
          <p:cNvGrpSpPr/>
          <p:nvPr userDrawn="1">
            <p:custDataLst>
              <p:tags r:id="rId3"/>
            </p:custDataLst>
          </p:nvPr>
        </p:nvGrpSpPr>
        <p:grpSpPr>
          <a:xfrm>
            <a:off x="138589" y="164465"/>
            <a:ext cx="8866823" cy="6557645"/>
            <a:chOff x="184785" y="164465"/>
            <a:chExt cx="11822430" cy="6557645"/>
          </a:xfrm>
        </p:grpSpPr>
        <p:grpSp>
          <p:nvGrpSpPr>
            <p:cNvPr id="11" name="组合 10"/>
            <p:cNvGrpSpPr/>
            <p:nvPr userDrawn="1"/>
          </p:nvGrpSpPr>
          <p:grpSpPr>
            <a:xfrm>
              <a:off x="9814560" y="164465"/>
              <a:ext cx="2192655" cy="711835"/>
              <a:chOff x="9814560" y="164465"/>
              <a:chExt cx="2192655" cy="711835"/>
            </a:xfrm>
          </p:grpSpPr>
          <p:pic>
            <p:nvPicPr>
              <p:cNvPr id="15" name="图片 14"/>
              <p:cNvPicPr>
                <a:picLocks noChangeAspect="1"/>
              </p:cNvPicPr>
              <p:nvPr userDrawn="1">
                <p:custDataLst>
                  <p:tags r:id="rId4"/>
                </p:custDataLst>
              </p:nvPr>
            </p:nvPicPr>
            <p:blipFill>
              <a:blip r:embed="rId5"/>
              <a:stretch>
                <a:fillRect/>
              </a:stretch>
            </p:blipFill>
            <p:spPr>
              <a:xfrm>
                <a:off x="10479405" y="164465"/>
                <a:ext cx="1527810" cy="711835"/>
              </a:xfrm>
              <a:prstGeom prst="rect">
                <a:avLst/>
              </a:prstGeom>
              <a:ln>
                <a:noFill/>
              </a:ln>
            </p:spPr>
          </p:pic>
          <p:pic>
            <p:nvPicPr>
              <p:cNvPr id="16" name="图片 15"/>
              <p:cNvPicPr>
                <a:picLocks noChangeAspect="1"/>
              </p:cNvPicPr>
              <p:nvPr userDrawn="1">
                <p:custDataLst>
                  <p:tags r:id="rId6"/>
                </p:custDataLst>
              </p:nvPr>
            </p:nvPicPr>
            <p:blipFill>
              <a:blip r:embed="rId7"/>
              <a:stretch>
                <a:fillRect/>
              </a:stretch>
            </p:blipFill>
            <p:spPr>
              <a:xfrm flipH="1" flipV="1">
                <a:off x="9814560" y="347980"/>
                <a:ext cx="741045" cy="345440"/>
              </a:xfrm>
              <a:prstGeom prst="rect">
                <a:avLst/>
              </a:prstGeom>
              <a:ln>
                <a:noFill/>
              </a:ln>
            </p:spPr>
          </p:pic>
        </p:grpSp>
        <p:grpSp>
          <p:nvGrpSpPr>
            <p:cNvPr id="12" name="组合 11"/>
            <p:cNvGrpSpPr/>
            <p:nvPr userDrawn="1"/>
          </p:nvGrpSpPr>
          <p:grpSpPr>
            <a:xfrm>
              <a:off x="184785" y="5835650"/>
              <a:ext cx="2512695" cy="886460"/>
              <a:chOff x="184785" y="5835650"/>
              <a:chExt cx="2512695" cy="886460"/>
            </a:xfrm>
          </p:grpSpPr>
          <p:pic>
            <p:nvPicPr>
              <p:cNvPr id="13" name="图片 12"/>
              <p:cNvPicPr>
                <a:picLocks noChangeAspect="1"/>
              </p:cNvPicPr>
              <p:nvPr userDrawn="1">
                <p:custDataLst>
                  <p:tags r:id="rId8"/>
                </p:custDataLst>
              </p:nvPr>
            </p:nvPicPr>
            <p:blipFill>
              <a:blip r:embed="rId9"/>
              <a:stretch>
                <a:fillRect/>
              </a:stretch>
            </p:blipFill>
            <p:spPr>
              <a:xfrm>
                <a:off x="184785" y="5957570"/>
                <a:ext cx="1771650" cy="764540"/>
              </a:xfrm>
              <a:prstGeom prst="rect">
                <a:avLst/>
              </a:prstGeom>
              <a:ln>
                <a:noFill/>
              </a:ln>
            </p:spPr>
          </p:pic>
          <p:pic>
            <p:nvPicPr>
              <p:cNvPr id="14" name="图片 13"/>
              <p:cNvPicPr>
                <a:picLocks noChangeAspect="1"/>
              </p:cNvPicPr>
              <p:nvPr userDrawn="1">
                <p:custDataLst>
                  <p:tags r:id="rId10"/>
                </p:custDataLst>
              </p:nvPr>
            </p:nvPicPr>
            <p:blipFill>
              <a:blip r:embed="rId7"/>
              <a:stretch>
                <a:fillRect/>
              </a:stretch>
            </p:blipFill>
            <p:spPr>
              <a:xfrm flipH="1" flipV="1">
                <a:off x="1956435" y="5835650"/>
                <a:ext cx="741045" cy="345440"/>
              </a:xfrm>
              <a:prstGeom prst="rect">
                <a:avLst/>
              </a:prstGeom>
              <a:ln>
                <a:noFill/>
              </a:ln>
            </p:spPr>
          </p:pic>
        </p:grpSp>
      </p:grpSp>
      <p:sp>
        <p:nvSpPr>
          <p:cNvPr id="2" name="标题 1"/>
          <p:cNvSpPr>
            <a:spLocks noGrp="1"/>
          </p:cNvSpPr>
          <p:nvPr>
            <p:ph type="title"/>
            <p:custDataLst>
              <p:tags r:id="rId11"/>
            </p:custDataLst>
          </p:nvPr>
        </p:nvSpPr>
        <p:spPr>
          <a:xfrm>
            <a:off x="502411" y="498479"/>
            <a:ext cx="8139178" cy="331473"/>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12"/>
            </p:custDataLst>
          </p:nvPr>
        </p:nvSpPr>
        <p:spPr>
          <a:xfrm>
            <a:off x="502447" y="1000133"/>
            <a:ext cx="3962432" cy="285752"/>
          </a:xfrm>
        </p:spPr>
        <p:txBody>
          <a:bodyPr lIns="90170" tIns="46990" rIns="90170" bIns="46990" anchor="t"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3"/>
            </p:custDataLst>
          </p:nvPr>
        </p:nvSpPr>
        <p:spPr>
          <a:xfrm>
            <a:off x="502444" y="2023369"/>
            <a:ext cx="3962400" cy="3701064"/>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4"/>
            </p:custDataLst>
          </p:nvPr>
        </p:nvSpPr>
        <p:spPr>
          <a:xfrm>
            <a:off x="4676812" y="1000133"/>
            <a:ext cx="3962432" cy="285752"/>
          </a:xfrm>
        </p:spPr>
        <p:txBody>
          <a:bodyPr vert="horz" lIns="90170" tIns="46990" rIns="90170" bIns="4699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5"/>
            </p:custDataLst>
          </p:nvPr>
        </p:nvSpPr>
        <p:spPr>
          <a:xfrm>
            <a:off x="4676812" y="2023369"/>
            <a:ext cx="3962432" cy="3701064"/>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6"/>
            </p:custDataLst>
          </p:nvPr>
        </p:nvSpPr>
        <p:spPr>
          <a:xfrm>
            <a:off x="659807" y="6389433"/>
            <a:ext cx="2025000" cy="2376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7"/>
            </p:custDataLst>
          </p:nvPr>
        </p:nvSpPr>
        <p:spPr>
          <a:xfrm>
            <a:off x="3087000" y="6389433"/>
            <a:ext cx="2970000" cy="237600"/>
          </a:xfrm>
        </p:spPr>
        <p:txBody>
          <a:bodyPr/>
          <a:lstStyle/>
          <a:p>
            <a:endParaRPr lang="zh-CN" altLang="en-US"/>
          </a:p>
        </p:txBody>
      </p:sp>
      <p:sp>
        <p:nvSpPr>
          <p:cNvPr id="9" name="灯片编号占位符 8"/>
          <p:cNvSpPr>
            <a:spLocks noGrp="1"/>
          </p:cNvSpPr>
          <p:nvPr>
            <p:ph type="sldNum" sz="quarter" idx="12"/>
            <p:custDataLst>
              <p:tags r:id="rId18"/>
            </p:custDataLst>
          </p:nvPr>
        </p:nvSpPr>
        <p:spPr>
          <a:xfrm>
            <a:off x="6457950" y="6389433"/>
            <a:ext cx="2025000" cy="237600"/>
          </a:xfrm>
        </p:spPr>
        <p:txBody>
          <a:bodyPr/>
          <a:lstStyle/>
          <a:p>
            <a:fld id="{49AE70B2-8BF9-45C0-BB95-33D1B9D3A854}"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文本框 5"/>
          <p:cNvSpPr txBox="1"/>
          <p:nvPr userDrawn="1">
            <p:custDataLst>
              <p:tags r:id="rId3"/>
            </p:custDataLst>
          </p:nvPr>
        </p:nvSpPr>
        <p:spPr>
          <a:xfrm>
            <a:off x="7753393" y="1218267"/>
            <a:ext cx="1097280" cy="1198880"/>
          </a:xfrm>
          <a:prstGeom prst="rect">
            <a:avLst/>
          </a:prstGeom>
          <a:noFill/>
        </p:spPr>
        <p:txBody>
          <a:bodyPr wrap="none" rtlCol="0">
            <a:spAutoFit/>
          </a:bodyPr>
          <a:lstStyle/>
          <a:p>
            <a:r>
              <a:rPr lang="zh-CN" altLang="en-US" sz="7200" dirty="0">
                <a:solidFill>
                  <a:srgbClr val="BDCBD1">
                    <a:alpha val="10000"/>
                  </a:srgbClr>
                </a:solidFill>
                <a:latin typeface="华文中宋" panose="02010600040101010101" pitchFamily="2" charset="-122"/>
                <a:ea typeface="华文中宋" panose="02010600040101010101" pitchFamily="2" charset="-122"/>
              </a:rPr>
              <a:t>海</a:t>
            </a:r>
            <a:endParaRPr lang="zh-CN" altLang="en-US" sz="7200" dirty="0">
              <a:solidFill>
                <a:srgbClr val="BDCBD1">
                  <a:alpha val="10000"/>
                </a:srgbClr>
              </a:solidFill>
              <a:latin typeface="华文中宋" panose="02010600040101010101" pitchFamily="2" charset="-122"/>
              <a:ea typeface="华文中宋" panose="02010600040101010101" pitchFamily="2" charset="-122"/>
            </a:endParaRPr>
          </a:p>
        </p:txBody>
      </p:sp>
      <p:pic>
        <p:nvPicPr>
          <p:cNvPr id="7" name="图片 6"/>
          <p:cNvPicPr>
            <a:picLocks noChangeAspect="1"/>
          </p:cNvPicPr>
          <p:nvPr userDrawn="1">
            <p:custDataLst>
              <p:tags r:id="rId4"/>
            </p:custDataLst>
          </p:nvPr>
        </p:nvPicPr>
        <p:blipFill rotWithShape="1">
          <a:blip r:embed="rId5"/>
          <a:srcRect/>
          <a:stretch>
            <a:fillRect/>
          </a:stretch>
        </p:blipFill>
        <p:spPr>
          <a:xfrm flipH="1">
            <a:off x="4425695" y="3619499"/>
            <a:ext cx="4718305" cy="3238501"/>
          </a:xfrm>
          <a:prstGeom prst="rect">
            <a:avLst/>
          </a:prstGeom>
        </p:spPr>
      </p:pic>
      <p:sp>
        <p:nvSpPr>
          <p:cNvPr id="9" name="文本框 8"/>
          <p:cNvSpPr txBox="1"/>
          <p:nvPr userDrawn="1">
            <p:custDataLst>
              <p:tags r:id="rId6"/>
            </p:custDataLst>
          </p:nvPr>
        </p:nvSpPr>
        <p:spPr>
          <a:xfrm>
            <a:off x="6341627" y="-935554"/>
            <a:ext cx="1764030" cy="2646878"/>
          </a:xfrm>
          <a:prstGeom prst="rect">
            <a:avLst/>
          </a:prstGeom>
          <a:noFill/>
        </p:spPr>
        <p:txBody>
          <a:bodyPr wrap="none" rtlCol="0">
            <a:spAutoFit/>
          </a:bodyPr>
          <a:lstStyle/>
          <a:p>
            <a:r>
              <a:rPr lang="zh-CN" altLang="en-US" sz="12450" dirty="0">
                <a:solidFill>
                  <a:srgbClr val="BDCBD1">
                    <a:alpha val="10000"/>
                  </a:srgbClr>
                </a:solidFill>
                <a:latin typeface="华文中宋" panose="02010600040101010101" pitchFamily="2" charset="-122"/>
                <a:ea typeface="华文中宋" panose="02010600040101010101" pitchFamily="2" charset="-122"/>
              </a:rPr>
              <a:t>字</a:t>
            </a:r>
            <a:endParaRPr lang="zh-CN" altLang="en-US" sz="12450" dirty="0">
              <a:solidFill>
                <a:srgbClr val="BDCBD1">
                  <a:alpha val="10000"/>
                </a:srgbClr>
              </a:solidFill>
              <a:latin typeface="华文中宋" panose="02010600040101010101" pitchFamily="2" charset="-122"/>
              <a:ea typeface="华文中宋" panose="02010600040101010101" pitchFamily="2" charset="-122"/>
            </a:endParaRPr>
          </a:p>
        </p:txBody>
      </p:sp>
      <p:sp>
        <p:nvSpPr>
          <p:cNvPr id="10" name="文本框 9"/>
          <p:cNvSpPr txBox="1"/>
          <p:nvPr userDrawn="1">
            <p:custDataLst>
              <p:tags r:id="rId7"/>
            </p:custDataLst>
          </p:nvPr>
        </p:nvSpPr>
        <p:spPr>
          <a:xfrm>
            <a:off x="-594812" y="4360024"/>
            <a:ext cx="2052485" cy="3154710"/>
          </a:xfrm>
          <a:prstGeom prst="rect">
            <a:avLst/>
          </a:prstGeom>
          <a:noFill/>
        </p:spPr>
        <p:txBody>
          <a:bodyPr wrap="none" rtlCol="0">
            <a:spAutoFit/>
          </a:bodyPr>
          <a:lstStyle/>
          <a:p>
            <a:r>
              <a:rPr lang="zh-CN" altLang="en-US" sz="14925" dirty="0">
                <a:solidFill>
                  <a:srgbClr val="BDCBD1">
                    <a:alpha val="25000"/>
                  </a:srgbClr>
                </a:solidFill>
                <a:latin typeface="华文中宋" panose="02010600040101010101" pitchFamily="2" charset="-122"/>
                <a:ea typeface="华文中宋" panose="02010600040101010101" pitchFamily="2" charset="-122"/>
              </a:rPr>
              <a:t>字</a:t>
            </a:r>
            <a:endParaRPr lang="zh-CN" altLang="en-US" sz="14925" dirty="0">
              <a:solidFill>
                <a:srgbClr val="BDCBD1">
                  <a:alpha val="25000"/>
                </a:srgbClr>
              </a:solidFill>
              <a:latin typeface="华文中宋" panose="02010600040101010101" pitchFamily="2" charset="-122"/>
              <a:ea typeface="华文中宋" panose="02010600040101010101" pitchFamily="2" charset="-122"/>
            </a:endParaRPr>
          </a:p>
        </p:txBody>
      </p:sp>
      <p:sp>
        <p:nvSpPr>
          <p:cNvPr id="2" name="标题 1"/>
          <p:cNvSpPr>
            <a:spLocks noGrp="1"/>
          </p:cNvSpPr>
          <p:nvPr>
            <p:ph type="title"/>
            <p:custDataLst>
              <p:tags r:id="rId8"/>
            </p:custDataLst>
          </p:nvPr>
        </p:nvSpPr>
        <p:spPr>
          <a:xfrm>
            <a:off x="502411" y="498476"/>
            <a:ext cx="8139178" cy="331473"/>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9"/>
            </p:custDataLst>
          </p:nvPr>
        </p:nvSpPr>
        <p:spPr>
          <a:xfrm>
            <a:off x="659807" y="6389433"/>
            <a:ext cx="2025000" cy="2376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a:xfrm>
            <a:off x="3087000" y="6389433"/>
            <a:ext cx="2970000" cy="237600"/>
          </a:xfrm>
        </p:spPr>
        <p:txBody>
          <a:bodyPr/>
          <a:lstStyle/>
          <a:p>
            <a:endParaRPr lang="zh-CN" altLang="en-US"/>
          </a:p>
        </p:txBody>
      </p:sp>
      <p:sp>
        <p:nvSpPr>
          <p:cNvPr id="5" name="灯片编号占位符 4"/>
          <p:cNvSpPr>
            <a:spLocks noGrp="1"/>
          </p:cNvSpPr>
          <p:nvPr>
            <p:ph type="sldNum" sz="quarter" idx="12"/>
            <p:custDataLst>
              <p:tags r:id="rId11"/>
            </p:custDataLst>
          </p:nvPr>
        </p:nvSpPr>
        <p:spPr>
          <a:xfrm>
            <a:off x="6457950" y="6389433"/>
            <a:ext cx="2025000" cy="237600"/>
          </a:xfrm>
        </p:spPr>
        <p:txBody>
          <a:bodyPr/>
          <a:lstStyle/>
          <a:p>
            <a:fld id="{49AE70B2-8BF9-45C0-BB95-33D1B9D3A854}"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图片 5"/>
          <p:cNvPicPr>
            <a:picLocks noChangeAspect="1"/>
          </p:cNvPicPr>
          <p:nvPr userDrawn="1">
            <p:custDataLst>
              <p:tags r:id="rId3"/>
            </p:custDataLst>
          </p:nvPr>
        </p:nvPicPr>
        <p:blipFill rotWithShape="1">
          <a:blip r:embed="rId4"/>
          <a:srcRect/>
          <a:stretch>
            <a:fillRect/>
          </a:stretch>
        </p:blipFill>
        <p:spPr>
          <a:xfrm flipH="1">
            <a:off x="4425695" y="3619499"/>
            <a:ext cx="4718305" cy="3238501"/>
          </a:xfrm>
          <a:prstGeom prst="rect">
            <a:avLst/>
          </a:prstGeom>
        </p:spPr>
      </p:pic>
      <p:sp>
        <p:nvSpPr>
          <p:cNvPr id="2" name="日期占位符 1"/>
          <p:cNvSpPr>
            <a:spLocks noGrp="1"/>
          </p:cNvSpPr>
          <p:nvPr>
            <p:ph type="dt" sz="half" idx="10"/>
            <p:custDataLst>
              <p:tags r:id="rId5"/>
            </p:custDataLst>
          </p:nvPr>
        </p:nvSpPr>
        <p:spPr>
          <a:xfrm>
            <a:off x="659807" y="6389433"/>
            <a:ext cx="2025000" cy="2376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6"/>
            </p:custDataLst>
          </p:nvPr>
        </p:nvSpPr>
        <p:spPr>
          <a:xfrm>
            <a:off x="3087000" y="6389433"/>
            <a:ext cx="2970000" cy="237600"/>
          </a:xfrm>
        </p:spPr>
        <p:txBody>
          <a:bodyPr/>
          <a:lstStyle/>
          <a:p>
            <a:endParaRPr lang="zh-CN" altLang="en-US"/>
          </a:p>
        </p:txBody>
      </p:sp>
      <p:sp>
        <p:nvSpPr>
          <p:cNvPr id="4" name="灯片编号占位符 3"/>
          <p:cNvSpPr>
            <a:spLocks noGrp="1"/>
          </p:cNvSpPr>
          <p:nvPr>
            <p:ph type="sldNum" sz="quarter" idx="12"/>
            <p:custDataLst>
              <p:tags r:id="rId7"/>
            </p:custDataLst>
          </p:nvPr>
        </p:nvSpPr>
        <p:spPr>
          <a:xfrm>
            <a:off x="6457950" y="6389433"/>
            <a:ext cx="2025000" cy="237600"/>
          </a:xfrm>
        </p:spPr>
        <p:txBody>
          <a:bodyPr/>
          <a:lstStyle/>
          <a:p>
            <a:fld id="{49AE70B2-8BF9-45C0-BB95-33D1B9D3A854}"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组合 7"/>
          <p:cNvGrpSpPr/>
          <p:nvPr userDrawn="1">
            <p:custDataLst>
              <p:tags r:id="rId3"/>
            </p:custDataLst>
          </p:nvPr>
        </p:nvGrpSpPr>
        <p:grpSpPr>
          <a:xfrm>
            <a:off x="138589" y="164465"/>
            <a:ext cx="8866823" cy="6557645"/>
            <a:chOff x="184785" y="164465"/>
            <a:chExt cx="11822430" cy="6557645"/>
          </a:xfrm>
        </p:grpSpPr>
        <p:grpSp>
          <p:nvGrpSpPr>
            <p:cNvPr id="9" name="组合 8"/>
            <p:cNvGrpSpPr/>
            <p:nvPr userDrawn="1"/>
          </p:nvGrpSpPr>
          <p:grpSpPr>
            <a:xfrm>
              <a:off x="9814560" y="164465"/>
              <a:ext cx="2192655" cy="711835"/>
              <a:chOff x="9814560" y="164465"/>
              <a:chExt cx="2192655" cy="711835"/>
            </a:xfrm>
          </p:grpSpPr>
          <p:pic>
            <p:nvPicPr>
              <p:cNvPr id="13" name="图片 12"/>
              <p:cNvPicPr>
                <a:picLocks noChangeAspect="1"/>
              </p:cNvPicPr>
              <p:nvPr userDrawn="1">
                <p:custDataLst>
                  <p:tags r:id="rId4"/>
                </p:custDataLst>
              </p:nvPr>
            </p:nvPicPr>
            <p:blipFill>
              <a:blip r:embed="rId5"/>
              <a:stretch>
                <a:fillRect/>
              </a:stretch>
            </p:blipFill>
            <p:spPr>
              <a:xfrm>
                <a:off x="10479405" y="164465"/>
                <a:ext cx="1527810" cy="711835"/>
              </a:xfrm>
              <a:prstGeom prst="rect">
                <a:avLst/>
              </a:prstGeom>
              <a:ln>
                <a:noFill/>
              </a:ln>
            </p:spPr>
          </p:pic>
          <p:pic>
            <p:nvPicPr>
              <p:cNvPr id="14" name="图片 13"/>
              <p:cNvPicPr>
                <a:picLocks noChangeAspect="1"/>
              </p:cNvPicPr>
              <p:nvPr userDrawn="1">
                <p:custDataLst>
                  <p:tags r:id="rId6"/>
                </p:custDataLst>
              </p:nvPr>
            </p:nvPicPr>
            <p:blipFill>
              <a:blip r:embed="rId7"/>
              <a:stretch>
                <a:fillRect/>
              </a:stretch>
            </p:blipFill>
            <p:spPr>
              <a:xfrm flipH="1" flipV="1">
                <a:off x="9814560" y="347980"/>
                <a:ext cx="741045" cy="345440"/>
              </a:xfrm>
              <a:prstGeom prst="rect">
                <a:avLst/>
              </a:prstGeom>
              <a:ln>
                <a:noFill/>
              </a:ln>
            </p:spPr>
          </p:pic>
        </p:grpSp>
        <p:grpSp>
          <p:nvGrpSpPr>
            <p:cNvPr id="10" name="组合 9"/>
            <p:cNvGrpSpPr/>
            <p:nvPr userDrawn="1"/>
          </p:nvGrpSpPr>
          <p:grpSpPr>
            <a:xfrm>
              <a:off x="184785" y="5835650"/>
              <a:ext cx="2512695" cy="886460"/>
              <a:chOff x="184785" y="5835650"/>
              <a:chExt cx="2512695" cy="886460"/>
            </a:xfrm>
          </p:grpSpPr>
          <p:pic>
            <p:nvPicPr>
              <p:cNvPr id="11" name="图片 10"/>
              <p:cNvPicPr>
                <a:picLocks noChangeAspect="1"/>
              </p:cNvPicPr>
              <p:nvPr userDrawn="1">
                <p:custDataLst>
                  <p:tags r:id="rId8"/>
                </p:custDataLst>
              </p:nvPr>
            </p:nvPicPr>
            <p:blipFill>
              <a:blip r:embed="rId9"/>
              <a:stretch>
                <a:fillRect/>
              </a:stretch>
            </p:blipFill>
            <p:spPr>
              <a:xfrm>
                <a:off x="184785" y="5957570"/>
                <a:ext cx="1771650" cy="764540"/>
              </a:xfrm>
              <a:prstGeom prst="rect">
                <a:avLst/>
              </a:prstGeom>
              <a:ln>
                <a:noFill/>
              </a:ln>
            </p:spPr>
          </p:pic>
          <p:pic>
            <p:nvPicPr>
              <p:cNvPr id="12" name="图片 11"/>
              <p:cNvPicPr>
                <a:picLocks noChangeAspect="1"/>
              </p:cNvPicPr>
              <p:nvPr userDrawn="1">
                <p:custDataLst>
                  <p:tags r:id="rId10"/>
                </p:custDataLst>
              </p:nvPr>
            </p:nvPicPr>
            <p:blipFill>
              <a:blip r:embed="rId7"/>
              <a:stretch>
                <a:fillRect/>
              </a:stretch>
            </p:blipFill>
            <p:spPr>
              <a:xfrm flipH="1" flipV="1">
                <a:off x="1956435" y="5835650"/>
                <a:ext cx="741045" cy="345440"/>
              </a:xfrm>
              <a:prstGeom prst="rect">
                <a:avLst/>
              </a:prstGeom>
              <a:ln>
                <a:noFill/>
              </a:ln>
            </p:spPr>
          </p:pic>
        </p:grpSp>
      </p:grpSp>
      <p:sp>
        <p:nvSpPr>
          <p:cNvPr id="2" name="标题 1"/>
          <p:cNvSpPr>
            <a:spLocks noGrp="1"/>
          </p:cNvSpPr>
          <p:nvPr>
            <p:ph type="title"/>
            <p:custDataLst>
              <p:tags r:id="rId11"/>
            </p:custDataLst>
          </p:nvPr>
        </p:nvSpPr>
        <p:spPr>
          <a:xfrm>
            <a:off x="502447" y="498479"/>
            <a:ext cx="8139178" cy="331473"/>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12"/>
            </p:custDataLst>
          </p:nvPr>
        </p:nvSpPr>
        <p:spPr>
          <a:xfrm>
            <a:off x="502447" y="1626121"/>
            <a:ext cx="3962432" cy="4041680"/>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3"/>
            </p:custDataLst>
          </p:nvPr>
        </p:nvSpPr>
        <p:spPr>
          <a:xfrm>
            <a:off x="4679194" y="1626121"/>
            <a:ext cx="3962432"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4"/>
            </p:custDataLst>
          </p:nvPr>
        </p:nvSpPr>
        <p:spPr>
          <a:xfrm>
            <a:off x="659807" y="6389433"/>
            <a:ext cx="2025000" cy="2376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5"/>
            </p:custDataLst>
          </p:nvPr>
        </p:nvSpPr>
        <p:spPr>
          <a:xfrm>
            <a:off x="3087000" y="6389433"/>
            <a:ext cx="2970000" cy="237600"/>
          </a:xfrm>
        </p:spPr>
        <p:txBody>
          <a:bodyPr/>
          <a:lstStyle/>
          <a:p>
            <a:endParaRPr lang="zh-CN" altLang="en-US" dirty="0"/>
          </a:p>
        </p:txBody>
      </p:sp>
      <p:sp>
        <p:nvSpPr>
          <p:cNvPr id="7" name="灯片编号占位符 6"/>
          <p:cNvSpPr>
            <a:spLocks noGrp="1"/>
          </p:cNvSpPr>
          <p:nvPr>
            <p:ph type="sldNum" sz="quarter" idx="12"/>
            <p:custDataLst>
              <p:tags r:id="rId16"/>
            </p:custDataLst>
          </p:nvPr>
        </p:nvSpPr>
        <p:spPr>
          <a:xfrm>
            <a:off x="6457950" y="6389433"/>
            <a:ext cx="2025000" cy="237600"/>
          </a:xfrm>
        </p:spPr>
        <p:txBody>
          <a:bodyPr/>
          <a:lstStyle/>
          <a:p>
            <a:fld id="{FABC47A4-756D-490B-A52F-7D9E2C9FC05F}"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5"/>
          <p:cNvSpPr>
            <a:spLocks noGrp="1" noChangeArrowheads="1"/>
          </p:cNvSpPr>
          <p:nvPr>
            <p:ph type="dt" sz="half" idx="10"/>
          </p:nvPr>
        </p:nvSpPr>
        <p:spPr/>
        <p:txBody>
          <a:bodyPr/>
          <a:lstStyle>
            <a:lvl1pPr>
              <a:defRPr/>
            </a:lvl1pPr>
          </a:lstStyle>
          <a:p>
            <a:pPr>
              <a:defRPr/>
            </a:pPr>
            <a:endParaRPr lang="en-US"/>
          </a:p>
        </p:txBody>
      </p:sp>
      <p:sp>
        <p:nvSpPr>
          <p:cNvPr id="5" name="Rectangle 6"/>
          <p:cNvSpPr>
            <a:spLocks noGrp="1" noChangeArrowheads="1"/>
          </p:cNvSpPr>
          <p:nvPr>
            <p:ph type="ftr" sz="quarter" idx="11"/>
          </p:nvPr>
        </p:nvSpPr>
        <p:spPr/>
        <p:txBody>
          <a:bodyPr/>
          <a:lstStyle>
            <a:lvl1pPr>
              <a:defRPr/>
            </a:lvl1pPr>
          </a:lstStyle>
          <a:p>
            <a:pPr>
              <a:defRPr/>
            </a:pPr>
            <a:endParaRPr lang="en-US"/>
          </a:p>
        </p:txBody>
      </p:sp>
      <p:sp>
        <p:nvSpPr>
          <p:cNvPr id="6" name="Rectangle 7"/>
          <p:cNvSpPr>
            <a:spLocks noGrp="1" noChangeArrowheads="1"/>
          </p:cNvSpPr>
          <p:nvPr>
            <p:ph type="sldNum" sz="quarter" idx="12"/>
          </p:nvPr>
        </p:nvSpPr>
        <p:spPr/>
        <p:txBody>
          <a:bodyPr/>
          <a:lstStyle>
            <a:lvl1pPr>
              <a:defRPr/>
            </a:lvl1pPr>
          </a:lstStyle>
          <a:p>
            <a:pPr>
              <a:defRPr/>
            </a:pPr>
            <a:fld id="{FA9C7594-E91F-44F2-B633-3282CFAD92C6}" type="slidenum">
              <a:rPr lang="zh-CN" altLang="en-US"/>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组合 13"/>
          <p:cNvGrpSpPr/>
          <p:nvPr userDrawn="1">
            <p:custDataLst>
              <p:tags r:id="rId3"/>
            </p:custDataLst>
          </p:nvPr>
        </p:nvGrpSpPr>
        <p:grpSpPr>
          <a:xfrm>
            <a:off x="138589" y="164465"/>
            <a:ext cx="8866823" cy="6557645"/>
            <a:chOff x="184785" y="164465"/>
            <a:chExt cx="11822430" cy="6557645"/>
          </a:xfrm>
        </p:grpSpPr>
        <p:grpSp>
          <p:nvGrpSpPr>
            <p:cNvPr id="15" name="组合 14"/>
            <p:cNvGrpSpPr/>
            <p:nvPr userDrawn="1"/>
          </p:nvGrpSpPr>
          <p:grpSpPr>
            <a:xfrm>
              <a:off x="9814560" y="164465"/>
              <a:ext cx="2192655" cy="711835"/>
              <a:chOff x="9814560" y="164465"/>
              <a:chExt cx="2192655" cy="711835"/>
            </a:xfrm>
          </p:grpSpPr>
          <p:pic>
            <p:nvPicPr>
              <p:cNvPr id="19" name="图片 18"/>
              <p:cNvPicPr>
                <a:picLocks noChangeAspect="1"/>
              </p:cNvPicPr>
              <p:nvPr userDrawn="1">
                <p:custDataLst>
                  <p:tags r:id="rId4"/>
                </p:custDataLst>
              </p:nvPr>
            </p:nvPicPr>
            <p:blipFill>
              <a:blip r:embed="rId5"/>
              <a:stretch>
                <a:fillRect/>
              </a:stretch>
            </p:blipFill>
            <p:spPr>
              <a:xfrm>
                <a:off x="10479405" y="164465"/>
                <a:ext cx="1527810" cy="711835"/>
              </a:xfrm>
              <a:prstGeom prst="rect">
                <a:avLst/>
              </a:prstGeom>
              <a:ln>
                <a:noFill/>
              </a:ln>
            </p:spPr>
          </p:pic>
          <p:pic>
            <p:nvPicPr>
              <p:cNvPr id="20" name="图片 19"/>
              <p:cNvPicPr>
                <a:picLocks noChangeAspect="1"/>
              </p:cNvPicPr>
              <p:nvPr userDrawn="1">
                <p:custDataLst>
                  <p:tags r:id="rId6"/>
                </p:custDataLst>
              </p:nvPr>
            </p:nvPicPr>
            <p:blipFill>
              <a:blip r:embed="rId7"/>
              <a:stretch>
                <a:fillRect/>
              </a:stretch>
            </p:blipFill>
            <p:spPr>
              <a:xfrm flipH="1" flipV="1">
                <a:off x="9814560" y="347980"/>
                <a:ext cx="741045" cy="345440"/>
              </a:xfrm>
              <a:prstGeom prst="rect">
                <a:avLst/>
              </a:prstGeom>
              <a:ln>
                <a:noFill/>
              </a:ln>
            </p:spPr>
          </p:pic>
        </p:grpSp>
        <p:grpSp>
          <p:nvGrpSpPr>
            <p:cNvPr id="16" name="组合 15"/>
            <p:cNvGrpSpPr/>
            <p:nvPr userDrawn="1"/>
          </p:nvGrpSpPr>
          <p:grpSpPr>
            <a:xfrm>
              <a:off x="184785" y="5835650"/>
              <a:ext cx="2512695" cy="886460"/>
              <a:chOff x="184785" y="5835650"/>
              <a:chExt cx="2512695" cy="886460"/>
            </a:xfrm>
          </p:grpSpPr>
          <p:pic>
            <p:nvPicPr>
              <p:cNvPr id="17" name="图片 16"/>
              <p:cNvPicPr>
                <a:picLocks noChangeAspect="1"/>
              </p:cNvPicPr>
              <p:nvPr userDrawn="1">
                <p:custDataLst>
                  <p:tags r:id="rId8"/>
                </p:custDataLst>
              </p:nvPr>
            </p:nvPicPr>
            <p:blipFill>
              <a:blip r:embed="rId9"/>
              <a:stretch>
                <a:fillRect/>
              </a:stretch>
            </p:blipFill>
            <p:spPr>
              <a:xfrm>
                <a:off x="184785" y="5957570"/>
                <a:ext cx="1771650" cy="764540"/>
              </a:xfrm>
              <a:prstGeom prst="rect">
                <a:avLst/>
              </a:prstGeom>
              <a:ln>
                <a:noFill/>
              </a:ln>
            </p:spPr>
          </p:pic>
          <p:pic>
            <p:nvPicPr>
              <p:cNvPr id="18" name="图片 17"/>
              <p:cNvPicPr>
                <a:picLocks noChangeAspect="1"/>
              </p:cNvPicPr>
              <p:nvPr userDrawn="1">
                <p:custDataLst>
                  <p:tags r:id="rId10"/>
                </p:custDataLst>
              </p:nvPr>
            </p:nvPicPr>
            <p:blipFill>
              <a:blip r:embed="rId7"/>
              <a:stretch>
                <a:fillRect/>
              </a:stretch>
            </p:blipFill>
            <p:spPr>
              <a:xfrm flipH="1" flipV="1">
                <a:off x="1956435" y="5835650"/>
                <a:ext cx="741045" cy="345440"/>
              </a:xfrm>
              <a:prstGeom prst="rect">
                <a:avLst/>
              </a:prstGeom>
              <a:ln>
                <a:noFill/>
              </a:ln>
            </p:spPr>
          </p:pic>
        </p:grpSp>
      </p:grpSp>
      <p:sp>
        <p:nvSpPr>
          <p:cNvPr id="2" name="竖排标题 1"/>
          <p:cNvSpPr>
            <a:spLocks noGrp="1"/>
          </p:cNvSpPr>
          <p:nvPr>
            <p:ph type="title" orient="vert"/>
            <p:custDataLst>
              <p:tags r:id="rId11"/>
            </p:custDataLst>
          </p:nvPr>
        </p:nvSpPr>
        <p:spPr>
          <a:xfrm>
            <a:off x="7928351" y="1626121"/>
            <a:ext cx="713238" cy="4041680"/>
          </a:xfrm>
        </p:spPr>
        <p:txBody>
          <a:bodyPr vert="eaVert"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12"/>
            </p:custDataLst>
          </p:nvPr>
        </p:nvSpPr>
        <p:spPr>
          <a:xfrm>
            <a:off x="502444" y="1626113"/>
            <a:ext cx="7371076" cy="4041680"/>
          </a:xfrm>
        </p:spPr>
        <p:txBody>
          <a:bodyPr vert="eaVert" lIns="90170" tIns="46990" rIns="90170" bIns="4699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隶书" panose="02010509060101010101" pitchFamily="49"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隶书" panose="02010509060101010101" pitchFamily="49"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隶书" panose="02010509060101010101" pitchFamily="49"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隶书" panose="02010509060101010101" pitchFamily="49"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3"/>
            </p:custDataLst>
          </p:nvPr>
        </p:nvSpPr>
        <p:spPr>
          <a:xfrm>
            <a:off x="659807" y="6389433"/>
            <a:ext cx="2025000" cy="2376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4"/>
            </p:custDataLst>
          </p:nvPr>
        </p:nvSpPr>
        <p:spPr>
          <a:xfrm>
            <a:off x="3087000" y="6389433"/>
            <a:ext cx="2970000" cy="237600"/>
          </a:xfrm>
        </p:spPr>
        <p:txBody>
          <a:bodyPr/>
          <a:lstStyle/>
          <a:p>
            <a:endParaRPr lang="zh-CN" altLang="en-US"/>
          </a:p>
        </p:txBody>
      </p:sp>
      <p:sp>
        <p:nvSpPr>
          <p:cNvPr id="6" name="灯片编号占位符 5"/>
          <p:cNvSpPr>
            <a:spLocks noGrp="1"/>
          </p:cNvSpPr>
          <p:nvPr>
            <p:ph type="sldNum" sz="quarter" idx="12"/>
            <p:custDataLst>
              <p:tags r:id="rId15"/>
            </p:custDataLst>
          </p:nvPr>
        </p:nvSpPr>
        <p:spPr>
          <a:xfrm>
            <a:off x="6457950" y="6389433"/>
            <a:ext cx="2025000" cy="237600"/>
          </a:xfrm>
        </p:spPr>
        <p:txBody>
          <a:bodyPr/>
          <a:lstStyle/>
          <a:p>
            <a:fld id="{49AE70B2-8BF9-45C0-BB95-33D1B9D3A854}"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组合 5"/>
          <p:cNvGrpSpPr/>
          <p:nvPr userDrawn="1">
            <p:custDataLst>
              <p:tags r:id="rId3"/>
            </p:custDataLst>
          </p:nvPr>
        </p:nvGrpSpPr>
        <p:grpSpPr>
          <a:xfrm>
            <a:off x="138589" y="164465"/>
            <a:ext cx="8866823" cy="6557645"/>
            <a:chOff x="184785" y="164465"/>
            <a:chExt cx="11822430" cy="6557645"/>
          </a:xfrm>
        </p:grpSpPr>
        <p:grpSp>
          <p:nvGrpSpPr>
            <p:cNvPr id="8" name="组合 7"/>
            <p:cNvGrpSpPr/>
            <p:nvPr userDrawn="1"/>
          </p:nvGrpSpPr>
          <p:grpSpPr>
            <a:xfrm>
              <a:off x="9814560" y="164465"/>
              <a:ext cx="2192655" cy="711835"/>
              <a:chOff x="9814560" y="164465"/>
              <a:chExt cx="2192655" cy="711835"/>
            </a:xfrm>
          </p:grpSpPr>
          <p:pic>
            <p:nvPicPr>
              <p:cNvPr id="12" name="图片 11"/>
              <p:cNvPicPr>
                <a:picLocks noChangeAspect="1"/>
              </p:cNvPicPr>
              <p:nvPr userDrawn="1">
                <p:custDataLst>
                  <p:tags r:id="rId4"/>
                </p:custDataLst>
              </p:nvPr>
            </p:nvPicPr>
            <p:blipFill>
              <a:blip r:embed="rId5"/>
              <a:stretch>
                <a:fillRect/>
              </a:stretch>
            </p:blipFill>
            <p:spPr>
              <a:xfrm>
                <a:off x="10479405" y="164465"/>
                <a:ext cx="1527810" cy="711835"/>
              </a:xfrm>
              <a:prstGeom prst="rect">
                <a:avLst/>
              </a:prstGeom>
              <a:ln>
                <a:noFill/>
              </a:ln>
            </p:spPr>
          </p:pic>
          <p:pic>
            <p:nvPicPr>
              <p:cNvPr id="13" name="图片 12"/>
              <p:cNvPicPr>
                <a:picLocks noChangeAspect="1"/>
              </p:cNvPicPr>
              <p:nvPr userDrawn="1">
                <p:custDataLst>
                  <p:tags r:id="rId6"/>
                </p:custDataLst>
              </p:nvPr>
            </p:nvPicPr>
            <p:blipFill>
              <a:blip r:embed="rId7"/>
              <a:stretch>
                <a:fillRect/>
              </a:stretch>
            </p:blipFill>
            <p:spPr>
              <a:xfrm flipH="1" flipV="1">
                <a:off x="9814560" y="347980"/>
                <a:ext cx="741045" cy="345440"/>
              </a:xfrm>
              <a:prstGeom prst="rect">
                <a:avLst/>
              </a:prstGeom>
              <a:ln>
                <a:noFill/>
              </a:ln>
            </p:spPr>
          </p:pic>
        </p:grpSp>
        <p:grpSp>
          <p:nvGrpSpPr>
            <p:cNvPr id="9" name="组合 8"/>
            <p:cNvGrpSpPr/>
            <p:nvPr userDrawn="1"/>
          </p:nvGrpSpPr>
          <p:grpSpPr>
            <a:xfrm>
              <a:off x="184785" y="5835650"/>
              <a:ext cx="2512695" cy="886460"/>
              <a:chOff x="184785" y="5835650"/>
              <a:chExt cx="2512695" cy="886460"/>
            </a:xfrm>
          </p:grpSpPr>
          <p:pic>
            <p:nvPicPr>
              <p:cNvPr id="10" name="图片 9"/>
              <p:cNvPicPr>
                <a:picLocks noChangeAspect="1"/>
              </p:cNvPicPr>
              <p:nvPr userDrawn="1">
                <p:custDataLst>
                  <p:tags r:id="rId8"/>
                </p:custDataLst>
              </p:nvPr>
            </p:nvPicPr>
            <p:blipFill>
              <a:blip r:embed="rId9"/>
              <a:stretch>
                <a:fillRect/>
              </a:stretch>
            </p:blipFill>
            <p:spPr>
              <a:xfrm>
                <a:off x="184785" y="5957570"/>
                <a:ext cx="1771650" cy="764540"/>
              </a:xfrm>
              <a:prstGeom prst="rect">
                <a:avLst/>
              </a:prstGeom>
              <a:ln>
                <a:noFill/>
              </a:ln>
            </p:spPr>
          </p:pic>
          <p:pic>
            <p:nvPicPr>
              <p:cNvPr id="11" name="图片 10"/>
              <p:cNvPicPr>
                <a:picLocks noChangeAspect="1"/>
              </p:cNvPicPr>
              <p:nvPr userDrawn="1">
                <p:custDataLst>
                  <p:tags r:id="rId10"/>
                </p:custDataLst>
              </p:nvPr>
            </p:nvPicPr>
            <p:blipFill>
              <a:blip r:embed="rId7"/>
              <a:stretch>
                <a:fillRect/>
              </a:stretch>
            </p:blipFill>
            <p:spPr>
              <a:xfrm flipH="1" flipV="1">
                <a:off x="1956435" y="5835650"/>
                <a:ext cx="741045" cy="345440"/>
              </a:xfrm>
              <a:prstGeom prst="rect">
                <a:avLst/>
              </a:prstGeom>
              <a:ln>
                <a:noFill/>
              </a:ln>
            </p:spPr>
          </p:pic>
        </p:grpSp>
      </p:grpSp>
      <p:sp>
        <p:nvSpPr>
          <p:cNvPr id="3" name="日期占位符 2"/>
          <p:cNvSpPr>
            <a:spLocks noGrp="1"/>
          </p:cNvSpPr>
          <p:nvPr>
            <p:ph type="dt" sz="half" idx="10"/>
            <p:custDataLst>
              <p:tags r:id="rId11"/>
            </p:custDataLst>
          </p:nvPr>
        </p:nvSpPr>
        <p:spPr>
          <a:xfrm>
            <a:off x="659807" y="6389433"/>
            <a:ext cx="2025000" cy="2376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a:xfrm>
            <a:off x="3087000" y="6389433"/>
            <a:ext cx="2970000" cy="237600"/>
          </a:xfrm>
        </p:spPr>
        <p:txBody>
          <a:bodyPr/>
          <a:lstStyle/>
          <a:p>
            <a:endParaRPr lang="zh-CN" altLang="en-US"/>
          </a:p>
        </p:txBody>
      </p:sp>
      <p:sp>
        <p:nvSpPr>
          <p:cNvPr id="5" name="灯片编号占位符 4"/>
          <p:cNvSpPr>
            <a:spLocks noGrp="1"/>
          </p:cNvSpPr>
          <p:nvPr>
            <p:ph type="sldNum" sz="quarter" idx="12"/>
            <p:custDataLst>
              <p:tags r:id="rId13"/>
            </p:custDataLst>
          </p:nvPr>
        </p:nvSpPr>
        <p:spPr>
          <a:xfrm>
            <a:off x="6457950" y="6389433"/>
            <a:ext cx="2025000" cy="2376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4"/>
            </p:custDataLst>
          </p:nvPr>
        </p:nvSpPr>
        <p:spPr>
          <a:xfrm>
            <a:off x="502447" y="1626121"/>
            <a:ext cx="8139178" cy="4041680"/>
          </a:xfrm>
        </p:spPr>
        <p:txBody>
          <a:bodyPr/>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custDataLst>
              <p:tags r:id="rId3"/>
            </p:custDataLst>
          </p:nvPr>
        </p:nvPicPr>
        <p:blipFill rotWithShape="1">
          <a:blip r:embed="rId4"/>
          <a:srcRect/>
          <a:stretch>
            <a:fillRect/>
          </a:stretch>
        </p:blipFill>
        <p:spPr>
          <a:xfrm flipH="1">
            <a:off x="4425695" y="3619499"/>
            <a:ext cx="4718305" cy="3238501"/>
          </a:xfrm>
          <a:prstGeom prst="rect">
            <a:avLst/>
          </a:prstGeom>
        </p:spPr>
      </p:pic>
      <p:sp>
        <p:nvSpPr>
          <p:cNvPr id="6" name="文本框 5"/>
          <p:cNvSpPr txBox="1"/>
          <p:nvPr userDrawn="1">
            <p:custDataLst>
              <p:tags r:id="rId5"/>
            </p:custDataLst>
          </p:nvPr>
        </p:nvSpPr>
        <p:spPr>
          <a:xfrm>
            <a:off x="7753393" y="1218267"/>
            <a:ext cx="1097280" cy="1198880"/>
          </a:xfrm>
          <a:prstGeom prst="rect">
            <a:avLst/>
          </a:prstGeom>
          <a:noFill/>
        </p:spPr>
        <p:txBody>
          <a:bodyPr wrap="none" rtlCol="0">
            <a:spAutoFit/>
          </a:bodyPr>
          <a:lstStyle/>
          <a:p>
            <a:r>
              <a:rPr lang="zh-CN" altLang="en-US" sz="7200" dirty="0">
                <a:solidFill>
                  <a:srgbClr val="BDCBD1">
                    <a:alpha val="10000"/>
                  </a:srgbClr>
                </a:solidFill>
                <a:latin typeface="华文中宋" panose="02010600040101010101" pitchFamily="2" charset="-122"/>
                <a:ea typeface="华文中宋" panose="02010600040101010101" pitchFamily="2" charset="-122"/>
              </a:rPr>
              <a:t>海</a:t>
            </a:r>
            <a:endParaRPr lang="zh-CN" altLang="en-US" sz="7200" dirty="0">
              <a:solidFill>
                <a:srgbClr val="BDCBD1">
                  <a:alpha val="10000"/>
                </a:srgbClr>
              </a:solidFill>
              <a:latin typeface="华文中宋" panose="02010600040101010101" pitchFamily="2" charset="-122"/>
              <a:ea typeface="华文中宋" panose="02010600040101010101" pitchFamily="2" charset="-122"/>
            </a:endParaRPr>
          </a:p>
        </p:txBody>
      </p:sp>
      <p:sp>
        <p:nvSpPr>
          <p:cNvPr id="8" name="文本框 7"/>
          <p:cNvSpPr txBox="1"/>
          <p:nvPr userDrawn="1">
            <p:custDataLst>
              <p:tags r:id="rId6"/>
            </p:custDataLst>
          </p:nvPr>
        </p:nvSpPr>
        <p:spPr>
          <a:xfrm>
            <a:off x="6341627" y="-935554"/>
            <a:ext cx="1764030" cy="2646878"/>
          </a:xfrm>
          <a:prstGeom prst="rect">
            <a:avLst/>
          </a:prstGeom>
          <a:noFill/>
        </p:spPr>
        <p:txBody>
          <a:bodyPr wrap="none" rtlCol="0">
            <a:spAutoFit/>
          </a:bodyPr>
          <a:lstStyle/>
          <a:p>
            <a:r>
              <a:rPr lang="zh-CN" altLang="en-US" sz="12450" dirty="0">
                <a:solidFill>
                  <a:srgbClr val="BDCBD1">
                    <a:alpha val="10000"/>
                  </a:srgbClr>
                </a:solidFill>
                <a:latin typeface="华文中宋" panose="02010600040101010101" pitchFamily="2" charset="-122"/>
                <a:ea typeface="华文中宋" panose="02010600040101010101" pitchFamily="2" charset="-122"/>
              </a:rPr>
              <a:t>字</a:t>
            </a:r>
            <a:endParaRPr lang="zh-CN" altLang="en-US" sz="12450" dirty="0">
              <a:solidFill>
                <a:srgbClr val="BDCBD1">
                  <a:alpha val="10000"/>
                </a:srgbClr>
              </a:solidFill>
              <a:latin typeface="华文中宋" panose="02010600040101010101" pitchFamily="2" charset="-122"/>
              <a:ea typeface="华文中宋" panose="02010600040101010101" pitchFamily="2" charset="-122"/>
            </a:endParaRPr>
          </a:p>
        </p:txBody>
      </p:sp>
      <p:grpSp>
        <p:nvGrpSpPr>
          <p:cNvPr id="9" name="组合 8"/>
          <p:cNvGrpSpPr/>
          <p:nvPr userDrawn="1">
            <p:custDataLst>
              <p:tags r:id="rId7"/>
            </p:custDataLst>
          </p:nvPr>
        </p:nvGrpSpPr>
        <p:grpSpPr>
          <a:xfrm>
            <a:off x="-111171" y="3375994"/>
            <a:ext cx="9366341" cy="98341"/>
            <a:chOff x="-135794" y="3359604"/>
            <a:chExt cx="12488455" cy="131122"/>
          </a:xfrm>
        </p:grpSpPr>
        <p:grpSp>
          <p:nvGrpSpPr>
            <p:cNvPr id="11" name="组合 10"/>
            <p:cNvGrpSpPr/>
            <p:nvPr/>
          </p:nvGrpSpPr>
          <p:grpSpPr>
            <a:xfrm>
              <a:off x="-135794" y="3359604"/>
              <a:ext cx="2750359" cy="131122"/>
              <a:chOff x="-2382" y="3188417"/>
              <a:chExt cx="2750359" cy="131122"/>
            </a:xfrm>
          </p:grpSpPr>
          <p:sp>
            <p:nvSpPr>
              <p:cNvPr id="15" name="矩形 2"/>
              <p:cNvSpPr/>
              <p:nvPr>
                <p:custDataLst>
                  <p:tags r:id="rId8"/>
                </p:custDataLst>
              </p:nvPr>
            </p:nvSpPr>
            <p:spPr>
              <a:xfrm>
                <a:off x="-2382" y="3198019"/>
                <a:ext cx="2684798" cy="111919"/>
              </a:xfrm>
              <a:custGeom>
                <a:avLst/>
                <a:gdLst>
                  <a:gd name="connsiteX0" fmla="*/ 0 w 2682416"/>
                  <a:gd name="connsiteY0" fmla="*/ 0 h 111919"/>
                  <a:gd name="connsiteX1" fmla="*/ 2682416 w 2682416"/>
                  <a:gd name="connsiteY1" fmla="*/ 0 h 111919"/>
                  <a:gd name="connsiteX2" fmla="*/ 2682416 w 2682416"/>
                  <a:gd name="connsiteY2" fmla="*/ 111919 h 111919"/>
                  <a:gd name="connsiteX3" fmla="*/ 0 w 2682416"/>
                  <a:gd name="connsiteY3" fmla="*/ 111919 h 111919"/>
                  <a:gd name="connsiteX4" fmla="*/ 0 w 2682416"/>
                  <a:gd name="connsiteY4" fmla="*/ 0 h 111919"/>
                  <a:gd name="connsiteX0-1" fmla="*/ 0 w 2684798"/>
                  <a:gd name="connsiteY0-2" fmla="*/ 50006 h 111919"/>
                  <a:gd name="connsiteX1-3" fmla="*/ 2684798 w 2684798"/>
                  <a:gd name="connsiteY1-4" fmla="*/ 0 h 111919"/>
                  <a:gd name="connsiteX2-5" fmla="*/ 2684798 w 2684798"/>
                  <a:gd name="connsiteY2-6" fmla="*/ 111919 h 111919"/>
                  <a:gd name="connsiteX3-7" fmla="*/ 2382 w 2684798"/>
                  <a:gd name="connsiteY3-8" fmla="*/ 111919 h 111919"/>
                  <a:gd name="connsiteX4-9" fmla="*/ 0 w 2684798"/>
                  <a:gd name="connsiteY4-10" fmla="*/ 50006 h 111919"/>
                  <a:gd name="connsiteX0-11" fmla="*/ 0 w 2684798"/>
                  <a:gd name="connsiteY0-12" fmla="*/ 50006 h 111919"/>
                  <a:gd name="connsiteX1-13" fmla="*/ 2684798 w 2684798"/>
                  <a:gd name="connsiteY1-14" fmla="*/ 0 h 111919"/>
                  <a:gd name="connsiteX2-15" fmla="*/ 2684798 w 2684798"/>
                  <a:gd name="connsiteY2-16" fmla="*/ 111919 h 111919"/>
                  <a:gd name="connsiteX3-17" fmla="*/ 1 w 2684798"/>
                  <a:gd name="connsiteY3-18" fmla="*/ 50007 h 111919"/>
                  <a:gd name="connsiteX4-19" fmla="*/ 0 w 2684798"/>
                  <a:gd name="connsiteY4-20" fmla="*/ 50006 h 11191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84798" h="111919">
                    <a:moveTo>
                      <a:pt x="0" y="50006"/>
                    </a:moveTo>
                    <a:lnTo>
                      <a:pt x="2684798" y="0"/>
                    </a:lnTo>
                    <a:lnTo>
                      <a:pt x="2684798" y="111919"/>
                    </a:lnTo>
                    <a:lnTo>
                      <a:pt x="1" y="50007"/>
                    </a:lnTo>
                    <a:lnTo>
                      <a:pt x="0" y="50006"/>
                    </a:lnTo>
                    <a:close/>
                  </a:path>
                </a:pathLst>
              </a:custGeom>
              <a:gradFill>
                <a:gsLst>
                  <a:gs pos="0">
                    <a:schemeClr val="accent1">
                      <a:lumMod val="5000"/>
                      <a:lumOff val="95000"/>
                      <a:alpha val="0"/>
                    </a:schemeClr>
                  </a:gs>
                  <a:gs pos="100000">
                    <a:schemeClr val="bg1">
                      <a:lumMod val="85000"/>
                      <a:alpha val="64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6" name="矩形 15"/>
              <p:cNvSpPr/>
              <p:nvPr>
                <p:custDataLst>
                  <p:tags r:id="rId9"/>
                </p:custDataLst>
              </p:nvPr>
            </p:nvSpPr>
            <p:spPr>
              <a:xfrm rot="2700000">
                <a:off x="2616855" y="3188417"/>
                <a:ext cx="131122" cy="13112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dirty="0"/>
              </a:p>
            </p:txBody>
          </p:sp>
        </p:grpSp>
        <p:grpSp>
          <p:nvGrpSpPr>
            <p:cNvPr id="12" name="组合 11"/>
            <p:cNvGrpSpPr/>
            <p:nvPr/>
          </p:nvGrpSpPr>
          <p:grpSpPr>
            <a:xfrm rot="10800000">
              <a:off x="9602302" y="3359604"/>
              <a:ext cx="2750359" cy="131122"/>
              <a:chOff x="-2382" y="3188417"/>
              <a:chExt cx="2750359" cy="131122"/>
            </a:xfrm>
          </p:grpSpPr>
          <p:sp>
            <p:nvSpPr>
              <p:cNvPr id="13" name="矩形 2"/>
              <p:cNvSpPr/>
              <p:nvPr>
                <p:custDataLst>
                  <p:tags r:id="rId10"/>
                </p:custDataLst>
              </p:nvPr>
            </p:nvSpPr>
            <p:spPr>
              <a:xfrm>
                <a:off x="-2382" y="3198019"/>
                <a:ext cx="2684798" cy="111919"/>
              </a:xfrm>
              <a:custGeom>
                <a:avLst/>
                <a:gdLst>
                  <a:gd name="connsiteX0" fmla="*/ 0 w 2682416"/>
                  <a:gd name="connsiteY0" fmla="*/ 0 h 111919"/>
                  <a:gd name="connsiteX1" fmla="*/ 2682416 w 2682416"/>
                  <a:gd name="connsiteY1" fmla="*/ 0 h 111919"/>
                  <a:gd name="connsiteX2" fmla="*/ 2682416 w 2682416"/>
                  <a:gd name="connsiteY2" fmla="*/ 111919 h 111919"/>
                  <a:gd name="connsiteX3" fmla="*/ 0 w 2682416"/>
                  <a:gd name="connsiteY3" fmla="*/ 111919 h 111919"/>
                  <a:gd name="connsiteX4" fmla="*/ 0 w 2682416"/>
                  <a:gd name="connsiteY4" fmla="*/ 0 h 111919"/>
                  <a:gd name="connsiteX0-1" fmla="*/ 0 w 2684798"/>
                  <a:gd name="connsiteY0-2" fmla="*/ 50006 h 111919"/>
                  <a:gd name="connsiteX1-3" fmla="*/ 2684798 w 2684798"/>
                  <a:gd name="connsiteY1-4" fmla="*/ 0 h 111919"/>
                  <a:gd name="connsiteX2-5" fmla="*/ 2684798 w 2684798"/>
                  <a:gd name="connsiteY2-6" fmla="*/ 111919 h 111919"/>
                  <a:gd name="connsiteX3-7" fmla="*/ 2382 w 2684798"/>
                  <a:gd name="connsiteY3-8" fmla="*/ 111919 h 111919"/>
                  <a:gd name="connsiteX4-9" fmla="*/ 0 w 2684798"/>
                  <a:gd name="connsiteY4-10" fmla="*/ 50006 h 111919"/>
                  <a:gd name="connsiteX0-11" fmla="*/ 0 w 2684798"/>
                  <a:gd name="connsiteY0-12" fmla="*/ 50006 h 111919"/>
                  <a:gd name="connsiteX1-13" fmla="*/ 2684798 w 2684798"/>
                  <a:gd name="connsiteY1-14" fmla="*/ 0 h 111919"/>
                  <a:gd name="connsiteX2-15" fmla="*/ 2684798 w 2684798"/>
                  <a:gd name="connsiteY2-16" fmla="*/ 111919 h 111919"/>
                  <a:gd name="connsiteX3-17" fmla="*/ 1 w 2684798"/>
                  <a:gd name="connsiteY3-18" fmla="*/ 50007 h 111919"/>
                  <a:gd name="connsiteX4-19" fmla="*/ 0 w 2684798"/>
                  <a:gd name="connsiteY4-20" fmla="*/ 50006 h 11191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84798" h="111919">
                    <a:moveTo>
                      <a:pt x="0" y="50006"/>
                    </a:moveTo>
                    <a:lnTo>
                      <a:pt x="2684798" y="0"/>
                    </a:lnTo>
                    <a:lnTo>
                      <a:pt x="2684798" y="111919"/>
                    </a:lnTo>
                    <a:lnTo>
                      <a:pt x="1" y="50007"/>
                    </a:lnTo>
                    <a:lnTo>
                      <a:pt x="0" y="50006"/>
                    </a:lnTo>
                    <a:close/>
                  </a:path>
                </a:pathLst>
              </a:custGeom>
              <a:gradFill>
                <a:gsLst>
                  <a:gs pos="0">
                    <a:schemeClr val="accent1">
                      <a:lumMod val="5000"/>
                      <a:lumOff val="95000"/>
                      <a:alpha val="0"/>
                    </a:schemeClr>
                  </a:gs>
                  <a:gs pos="100000">
                    <a:schemeClr val="bg1">
                      <a:lumMod val="85000"/>
                      <a:alpha val="64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4" name="矩形 13"/>
              <p:cNvSpPr/>
              <p:nvPr>
                <p:custDataLst>
                  <p:tags r:id="rId11"/>
                </p:custDataLst>
              </p:nvPr>
            </p:nvSpPr>
            <p:spPr>
              <a:xfrm rot="2700000">
                <a:off x="2616855" y="3188417"/>
                <a:ext cx="131122" cy="13112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grpSp>
      <p:sp>
        <p:nvSpPr>
          <p:cNvPr id="17" name="文本框 16"/>
          <p:cNvSpPr txBox="1"/>
          <p:nvPr userDrawn="1">
            <p:custDataLst>
              <p:tags r:id="rId12"/>
            </p:custDataLst>
          </p:nvPr>
        </p:nvSpPr>
        <p:spPr>
          <a:xfrm>
            <a:off x="-594812" y="4360024"/>
            <a:ext cx="2052485" cy="3154710"/>
          </a:xfrm>
          <a:prstGeom prst="rect">
            <a:avLst/>
          </a:prstGeom>
          <a:noFill/>
        </p:spPr>
        <p:txBody>
          <a:bodyPr wrap="none" rtlCol="0">
            <a:spAutoFit/>
          </a:bodyPr>
          <a:lstStyle/>
          <a:p>
            <a:r>
              <a:rPr lang="zh-CN" altLang="en-US" sz="14925" dirty="0">
                <a:solidFill>
                  <a:srgbClr val="BDCBD1">
                    <a:alpha val="25000"/>
                  </a:srgbClr>
                </a:solidFill>
                <a:latin typeface="华文中宋" panose="02010600040101010101" pitchFamily="2" charset="-122"/>
                <a:ea typeface="华文中宋" panose="02010600040101010101" pitchFamily="2" charset="-122"/>
              </a:rPr>
              <a:t>字</a:t>
            </a:r>
            <a:endParaRPr lang="zh-CN" altLang="en-US" sz="14925" dirty="0">
              <a:solidFill>
                <a:srgbClr val="BDCBD1">
                  <a:alpha val="25000"/>
                </a:srgbClr>
              </a:solidFill>
              <a:latin typeface="华文中宋" panose="02010600040101010101" pitchFamily="2" charset="-122"/>
              <a:ea typeface="华文中宋" panose="02010600040101010101" pitchFamily="2" charset="-122"/>
            </a:endParaRPr>
          </a:p>
        </p:txBody>
      </p:sp>
      <p:sp>
        <p:nvSpPr>
          <p:cNvPr id="3" name="日期占位符 2"/>
          <p:cNvSpPr>
            <a:spLocks noGrp="1"/>
          </p:cNvSpPr>
          <p:nvPr>
            <p:ph type="dt" sz="half" idx="10"/>
            <p:custDataLst>
              <p:tags r:id="rId13"/>
            </p:custDataLst>
          </p:nvPr>
        </p:nvSpPr>
        <p:spPr>
          <a:xfrm>
            <a:off x="659807" y="6389433"/>
            <a:ext cx="2025000" cy="2376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4"/>
            </p:custDataLst>
          </p:nvPr>
        </p:nvSpPr>
        <p:spPr>
          <a:xfrm>
            <a:off x="3087000" y="6389433"/>
            <a:ext cx="2970000" cy="237600"/>
          </a:xfrm>
        </p:spPr>
        <p:txBody>
          <a:bodyPr/>
          <a:lstStyle/>
          <a:p>
            <a:endParaRPr lang="zh-CN" altLang="en-US"/>
          </a:p>
        </p:txBody>
      </p:sp>
      <p:sp>
        <p:nvSpPr>
          <p:cNvPr id="5" name="灯片编号占位符 4"/>
          <p:cNvSpPr>
            <a:spLocks noGrp="1"/>
          </p:cNvSpPr>
          <p:nvPr>
            <p:ph type="sldNum" sz="quarter" idx="12"/>
            <p:custDataLst>
              <p:tags r:id="rId15"/>
            </p:custDataLst>
          </p:nvPr>
        </p:nvSpPr>
        <p:spPr>
          <a:xfrm>
            <a:off x="6457950" y="6389433"/>
            <a:ext cx="2025000" cy="2376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16"/>
            </p:custDataLst>
          </p:nvPr>
        </p:nvSpPr>
        <p:spPr>
          <a:xfrm>
            <a:off x="2086516" y="2730732"/>
            <a:ext cx="4952318" cy="1396535"/>
          </a:xfrm>
        </p:spPr>
        <p:txBody>
          <a:bodyPr vert="horz" lIns="90000" tIns="46800" rIns="90000" bIns="46800" rtlCol="0" anchor="ctr" anchorCtr="0">
            <a:normAutofit/>
          </a:bodyPr>
          <a:lstStyle>
            <a:lvl1pPr marL="0" marR="0" algn="ctr" defTabSz="914400" rtl="0" eaLnBrk="1" fontAlgn="auto" latinLnBrk="0" hangingPunct="1">
              <a:lnSpc>
                <a:spcPct val="100000"/>
              </a:lnSpc>
              <a:buNone/>
              <a:defRPr kumimoji="0" lang="zh-CN" altLang="en-US" sz="8625" b="1" i="0" u="none" strike="noStrike" kern="1200" cap="none" spc="600" normalizeH="0" baseline="0" noProof="1" dirty="0">
                <a:solidFill>
                  <a:schemeClr val="tx1">
                    <a:lumMod val="85000"/>
                    <a:lumOff val="15000"/>
                  </a:schemeClr>
                </a:solidFill>
                <a:uFillTx/>
                <a:latin typeface="Arial" panose="020B0604020202020204" pitchFamily="34" charset="0"/>
                <a:ea typeface="汉仪尚巍手书W" panose="00020600040101010101" pitchFamily="18" charset="-122"/>
                <a:cs typeface="+mj-cs"/>
                <a:sym typeface="+mn-ea"/>
              </a:defRPr>
            </a:lvl1pPr>
          </a:lstStyle>
          <a:p>
            <a:pPr lvl="0"/>
            <a:r>
              <a:rPr dirty="0">
                <a:sym typeface="+mn-ea"/>
              </a:rPr>
              <a:t>编辑标题</a:t>
            </a:r>
            <a:endParaRPr dirty="0">
              <a:sym typeface="+mn-ea"/>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3"/>
            </p:custDataLst>
          </p:nvPr>
        </p:nvSpPr>
        <p:spPr>
          <a:xfrm>
            <a:off x="502411" y="498476"/>
            <a:ext cx="8139178" cy="331473"/>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a:xfrm>
            <a:off x="659807" y="6389433"/>
            <a:ext cx="2025000" cy="237600"/>
          </a:xfrm>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a:xfrm>
            <a:off x="3087000" y="6389433"/>
            <a:ext cx="2970000" cy="237600"/>
          </a:xfrm>
        </p:spPr>
        <p:txBody>
          <a:bodyPr/>
          <a:lstStyle>
            <a:lvl1pPr>
              <a:defRPr baseline="0">
                <a:latin typeface="隶书" panose="02010509060101010101" pitchFamily="49" charset="-122"/>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6389433"/>
            <a:ext cx="2025000" cy="237600"/>
          </a:xfrm>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矩形 7"/>
          <p:cNvSpPr/>
          <p:nvPr userDrawn="1">
            <p:custDataLst>
              <p:tags r:id="rId3"/>
            </p:custDataLst>
          </p:nvPr>
        </p:nvSpPr>
        <p:spPr>
          <a:xfrm>
            <a:off x="219600" y="304200"/>
            <a:ext cx="8704800" cy="624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baseline="0">
              <a:latin typeface="隶书" panose="02010509060101010101" pitchFamily="49" charset="-122"/>
              <a:ea typeface="隶书" panose="02010509060101010101" pitchFamily="49" charset="-122"/>
            </a:endParaRPr>
          </a:p>
        </p:txBody>
      </p:sp>
      <p:grpSp>
        <p:nvGrpSpPr>
          <p:cNvPr id="10" name="组合 9"/>
          <p:cNvGrpSpPr/>
          <p:nvPr userDrawn="1">
            <p:custDataLst>
              <p:tags r:id="rId4"/>
            </p:custDataLst>
          </p:nvPr>
        </p:nvGrpSpPr>
        <p:grpSpPr>
          <a:xfrm>
            <a:off x="7290435" y="479028"/>
            <a:ext cx="1529715" cy="496729"/>
            <a:chOff x="9814560" y="164465"/>
            <a:chExt cx="2192655" cy="711835"/>
          </a:xfrm>
        </p:grpSpPr>
        <p:pic>
          <p:nvPicPr>
            <p:cNvPr id="14" name="图片 13"/>
            <p:cNvPicPr>
              <a:picLocks noChangeAspect="1"/>
            </p:cNvPicPr>
            <p:nvPr userDrawn="1">
              <p:custDataLst>
                <p:tags r:id="rId5"/>
              </p:custDataLst>
            </p:nvPr>
          </p:nvPicPr>
          <p:blipFill>
            <a:blip r:embed="rId6"/>
            <a:stretch>
              <a:fillRect/>
            </a:stretch>
          </p:blipFill>
          <p:spPr>
            <a:xfrm>
              <a:off x="10479405" y="164465"/>
              <a:ext cx="1527810" cy="711835"/>
            </a:xfrm>
            <a:prstGeom prst="rect">
              <a:avLst/>
            </a:prstGeom>
            <a:ln>
              <a:noFill/>
            </a:ln>
          </p:spPr>
        </p:pic>
        <p:pic>
          <p:nvPicPr>
            <p:cNvPr id="15" name="图片 14"/>
            <p:cNvPicPr>
              <a:picLocks noChangeAspect="1"/>
            </p:cNvPicPr>
            <p:nvPr userDrawn="1">
              <p:custDataLst>
                <p:tags r:id="rId7"/>
              </p:custDataLst>
            </p:nvPr>
          </p:nvPicPr>
          <p:blipFill>
            <a:blip r:embed="rId8"/>
            <a:stretch>
              <a:fillRect/>
            </a:stretch>
          </p:blipFill>
          <p:spPr>
            <a:xfrm flipH="1" flipV="1">
              <a:off x="9814560" y="347980"/>
              <a:ext cx="741045" cy="345440"/>
            </a:xfrm>
            <a:prstGeom prst="rect">
              <a:avLst/>
            </a:prstGeom>
            <a:ln>
              <a:noFill/>
            </a:ln>
          </p:spPr>
        </p:pic>
      </p:grpSp>
      <p:grpSp>
        <p:nvGrpSpPr>
          <p:cNvPr id="11" name="组合 10"/>
          <p:cNvGrpSpPr/>
          <p:nvPr userDrawn="1">
            <p:custDataLst>
              <p:tags r:id="rId9"/>
            </p:custDataLst>
          </p:nvPr>
        </p:nvGrpSpPr>
        <p:grpSpPr>
          <a:xfrm>
            <a:off x="338614" y="5828665"/>
            <a:ext cx="1566386" cy="552450"/>
            <a:chOff x="184785" y="5835650"/>
            <a:chExt cx="2512695" cy="886460"/>
          </a:xfrm>
        </p:grpSpPr>
        <p:pic>
          <p:nvPicPr>
            <p:cNvPr id="12" name="图片 11"/>
            <p:cNvPicPr>
              <a:picLocks noChangeAspect="1"/>
            </p:cNvPicPr>
            <p:nvPr userDrawn="1">
              <p:custDataLst>
                <p:tags r:id="rId10"/>
              </p:custDataLst>
            </p:nvPr>
          </p:nvPicPr>
          <p:blipFill>
            <a:blip r:embed="rId11"/>
            <a:stretch>
              <a:fillRect/>
            </a:stretch>
          </p:blipFill>
          <p:spPr>
            <a:xfrm>
              <a:off x="184785" y="5957570"/>
              <a:ext cx="1771650" cy="764540"/>
            </a:xfrm>
            <a:prstGeom prst="rect">
              <a:avLst/>
            </a:prstGeom>
            <a:ln>
              <a:noFill/>
            </a:ln>
          </p:spPr>
        </p:pic>
        <p:pic>
          <p:nvPicPr>
            <p:cNvPr id="13" name="图片 12"/>
            <p:cNvPicPr>
              <a:picLocks noChangeAspect="1"/>
            </p:cNvPicPr>
            <p:nvPr userDrawn="1">
              <p:custDataLst>
                <p:tags r:id="rId12"/>
              </p:custDataLst>
            </p:nvPr>
          </p:nvPicPr>
          <p:blipFill>
            <a:blip r:embed="rId13"/>
            <a:stretch>
              <a:fillRect/>
            </a:stretch>
          </p:blipFill>
          <p:spPr>
            <a:xfrm flipH="1" flipV="1">
              <a:off x="1956435" y="5835650"/>
              <a:ext cx="741045" cy="345440"/>
            </a:xfrm>
            <a:prstGeom prst="rect">
              <a:avLst/>
            </a:prstGeom>
            <a:ln>
              <a:noFill/>
            </a:ln>
          </p:spPr>
        </p:pic>
      </p:grpSp>
      <p:sp>
        <p:nvSpPr>
          <p:cNvPr id="2" name="标题 1"/>
          <p:cNvSpPr>
            <a:spLocks noGrp="1"/>
          </p:cNvSpPr>
          <p:nvPr userDrawn="1">
            <p:ph type="title" hasCustomPrompt="1"/>
            <p:custDataLst>
              <p:tags r:id="rId14"/>
            </p:custDataLst>
          </p:nvPr>
        </p:nvSpPr>
        <p:spPr>
          <a:xfrm>
            <a:off x="961200" y="1339650"/>
            <a:ext cx="7219800" cy="542700"/>
          </a:xfrm>
        </p:spPr>
        <p:txBody>
          <a:bodyPr lIns="90000" tIns="46800" rIns="90000" bIns="46800" anchor="ctr">
            <a:normAutofit/>
          </a:bodyPr>
          <a:lstStyle>
            <a:lvl1pPr>
              <a:defRPr sz="2400" baseline="0">
                <a:solidFill>
                  <a:schemeClr val="tx1">
                    <a:lumMod val="85000"/>
                    <a:lumOff val="15000"/>
                  </a:schemeClr>
                </a:solidFill>
                <a:latin typeface="Arial" panose="020B0604020202020204" pitchFamily="34" charset="0"/>
                <a:ea typeface="隶书" panose="02010509060101010101" pitchFamily="49" charset="-122"/>
              </a:defRPr>
            </a:lvl1pPr>
          </a:lstStyle>
          <a:p>
            <a:r>
              <a:rPr lang="zh-CN" altLang="en-US" dirty="0"/>
              <a:t>单击此处编辑标题</a:t>
            </a:r>
            <a:endParaRPr lang="zh-CN" altLang="en-US" dirty="0"/>
          </a:p>
        </p:txBody>
      </p:sp>
      <p:sp>
        <p:nvSpPr>
          <p:cNvPr id="7" name="内容占位符 6"/>
          <p:cNvSpPr>
            <a:spLocks noGrp="1"/>
          </p:cNvSpPr>
          <p:nvPr userDrawn="1">
            <p:ph sz="quarter" idx="13"/>
            <p:custDataLst>
              <p:tags r:id="rId15"/>
            </p:custDataLst>
          </p:nvPr>
        </p:nvSpPr>
        <p:spPr>
          <a:xfrm>
            <a:off x="960835" y="2594250"/>
            <a:ext cx="7219950" cy="25839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userDrawn="1">
            <p:ph type="dt" sz="half" idx="10"/>
            <p:custDataLst>
              <p:tags r:id="rId16"/>
            </p:custDataLst>
          </p:nvPr>
        </p:nvSpPr>
        <p:spPr>
          <a:xfrm>
            <a:off x="659807" y="6389433"/>
            <a:ext cx="2025000" cy="237600"/>
          </a:xfrm>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17"/>
            </p:custDataLst>
          </p:nvPr>
        </p:nvSpPr>
        <p:spPr>
          <a:xfrm>
            <a:off x="3087000" y="6389433"/>
            <a:ext cx="2970000" cy="237600"/>
          </a:xfrm>
        </p:spPr>
        <p:txBody>
          <a:bodyPr/>
          <a:lstStyle>
            <a:lvl1pPr>
              <a:defRPr baseline="0">
                <a:latin typeface="隶书" panose="02010509060101010101" pitchFamily="49" charset="-122"/>
                <a:ea typeface="隶书" panose="02010509060101010101" pitchFamily="49" charset="-122"/>
              </a:defRPr>
            </a:lvl1pPr>
          </a:lstStyle>
          <a:p>
            <a:endParaRPr lang="zh-CN" altLang="en-US" dirty="0"/>
          </a:p>
        </p:txBody>
      </p:sp>
      <p:sp>
        <p:nvSpPr>
          <p:cNvPr id="5" name="灯片编号占位符 4"/>
          <p:cNvSpPr>
            <a:spLocks noGrp="1"/>
          </p:cNvSpPr>
          <p:nvPr userDrawn="1">
            <p:ph type="sldNum" sz="quarter" idx="12"/>
            <p:custDataLst>
              <p:tags r:id="rId18"/>
            </p:custDataLst>
          </p:nvPr>
        </p:nvSpPr>
        <p:spPr>
          <a:xfrm>
            <a:off x="6457950" y="6389433"/>
            <a:ext cx="2025000" cy="237600"/>
          </a:xfrm>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矩形 7"/>
          <p:cNvSpPr/>
          <p:nvPr userDrawn="1">
            <p:custDataLst>
              <p:tags r:id="rId3"/>
            </p:custDataLst>
          </p:nvPr>
        </p:nvSpPr>
        <p:spPr>
          <a:xfrm>
            <a:off x="0" y="0"/>
            <a:ext cx="3617595"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00" baseline="0" dirty="0">
              <a:latin typeface="隶书" panose="02010509060101010101" pitchFamily="49" charset="-122"/>
              <a:ea typeface="隶书" panose="02010509060101010101" pitchFamily="49" charset="-122"/>
              <a:sym typeface="+mn-ea"/>
            </a:endParaRPr>
          </a:p>
        </p:txBody>
      </p:sp>
      <p:sp>
        <p:nvSpPr>
          <p:cNvPr id="2" name="标题 1"/>
          <p:cNvSpPr>
            <a:spLocks noGrp="1"/>
          </p:cNvSpPr>
          <p:nvPr>
            <p:ph type="title" hasCustomPrompt="1"/>
            <p:custDataLst>
              <p:tags r:id="rId4"/>
            </p:custDataLst>
          </p:nvPr>
        </p:nvSpPr>
        <p:spPr>
          <a:xfrm>
            <a:off x="437400" y="880650"/>
            <a:ext cx="2970000" cy="661500"/>
          </a:xfrm>
        </p:spPr>
        <p:txBody>
          <a:bodyPr lIns="90000" tIns="46800" rIns="90000" bIns="46800" anchor="ctr">
            <a:normAutofit/>
          </a:bodyPr>
          <a:lstStyle>
            <a:lvl1pPr>
              <a:defRPr sz="2700" baseline="0">
                <a:solidFill>
                  <a:schemeClr val="tx1">
                    <a:lumMod val="85000"/>
                    <a:lumOff val="15000"/>
                  </a:schemeClr>
                </a:solidFill>
                <a:latin typeface="Arial" panose="020B0604020202020204" pitchFamily="34" charset="0"/>
                <a:ea typeface="隶书" panose="02010509060101010101" pitchFamily="49"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5"/>
            </p:custDataLst>
          </p:nvPr>
        </p:nvSpPr>
        <p:spPr>
          <a:xfrm>
            <a:off x="659807" y="6389433"/>
            <a:ext cx="2025000" cy="237600"/>
          </a:xfrm>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3087000" y="6389433"/>
            <a:ext cx="2970000" cy="237600"/>
          </a:xfrm>
        </p:spPr>
        <p:txBody>
          <a:bodyPr/>
          <a:lstStyle>
            <a:lvl1pPr>
              <a:defRPr baseline="0">
                <a:latin typeface="隶书" panose="02010509060101010101" pitchFamily="49" charset="-122"/>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6457950" y="6389433"/>
            <a:ext cx="2025000" cy="237600"/>
          </a:xfrm>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8"/>
            </p:custDataLst>
          </p:nvPr>
        </p:nvSpPr>
        <p:spPr>
          <a:xfrm>
            <a:off x="440100" y="2275650"/>
            <a:ext cx="2967300" cy="30699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9"/>
            </p:custDataLst>
          </p:nvPr>
        </p:nvSpPr>
        <p:spPr>
          <a:xfrm>
            <a:off x="3825900" y="1405930"/>
            <a:ext cx="4860000" cy="3815953"/>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2" name="组合 11"/>
          <p:cNvGrpSpPr/>
          <p:nvPr userDrawn="1">
            <p:custDataLst>
              <p:tags r:id="rId10"/>
            </p:custDataLst>
          </p:nvPr>
        </p:nvGrpSpPr>
        <p:grpSpPr>
          <a:xfrm>
            <a:off x="138589" y="5946458"/>
            <a:ext cx="1884521" cy="664845"/>
            <a:chOff x="184785" y="5835650"/>
            <a:chExt cx="2512695" cy="886460"/>
          </a:xfrm>
        </p:grpSpPr>
        <p:pic>
          <p:nvPicPr>
            <p:cNvPr id="13" name="图片 12"/>
            <p:cNvPicPr>
              <a:picLocks noChangeAspect="1"/>
            </p:cNvPicPr>
            <p:nvPr userDrawn="1">
              <p:custDataLst>
                <p:tags r:id="rId11"/>
              </p:custDataLst>
            </p:nvPr>
          </p:nvPicPr>
          <p:blipFill>
            <a:blip r:embed="rId12"/>
            <a:stretch>
              <a:fillRect/>
            </a:stretch>
          </p:blipFill>
          <p:spPr>
            <a:xfrm>
              <a:off x="184785" y="5957570"/>
              <a:ext cx="1771650" cy="764540"/>
            </a:xfrm>
            <a:prstGeom prst="rect">
              <a:avLst/>
            </a:prstGeom>
            <a:ln>
              <a:noFill/>
            </a:ln>
          </p:spPr>
        </p:pic>
        <p:pic>
          <p:nvPicPr>
            <p:cNvPr id="14" name="图片 13"/>
            <p:cNvPicPr>
              <a:picLocks noChangeAspect="1"/>
            </p:cNvPicPr>
            <p:nvPr userDrawn="1">
              <p:custDataLst>
                <p:tags r:id="rId13"/>
              </p:custDataLst>
            </p:nvPr>
          </p:nvPicPr>
          <p:blipFill>
            <a:blip r:embed="rId14"/>
            <a:stretch>
              <a:fillRect/>
            </a:stretch>
          </p:blipFill>
          <p:spPr>
            <a:xfrm flipH="1" flipV="1">
              <a:off x="1956435" y="5835650"/>
              <a:ext cx="741045" cy="345440"/>
            </a:xfrm>
            <a:prstGeom prst="rect">
              <a:avLst/>
            </a:prstGeom>
            <a:ln>
              <a:noFill/>
            </a:ln>
          </p:spPr>
        </p:pic>
      </p:gr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矩形 9"/>
          <p:cNvSpPr/>
          <p:nvPr userDrawn="1">
            <p:custDataLst>
              <p:tags r:id="rId3"/>
            </p:custDataLst>
          </p:nvPr>
        </p:nvSpPr>
        <p:spPr>
          <a:xfrm>
            <a:off x="0" y="0"/>
            <a:ext cx="9144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00" baseline="0">
              <a:latin typeface="隶书" panose="02010509060101010101" pitchFamily="49" charset="-122"/>
              <a:ea typeface="隶书" panose="02010509060101010101" pitchFamily="49" charset="-122"/>
              <a:sym typeface="+mn-ea"/>
            </a:endParaRPr>
          </a:p>
        </p:txBody>
      </p:sp>
      <p:grpSp>
        <p:nvGrpSpPr>
          <p:cNvPr id="11" name="组合 10"/>
          <p:cNvGrpSpPr/>
          <p:nvPr userDrawn="1">
            <p:custDataLst>
              <p:tags r:id="rId4"/>
            </p:custDataLst>
          </p:nvPr>
        </p:nvGrpSpPr>
        <p:grpSpPr>
          <a:xfrm>
            <a:off x="7360920" y="253444"/>
            <a:ext cx="1644491" cy="533876"/>
            <a:chOff x="9814560" y="164465"/>
            <a:chExt cx="2192655" cy="711835"/>
          </a:xfrm>
        </p:grpSpPr>
        <p:pic>
          <p:nvPicPr>
            <p:cNvPr id="12" name="图片 11"/>
            <p:cNvPicPr>
              <a:picLocks noChangeAspect="1"/>
            </p:cNvPicPr>
            <p:nvPr userDrawn="1">
              <p:custDataLst>
                <p:tags r:id="rId5"/>
              </p:custDataLst>
            </p:nvPr>
          </p:nvPicPr>
          <p:blipFill>
            <a:blip r:embed="rId6"/>
            <a:stretch>
              <a:fillRect/>
            </a:stretch>
          </p:blipFill>
          <p:spPr>
            <a:xfrm>
              <a:off x="10479405" y="164465"/>
              <a:ext cx="1527810" cy="711835"/>
            </a:xfrm>
            <a:prstGeom prst="rect">
              <a:avLst/>
            </a:prstGeom>
            <a:ln>
              <a:noFill/>
            </a:ln>
          </p:spPr>
        </p:pic>
        <p:pic>
          <p:nvPicPr>
            <p:cNvPr id="13" name="图片 12"/>
            <p:cNvPicPr>
              <a:picLocks noChangeAspect="1"/>
            </p:cNvPicPr>
            <p:nvPr userDrawn="1">
              <p:custDataLst>
                <p:tags r:id="rId7"/>
              </p:custDataLst>
            </p:nvPr>
          </p:nvPicPr>
          <p:blipFill>
            <a:blip r:embed="rId8"/>
            <a:stretch>
              <a:fillRect/>
            </a:stretch>
          </p:blipFill>
          <p:spPr>
            <a:xfrm flipH="1" flipV="1">
              <a:off x="9814560" y="347980"/>
              <a:ext cx="741045" cy="345440"/>
            </a:xfrm>
            <a:prstGeom prst="rect">
              <a:avLst/>
            </a:prstGeom>
            <a:ln>
              <a:noFill/>
            </a:ln>
          </p:spPr>
        </p:pic>
      </p:grpSp>
      <p:sp>
        <p:nvSpPr>
          <p:cNvPr id="2" name="标题 1"/>
          <p:cNvSpPr>
            <a:spLocks noGrp="1"/>
          </p:cNvSpPr>
          <p:nvPr>
            <p:ph type="title"/>
            <p:custDataLst>
              <p:tags r:id="rId9"/>
            </p:custDataLst>
          </p:nvPr>
        </p:nvSpPr>
        <p:spPr>
          <a:xfrm>
            <a:off x="459000" y="859500"/>
            <a:ext cx="8232300" cy="469800"/>
          </a:xfrm>
        </p:spPr>
        <p:txBody>
          <a:bodyPr lIns="90000" tIns="46800" rIns="90000" bIns="46800" anchor="ctr">
            <a:normAutofit/>
          </a:bodyPr>
          <a:lstStyle>
            <a:lvl1pPr algn="ctr">
              <a:defRPr sz="2700" baseline="0">
                <a:solidFill>
                  <a:schemeClr val="tx1">
                    <a:lumMod val="85000"/>
                    <a:lumOff val="15000"/>
                  </a:schemeClr>
                </a:solidFill>
                <a:latin typeface="Arial" panose="020B0604020202020204" pitchFamily="34" charset="0"/>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659807" y="6389433"/>
            <a:ext cx="2025000" cy="237600"/>
          </a:xfrm>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3087000" y="6389433"/>
            <a:ext cx="2970000" cy="237600"/>
          </a:xfrm>
        </p:spPr>
        <p:txBody>
          <a:bodyPr/>
          <a:lstStyle>
            <a:lvl1pPr>
              <a:defRPr baseline="0">
                <a:latin typeface="隶书" panose="02010509060101010101" pitchFamily="49" charset="-122"/>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6457950" y="6389433"/>
            <a:ext cx="2025000" cy="237600"/>
          </a:xfrm>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459000" y="1763100"/>
            <a:ext cx="8231981" cy="621000"/>
          </a:xfrm>
        </p:spPr>
        <p:txBody>
          <a:bodyPr lIns="90000" tIns="46800" rIns="90000" bIns="46800">
            <a:normAutofit/>
          </a:bodyPr>
          <a:lstStyle>
            <a:lvl1pPr marL="0" indent="0" algn="ctr">
              <a:buNone/>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4"/>
            </p:custDataLst>
          </p:nvPr>
        </p:nvSpPr>
        <p:spPr>
          <a:xfrm>
            <a:off x="459581" y="3236850"/>
            <a:ext cx="8224200" cy="25731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矩形 7"/>
          <p:cNvSpPr/>
          <p:nvPr userDrawn="1">
            <p:custDataLst>
              <p:tags r:id="rId3"/>
            </p:custDataLst>
          </p:nvPr>
        </p:nvSpPr>
        <p:spPr>
          <a:xfrm>
            <a:off x="0" y="5029201"/>
            <a:ext cx="9144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00" baseline="0">
              <a:latin typeface="隶书" panose="02010509060101010101" pitchFamily="49" charset="-122"/>
              <a:ea typeface="隶书" panose="02010509060101010101" pitchFamily="49" charset="-122"/>
              <a:sym typeface="+mn-ea"/>
            </a:endParaRPr>
          </a:p>
        </p:txBody>
      </p:sp>
      <p:grpSp>
        <p:nvGrpSpPr>
          <p:cNvPr id="10" name="组合 9"/>
          <p:cNvGrpSpPr/>
          <p:nvPr userDrawn="1">
            <p:custDataLst>
              <p:tags r:id="rId4"/>
            </p:custDataLst>
          </p:nvPr>
        </p:nvGrpSpPr>
        <p:grpSpPr>
          <a:xfrm>
            <a:off x="138589" y="5946458"/>
            <a:ext cx="1884521" cy="664845"/>
            <a:chOff x="184785" y="5835650"/>
            <a:chExt cx="2512695" cy="886460"/>
          </a:xfrm>
        </p:grpSpPr>
        <p:pic>
          <p:nvPicPr>
            <p:cNvPr id="11" name="图片 10"/>
            <p:cNvPicPr>
              <a:picLocks noChangeAspect="1"/>
            </p:cNvPicPr>
            <p:nvPr userDrawn="1">
              <p:custDataLst>
                <p:tags r:id="rId5"/>
              </p:custDataLst>
            </p:nvPr>
          </p:nvPicPr>
          <p:blipFill>
            <a:blip r:embed="rId6"/>
            <a:stretch>
              <a:fillRect/>
            </a:stretch>
          </p:blipFill>
          <p:spPr>
            <a:xfrm>
              <a:off x="184785" y="5957570"/>
              <a:ext cx="1771650" cy="764540"/>
            </a:xfrm>
            <a:prstGeom prst="rect">
              <a:avLst/>
            </a:prstGeom>
            <a:ln>
              <a:noFill/>
            </a:ln>
          </p:spPr>
        </p:pic>
        <p:pic>
          <p:nvPicPr>
            <p:cNvPr id="12" name="图片 11"/>
            <p:cNvPicPr>
              <a:picLocks noChangeAspect="1"/>
            </p:cNvPicPr>
            <p:nvPr userDrawn="1">
              <p:custDataLst>
                <p:tags r:id="rId7"/>
              </p:custDataLst>
            </p:nvPr>
          </p:nvPicPr>
          <p:blipFill>
            <a:blip r:embed="rId8"/>
            <a:stretch>
              <a:fillRect/>
            </a:stretch>
          </p:blipFill>
          <p:spPr>
            <a:xfrm flipH="1" flipV="1">
              <a:off x="1956435" y="5835650"/>
              <a:ext cx="741045" cy="345440"/>
            </a:xfrm>
            <a:prstGeom prst="rect">
              <a:avLst/>
            </a:prstGeom>
            <a:ln>
              <a:noFill/>
            </a:ln>
          </p:spPr>
        </p:pic>
      </p:grpSp>
      <p:sp>
        <p:nvSpPr>
          <p:cNvPr id="2" name="标题 1"/>
          <p:cNvSpPr>
            <a:spLocks noGrp="1"/>
          </p:cNvSpPr>
          <p:nvPr>
            <p:ph type="title"/>
            <p:custDataLst>
              <p:tags r:id="rId9"/>
            </p:custDataLst>
          </p:nvPr>
        </p:nvSpPr>
        <p:spPr>
          <a:xfrm>
            <a:off x="453600" y="740250"/>
            <a:ext cx="8232300" cy="423900"/>
          </a:xfrm>
        </p:spPr>
        <p:txBody>
          <a:bodyPr lIns="90000" tIns="46800" rIns="90000" bIns="46800" anchor="ctr">
            <a:normAutofit/>
          </a:bodyPr>
          <a:lstStyle>
            <a:lvl1pPr algn="ctr">
              <a:defRPr sz="2400" baseline="0">
                <a:solidFill>
                  <a:schemeClr val="tx1">
                    <a:lumMod val="85000"/>
                    <a:lumOff val="15000"/>
                  </a:schemeClr>
                </a:solidFill>
                <a:latin typeface="Arial" panose="020B0604020202020204" pitchFamily="34" charset="0"/>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659807" y="6389433"/>
            <a:ext cx="2025000" cy="237600"/>
          </a:xfrm>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3087000" y="6389433"/>
            <a:ext cx="2970000" cy="237600"/>
          </a:xfrm>
        </p:spPr>
        <p:txBody>
          <a:bodyPr/>
          <a:lstStyle>
            <a:lvl1pPr>
              <a:defRPr baseline="0">
                <a:latin typeface="隶书" panose="02010509060101010101" pitchFamily="49" charset="-122"/>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6457950" y="6389433"/>
            <a:ext cx="2025000" cy="237600"/>
          </a:xfrm>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453628" y="2082600"/>
            <a:ext cx="8243100" cy="24084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4"/>
            </p:custDataLst>
          </p:nvPr>
        </p:nvSpPr>
        <p:spPr>
          <a:xfrm>
            <a:off x="445500" y="5306850"/>
            <a:ext cx="8251200" cy="758700"/>
          </a:xfrm>
        </p:spPr>
        <p:txBody>
          <a:bodyPr lIns="90000" tIns="46800" rIns="90000" bIns="46800">
            <a:normAutofit/>
          </a:bodyPr>
          <a:lstStyle>
            <a:lvl1pPr marL="0" indent="0">
              <a:buNone/>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矩形 9"/>
          <p:cNvSpPr/>
          <p:nvPr userDrawn="1">
            <p:custDataLst>
              <p:tags r:id="rId3"/>
            </p:custDataLst>
          </p:nvPr>
        </p:nvSpPr>
        <p:spPr>
          <a:xfrm>
            <a:off x="0" y="0"/>
            <a:ext cx="9144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00" baseline="0">
              <a:latin typeface="隶书" panose="02010509060101010101" pitchFamily="49" charset="-122"/>
              <a:ea typeface="隶书" panose="02010509060101010101" pitchFamily="49" charset="-122"/>
              <a:sym typeface="+mn-ea"/>
            </a:endParaRPr>
          </a:p>
        </p:txBody>
      </p:sp>
      <p:grpSp>
        <p:nvGrpSpPr>
          <p:cNvPr id="16" name="组合 15"/>
          <p:cNvGrpSpPr/>
          <p:nvPr userDrawn="1">
            <p:custDataLst>
              <p:tags r:id="rId4"/>
            </p:custDataLst>
          </p:nvPr>
        </p:nvGrpSpPr>
        <p:grpSpPr>
          <a:xfrm>
            <a:off x="7672041" y="191187"/>
            <a:ext cx="1390028" cy="451266"/>
            <a:chOff x="9814560" y="164465"/>
            <a:chExt cx="2192655" cy="711835"/>
          </a:xfrm>
        </p:grpSpPr>
        <p:pic>
          <p:nvPicPr>
            <p:cNvPr id="17" name="图片 16"/>
            <p:cNvPicPr>
              <a:picLocks noChangeAspect="1"/>
            </p:cNvPicPr>
            <p:nvPr userDrawn="1">
              <p:custDataLst>
                <p:tags r:id="rId5"/>
              </p:custDataLst>
            </p:nvPr>
          </p:nvPicPr>
          <p:blipFill>
            <a:blip r:embed="rId6"/>
            <a:stretch>
              <a:fillRect/>
            </a:stretch>
          </p:blipFill>
          <p:spPr>
            <a:xfrm>
              <a:off x="10479405" y="164465"/>
              <a:ext cx="1527810" cy="711835"/>
            </a:xfrm>
            <a:prstGeom prst="rect">
              <a:avLst/>
            </a:prstGeom>
            <a:ln>
              <a:noFill/>
            </a:ln>
          </p:spPr>
        </p:pic>
        <p:pic>
          <p:nvPicPr>
            <p:cNvPr id="18" name="图片 17"/>
            <p:cNvPicPr>
              <a:picLocks noChangeAspect="1"/>
            </p:cNvPicPr>
            <p:nvPr userDrawn="1">
              <p:custDataLst>
                <p:tags r:id="rId7"/>
              </p:custDataLst>
            </p:nvPr>
          </p:nvPicPr>
          <p:blipFill>
            <a:blip r:embed="rId8"/>
            <a:stretch>
              <a:fillRect/>
            </a:stretch>
          </p:blipFill>
          <p:spPr>
            <a:xfrm flipH="1" flipV="1">
              <a:off x="9814560" y="347980"/>
              <a:ext cx="741045" cy="345440"/>
            </a:xfrm>
            <a:prstGeom prst="rect">
              <a:avLst/>
            </a:prstGeom>
            <a:ln>
              <a:noFill/>
            </a:ln>
          </p:spPr>
        </p:pic>
      </p:grpSp>
      <p:sp>
        <p:nvSpPr>
          <p:cNvPr id="2" name="标题 1"/>
          <p:cNvSpPr>
            <a:spLocks noGrp="1"/>
          </p:cNvSpPr>
          <p:nvPr>
            <p:ph type="title"/>
            <p:custDataLst>
              <p:tags r:id="rId9"/>
            </p:custDataLst>
          </p:nvPr>
        </p:nvSpPr>
        <p:spPr>
          <a:xfrm>
            <a:off x="434700" y="292846"/>
            <a:ext cx="8278200" cy="331473"/>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659807" y="6389433"/>
            <a:ext cx="2025000" cy="237600"/>
          </a:xfrm>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3087000" y="6389433"/>
            <a:ext cx="2970000" cy="237600"/>
          </a:xfrm>
        </p:spPr>
        <p:txBody>
          <a:bodyPr/>
          <a:lstStyle>
            <a:lvl1pPr>
              <a:defRPr baseline="0">
                <a:latin typeface="隶书" panose="02010509060101010101" pitchFamily="49" charset="-122"/>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6457950" y="6389433"/>
            <a:ext cx="2025000" cy="237600"/>
          </a:xfrm>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434700" y="2025000"/>
            <a:ext cx="4006800" cy="21708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4"/>
            </p:custDataLst>
          </p:nvPr>
        </p:nvSpPr>
        <p:spPr>
          <a:xfrm>
            <a:off x="4681800" y="2025000"/>
            <a:ext cx="4025700" cy="21708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5"/>
            </p:custDataLst>
          </p:nvPr>
        </p:nvSpPr>
        <p:spPr>
          <a:xfrm>
            <a:off x="429300" y="4914450"/>
            <a:ext cx="4006800" cy="585900"/>
          </a:xfrm>
        </p:spPr>
        <p:txBody>
          <a:bodyPr lIns="90000" tIns="46800" rIns="90000" bIns="46800">
            <a:normAutofit/>
          </a:bodyPr>
          <a:lstStyle>
            <a:lvl1pPr marL="0" indent="0">
              <a:buNone/>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6"/>
            </p:custDataLst>
          </p:nvPr>
        </p:nvSpPr>
        <p:spPr>
          <a:xfrm>
            <a:off x="4689900" y="4910850"/>
            <a:ext cx="4025700" cy="585900"/>
          </a:xfrm>
        </p:spPr>
        <p:txBody>
          <a:bodyPr lIns="90000" tIns="46800" rIns="90000" bIns="46800">
            <a:normAutofit/>
          </a:bodyPr>
          <a:lstStyle>
            <a:lvl1pPr marL="0" indent="0">
              <a:buNone/>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矩形 9"/>
          <p:cNvSpPr/>
          <p:nvPr userDrawn="1">
            <p:custDataLst>
              <p:tags r:id="rId3"/>
            </p:custDataLst>
          </p:nvPr>
        </p:nvSpPr>
        <p:spPr>
          <a:xfrm>
            <a:off x="0" y="1576668"/>
            <a:ext cx="9144000" cy="370466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00" baseline="0">
              <a:latin typeface="隶书" panose="02010509060101010101" pitchFamily="49" charset="-122"/>
              <a:ea typeface="隶书" panose="02010509060101010101" pitchFamily="49" charset="-122"/>
              <a:sym typeface="+mn-ea"/>
            </a:endParaRPr>
          </a:p>
        </p:txBody>
      </p:sp>
      <p:sp>
        <p:nvSpPr>
          <p:cNvPr id="2" name="标题 1"/>
          <p:cNvSpPr>
            <a:spLocks noGrp="1"/>
          </p:cNvSpPr>
          <p:nvPr>
            <p:ph type="title" hasCustomPrompt="1"/>
            <p:custDataLst>
              <p:tags r:id="rId4"/>
            </p:custDataLst>
          </p:nvPr>
        </p:nvSpPr>
        <p:spPr>
          <a:xfrm>
            <a:off x="1142100" y="1637550"/>
            <a:ext cx="6858000" cy="1790100"/>
          </a:xfrm>
        </p:spPr>
        <p:txBody>
          <a:bodyPr lIns="90000" tIns="46800" rIns="90000" bIns="46800" anchor="b">
            <a:normAutofit/>
          </a:bodyPr>
          <a:lstStyle>
            <a:lvl1pPr algn="ctr">
              <a:defRPr sz="4500" baseline="0">
                <a:solidFill>
                  <a:schemeClr val="tx1">
                    <a:lumMod val="85000"/>
                    <a:lumOff val="15000"/>
                  </a:schemeClr>
                </a:solidFill>
                <a:latin typeface="Arial" panose="020B0604020202020204" pitchFamily="34" charset="0"/>
                <a:ea typeface="隶书" panose="02010509060101010101" pitchFamily="49"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5"/>
            </p:custDataLst>
          </p:nvPr>
        </p:nvSpPr>
        <p:spPr>
          <a:xfrm>
            <a:off x="659807" y="6389433"/>
            <a:ext cx="2025000" cy="237600"/>
          </a:xfrm>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3087000" y="6389433"/>
            <a:ext cx="2970000" cy="237600"/>
          </a:xfrm>
        </p:spPr>
        <p:txBody>
          <a:bodyPr/>
          <a:lstStyle>
            <a:lvl1pPr>
              <a:defRPr baseline="0">
                <a:latin typeface="隶书" panose="02010509060101010101" pitchFamily="49" charset="-122"/>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6457950" y="6389433"/>
            <a:ext cx="2025000" cy="237600"/>
          </a:xfrm>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8"/>
            </p:custDataLst>
          </p:nvPr>
        </p:nvSpPr>
        <p:spPr>
          <a:xfrm>
            <a:off x="1141810" y="4069800"/>
            <a:ext cx="6858000" cy="1242000"/>
          </a:xfrm>
        </p:spPr>
        <p:txBody>
          <a:bodyPr lIns="90000" tIns="46800" rIns="90000" bIns="46800">
            <a:normAutofit/>
          </a:bodyPr>
          <a:lstStyle>
            <a:lvl1pPr marL="0" indent="0" algn="ctr">
              <a:buNone/>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9"/>
            </p:custDataLst>
          </p:nvPr>
        </p:nvGrpSpPr>
        <p:grpSpPr>
          <a:xfrm rot="5400000">
            <a:off x="8482965" y="2606437"/>
            <a:ext cx="1644491" cy="533876"/>
            <a:chOff x="9814560" y="164465"/>
            <a:chExt cx="2192655" cy="711835"/>
          </a:xfrm>
        </p:grpSpPr>
        <p:pic>
          <p:nvPicPr>
            <p:cNvPr id="13" name="图片 12"/>
            <p:cNvPicPr>
              <a:picLocks noChangeAspect="1"/>
            </p:cNvPicPr>
            <p:nvPr userDrawn="1">
              <p:custDataLst>
                <p:tags r:id="rId10"/>
              </p:custDataLst>
            </p:nvPr>
          </p:nvPicPr>
          <p:blipFill>
            <a:blip r:embed="rId11"/>
            <a:stretch>
              <a:fillRect/>
            </a:stretch>
          </p:blipFill>
          <p:spPr>
            <a:xfrm>
              <a:off x="10479405" y="164465"/>
              <a:ext cx="1527810" cy="711835"/>
            </a:xfrm>
            <a:prstGeom prst="rect">
              <a:avLst/>
            </a:prstGeom>
            <a:ln>
              <a:noFill/>
            </a:ln>
          </p:spPr>
        </p:pic>
        <p:pic>
          <p:nvPicPr>
            <p:cNvPr id="14" name="图片 13"/>
            <p:cNvPicPr>
              <a:picLocks noChangeAspect="1"/>
            </p:cNvPicPr>
            <p:nvPr userDrawn="1">
              <p:custDataLst>
                <p:tags r:id="rId12"/>
              </p:custDataLst>
            </p:nvPr>
          </p:nvPicPr>
          <p:blipFill>
            <a:blip r:embed="rId13"/>
            <a:stretch>
              <a:fillRect/>
            </a:stretch>
          </p:blipFill>
          <p:spPr>
            <a:xfrm flipH="1" flipV="1">
              <a:off x="9814560" y="347980"/>
              <a:ext cx="741045" cy="345440"/>
            </a:xfrm>
            <a:prstGeom prst="rect">
              <a:avLst/>
            </a:prstGeom>
            <a:ln>
              <a:noFill/>
            </a:ln>
          </p:spPr>
        </p:pic>
      </p:grpSp>
      <p:grpSp>
        <p:nvGrpSpPr>
          <p:cNvPr id="15" name="组合 14"/>
          <p:cNvGrpSpPr/>
          <p:nvPr userDrawn="1">
            <p:custDataLst>
              <p:tags r:id="rId14"/>
            </p:custDataLst>
          </p:nvPr>
        </p:nvGrpSpPr>
        <p:grpSpPr>
          <a:xfrm rot="5400000" flipH="1" flipV="1">
            <a:off x="95250" y="2607072"/>
            <a:ext cx="1644491" cy="533876"/>
            <a:chOff x="9814560" y="164465"/>
            <a:chExt cx="2192655" cy="711835"/>
          </a:xfrm>
        </p:grpSpPr>
        <p:pic>
          <p:nvPicPr>
            <p:cNvPr id="16" name="图片 15"/>
            <p:cNvPicPr>
              <a:picLocks noChangeAspect="1"/>
            </p:cNvPicPr>
            <p:nvPr userDrawn="1">
              <p:custDataLst>
                <p:tags r:id="rId15"/>
              </p:custDataLst>
            </p:nvPr>
          </p:nvPicPr>
          <p:blipFill>
            <a:blip r:embed="rId11"/>
            <a:stretch>
              <a:fillRect/>
            </a:stretch>
          </p:blipFill>
          <p:spPr>
            <a:xfrm>
              <a:off x="10479405" y="164465"/>
              <a:ext cx="1527810" cy="711835"/>
            </a:xfrm>
            <a:prstGeom prst="rect">
              <a:avLst/>
            </a:prstGeom>
            <a:ln>
              <a:noFill/>
            </a:ln>
          </p:spPr>
        </p:pic>
        <p:pic>
          <p:nvPicPr>
            <p:cNvPr id="17" name="图片 16"/>
            <p:cNvPicPr>
              <a:picLocks noChangeAspect="1"/>
            </p:cNvPicPr>
            <p:nvPr userDrawn="1">
              <p:custDataLst>
                <p:tags r:id="rId16"/>
              </p:custDataLst>
            </p:nvPr>
          </p:nvPicPr>
          <p:blipFill>
            <a:blip r:embed="rId13"/>
            <a:stretch>
              <a:fillRect/>
            </a:stretch>
          </p:blipFill>
          <p:spPr>
            <a:xfrm flipH="1" flipV="1">
              <a:off x="9814560" y="347980"/>
              <a:ext cx="741045" cy="345440"/>
            </a:xfrm>
            <a:prstGeom prst="rect">
              <a:avLst/>
            </a:prstGeom>
            <a:ln>
              <a:noFill/>
            </a:ln>
          </p:spPr>
        </p:pic>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Rectangle 5"/>
          <p:cNvSpPr>
            <a:spLocks noGrp="1" noChangeArrowheads="1"/>
          </p:cNvSpPr>
          <p:nvPr>
            <p:ph type="dt" sz="half" idx="10"/>
          </p:nvPr>
        </p:nvSpPr>
        <p:spPr/>
        <p:txBody>
          <a:bodyPr/>
          <a:lstStyle>
            <a:lvl1pPr>
              <a:defRPr/>
            </a:lvl1pPr>
          </a:lstStyle>
          <a:p>
            <a:pPr>
              <a:defRPr/>
            </a:pPr>
            <a:endParaRPr lang="en-US"/>
          </a:p>
        </p:txBody>
      </p:sp>
      <p:sp>
        <p:nvSpPr>
          <p:cNvPr id="5" name="Rectangle 6"/>
          <p:cNvSpPr>
            <a:spLocks noGrp="1" noChangeArrowheads="1"/>
          </p:cNvSpPr>
          <p:nvPr>
            <p:ph type="ftr" sz="quarter" idx="11"/>
          </p:nvPr>
        </p:nvSpPr>
        <p:spPr/>
        <p:txBody>
          <a:bodyPr/>
          <a:lstStyle>
            <a:lvl1pPr>
              <a:defRPr/>
            </a:lvl1pPr>
          </a:lstStyle>
          <a:p>
            <a:pPr>
              <a:defRPr/>
            </a:pPr>
            <a:endParaRPr lang="en-US"/>
          </a:p>
        </p:txBody>
      </p:sp>
      <p:sp>
        <p:nvSpPr>
          <p:cNvPr id="6" name="Rectangle 7"/>
          <p:cNvSpPr>
            <a:spLocks noGrp="1" noChangeArrowheads="1"/>
          </p:cNvSpPr>
          <p:nvPr>
            <p:ph type="sldNum" sz="quarter" idx="12"/>
          </p:nvPr>
        </p:nvSpPr>
        <p:spPr/>
        <p:txBody>
          <a:bodyPr/>
          <a:lstStyle>
            <a:lvl1pPr>
              <a:defRPr/>
            </a:lvl1pPr>
          </a:lstStyle>
          <a:p>
            <a:pPr>
              <a:defRPr/>
            </a:pPr>
            <a:fld id="{18A0A921-6351-4D6A-9C2F-587120EC3FC6}" type="slidenum">
              <a:rPr lang="zh-CN" altLang="en-US"/>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矩形 2"/>
          <p:cNvSpPr/>
          <p:nvPr userDrawn="1">
            <p:custDataLst>
              <p:tags r:id="rId3"/>
            </p:custDataLst>
          </p:nvPr>
        </p:nvSpPr>
        <p:spPr>
          <a:xfrm>
            <a:off x="-101918" y="2950845"/>
            <a:ext cx="2013585" cy="83820"/>
          </a:xfrm>
          <a:custGeom>
            <a:avLst/>
            <a:gdLst>
              <a:gd name="connsiteX0" fmla="*/ 0 w 2682416"/>
              <a:gd name="connsiteY0" fmla="*/ 0 h 111919"/>
              <a:gd name="connsiteX1" fmla="*/ 2682416 w 2682416"/>
              <a:gd name="connsiteY1" fmla="*/ 0 h 111919"/>
              <a:gd name="connsiteX2" fmla="*/ 2682416 w 2682416"/>
              <a:gd name="connsiteY2" fmla="*/ 111919 h 111919"/>
              <a:gd name="connsiteX3" fmla="*/ 0 w 2682416"/>
              <a:gd name="connsiteY3" fmla="*/ 111919 h 111919"/>
              <a:gd name="connsiteX4" fmla="*/ 0 w 2682416"/>
              <a:gd name="connsiteY4" fmla="*/ 0 h 111919"/>
              <a:gd name="connsiteX0-1" fmla="*/ 0 w 2684798"/>
              <a:gd name="connsiteY0-2" fmla="*/ 50006 h 111919"/>
              <a:gd name="connsiteX1-3" fmla="*/ 2684798 w 2684798"/>
              <a:gd name="connsiteY1-4" fmla="*/ 0 h 111919"/>
              <a:gd name="connsiteX2-5" fmla="*/ 2684798 w 2684798"/>
              <a:gd name="connsiteY2-6" fmla="*/ 111919 h 111919"/>
              <a:gd name="connsiteX3-7" fmla="*/ 2382 w 2684798"/>
              <a:gd name="connsiteY3-8" fmla="*/ 111919 h 111919"/>
              <a:gd name="connsiteX4-9" fmla="*/ 0 w 2684798"/>
              <a:gd name="connsiteY4-10" fmla="*/ 50006 h 111919"/>
              <a:gd name="connsiteX0-11" fmla="*/ 0 w 2684798"/>
              <a:gd name="connsiteY0-12" fmla="*/ 50006 h 111919"/>
              <a:gd name="connsiteX1-13" fmla="*/ 2684798 w 2684798"/>
              <a:gd name="connsiteY1-14" fmla="*/ 0 h 111919"/>
              <a:gd name="connsiteX2-15" fmla="*/ 2684798 w 2684798"/>
              <a:gd name="connsiteY2-16" fmla="*/ 111919 h 111919"/>
              <a:gd name="connsiteX3-17" fmla="*/ 1 w 2684798"/>
              <a:gd name="connsiteY3-18" fmla="*/ 50007 h 111919"/>
              <a:gd name="connsiteX4-19" fmla="*/ 0 w 2684798"/>
              <a:gd name="connsiteY4-20" fmla="*/ 50006 h 11191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84798" h="111919">
                <a:moveTo>
                  <a:pt x="0" y="50006"/>
                </a:moveTo>
                <a:lnTo>
                  <a:pt x="2684798" y="0"/>
                </a:lnTo>
                <a:lnTo>
                  <a:pt x="2684798" y="111919"/>
                </a:lnTo>
                <a:lnTo>
                  <a:pt x="1" y="50007"/>
                </a:lnTo>
                <a:lnTo>
                  <a:pt x="0" y="50006"/>
                </a:lnTo>
                <a:close/>
              </a:path>
            </a:pathLst>
          </a:custGeom>
          <a:gradFill>
            <a:gsLst>
              <a:gs pos="0">
                <a:schemeClr val="accent1">
                  <a:lumMod val="5000"/>
                  <a:lumOff val="95000"/>
                  <a:alpha val="0"/>
                </a:schemeClr>
              </a:gs>
              <a:gs pos="100000">
                <a:schemeClr val="bg1">
                  <a:lumMod val="85000"/>
                  <a:alpha val="64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矩形 10"/>
          <p:cNvSpPr/>
          <p:nvPr userDrawn="1">
            <p:custDataLst>
              <p:tags r:id="rId4"/>
            </p:custDataLst>
          </p:nvPr>
        </p:nvSpPr>
        <p:spPr>
          <a:xfrm rot="2700000">
            <a:off x="1862614" y="2943066"/>
            <a:ext cx="98108" cy="981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 name="矩形 2"/>
          <p:cNvSpPr/>
          <p:nvPr userDrawn="1">
            <p:custDataLst>
              <p:tags r:id="rId5"/>
            </p:custDataLst>
          </p:nvPr>
        </p:nvSpPr>
        <p:spPr>
          <a:xfrm rot="10800000">
            <a:off x="7250906" y="2950845"/>
            <a:ext cx="2013585" cy="83820"/>
          </a:xfrm>
          <a:custGeom>
            <a:avLst/>
            <a:gdLst>
              <a:gd name="connsiteX0" fmla="*/ 0 w 2682416"/>
              <a:gd name="connsiteY0" fmla="*/ 0 h 111919"/>
              <a:gd name="connsiteX1" fmla="*/ 2682416 w 2682416"/>
              <a:gd name="connsiteY1" fmla="*/ 0 h 111919"/>
              <a:gd name="connsiteX2" fmla="*/ 2682416 w 2682416"/>
              <a:gd name="connsiteY2" fmla="*/ 111919 h 111919"/>
              <a:gd name="connsiteX3" fmla="*/ 0 w 2682416"/>
              <a:gd name="connsiteY3" fmla="*/ 111919 h 111919"/>
              <a:gd name="connsiteX4" fmla="*/ 0 w 2682416"/>
              <a:gd name="connsiteY4" fmla="*/ 0 h 111919"/>
              <a:gd name="connsiteX0-1" fmla="*/ 0 w 2684798"/>
              <a:gd name="connsiteY0-2" fmla="*/ 50006 h 111919"/>
              <a:gd name="connsiteX1-3" fmla="*/ 2684798 w 2684798"/>
              <a:gd name="connsiteY1-4" fmla="*/ 0 h 111919"/>
              <a:gd name="connsiteX2-5" fmla="*/ 2684798 w 2684798"/>
              <a:gd name="connsiteY2-6" fmla="*/ 111919 h 111919"/>
              <a:gd name="connsiteX3-7" fmla="*/ 2382 w 2684798"/>
              <a:gd name="connsiteY3-8" fmla="*/ 111919 h 111919"/>
              <a:gd name="connsiteX4-9" fmla="*/ 0 w 2684798"/>
              <a:gd name="connsiteY4-10" fmla="*/ 50006 h 111919"/>
              <a:gd name="connsiteX0-11" fmla="*/ 0 w 2684798"/>
              <a:gd name="connsiteY0-12" fmla="*/ 50006 h 111919"/>
              <a:gd name="connsiteX1-13" fmla="*/ 2684798 w 2684798"/>
              <a:gd name="connsiteY1-14" fmla="*/ 0 h 111919"/>
              <a:gd name="connsiteX2-15" fmla="*/ 2684798 w 2684798"/>
              <a:gd name="connsiteY2-16" fmla="*/ 111919 h 111919"/>
              <a:gd name="connsiteX3-17" fmla="*/ 1 w 2684798"/>
              <a:gd name="connsiteY3-18" fmla="*/ 50007 h 111919"/>
              <a:gd name="connsiteX4-19" fmla="*/ 0 w 2684798"/>
              <a:gd name="connsiteY4-20" fmla="*/ 50006 h 11191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84798" h="111919">
                <a:moveTo>
                  <a:pt x="0" y="50006"/>
                </a:moveTo>
                <a:lnTo>
                  <a:pt x="2684798" y="0"/>
                </a:lnTo>
                <a:lnTo>
                  <a:pt x="2684798" y="111919"/>
                </a:lnTo>
                <a:lnTo>
                  <a:pt x="1" y="50007"/>
                </a:lnTo>
                <a:lnTo>
                  <a:pt x="0" y="50006"/>
                </a:lnTo>
                <a:close/>
              </a:path>
            </a:pathLst>
          </a:custGeom>
          <a:gradFill>
            <a:gsLst>
              <a:gs pos="0">
                <a:schemeClr val="accent1">
                  <a:lumMod val="5000"/>
                  <a:lumOff val="95000"/>
                  <a:alpha val="0"/>
                </a:schemeClr>
              </a:gs>
              <a:gs pos="100000">
                <a:schemeClr val="bg1">
                  <a:lumMod val="85000"/>
                  <a:alpha val="64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 name="矩形 13"/>
          <p:cNvSpPr/>
          <p:nvPr userDrawn="1">
            <p:custDataLst>
              <p:tags r:id="rId6"/>
            </p:custDataLst>
          </p:nvPr>
        </p:nvSpPr>
        <p:spPr>
          <a:xfrm rot="13500000">
            <a:off x="7201853" y="2943066"/>
            <a:ext cx="98108" cy="981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 name="日期占位符 15"/>
          <p:cNvSpPr>
            <a:spLocks noGrp="1"/>
          </p:cNvSpPr>
          <p:nvPr>
            <p:ph type="dt" sz="half" idx="10"/>
            <p:custDataLst>
              <p:tags r:id="rId7"/>
            </p:custDataLst>
          </p:nvPr>
        </p:nvSpPr>
        <p:spPr>
          <a:xfrm>
            <a:off x="659807" y="6389433"/>
            <a:ext cx="2025000" cy="237600"/>
          </a:xfrm>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8"/>
            </p:custDataLst>
          </p:nvPr>
        </p:nvSpPr>
        <p:spPr>
          <a:xfrm>
            <a:off x="3087000" y="6389433"/>
            <a:ext cx="2970000" cy="237600"/>
          </a:xfrm>
        </p:spPr>
        <p:txBody>
          <a:bodyPr/>
          <a:lstStyle/>
          <a:p>
            <a:endParaRPr lang="zh-CN" altLang="en-US" dirty="0"/>
          </a:p>
        </p:txBody>
      </p:sp>
      <p:sp>
        <p:nvSpPr>
          <p:cNvPr id="18" name="灯片编号占位符 17"/>
          <p:cNvSpPr>
            <a:spLocks noGrp="1"/>
          </p:cNvSpPr>
          <p:nvPr>
            <p:ph type="sldNum" sz="quarter" idx="12"/>
            <p:custDataLst>
              <p:tags r:id="rId9"/>
            </p:custDataLst>
          </p:nvPr>
        </p:nvSpPr>
        <p:spPr>
          <a:xfrm>
            <a:off x="6457950" y="6389433"/>
            <a:ext cx="2025000" cy="237600"/>
          </a:xfrm>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3" hasCustomPrompt="1"/>
            <p:custDataLst>
              <p:tags r:id="rId10"/>
            </p:custDataLst>
          </p:nvPr>
        </p:nvSpPr>
        <p:spPr>
          <a:xfrm>
            <a:off x="3957318" y="5904762"/>
            <a:ext cx="1232297" cy="343844"/>
          </a:xfrm>
        </p:spPr>
        <p:txBody>
          <a:bodyPr lIns="90000" tIns="46800" rIns="90000" bIns="46800" anchor="ctr"/>
          <a:lstStyle>
            <a:lvl1pPr marL="0" indent="0" algn="ctr">
              <a:buNone/>
              <a:defRPr baseline="0">
                <a:solidFill>
                  <a:schemeClr val="tx1">
                    <a:lumMod val="85000"/>
                    <a:lumOff val="15000"/>
                  </a:schemeClr>
                </a:solidFill>
              </a:defRPr>
            </a:lvl1pPr>
          </a:lstStyle>
          <a:p>
            <a:pPr lvl="0"/>
            <a:r>
              <a:rPr lang="zh-CN" altLang="en-US" dirty="0"/>
              <a:t>编辑文本</a:t>
            </a:r>
            <a:endParaRPr lang="zh-CN" altLang="en-US" dirty="0"/>
          </a:p>
        </p:txBody>
      </p:sp>
      <p:sp>
        <p:nvSpPr>
          <p:cNvPr id="2" name="标题 1"/>
          <p:cNvSpPr>
            <a:spLocks noGrp="1"/>
          </p:cNvSpPr>
          <p:nvPr>
            <p:ph type="ctrTitle" hasCustomPrompt="1"/>
            <p:custDataLst>
              <p:tags r:id="rId11"/>
            </p:custDataLst>
          </p:nvPr>
        </p:nvSpPr>
        <p:spPr>
          <a:xfrm>
            <a:off x="2095841" y="2294056"/>
            <a:ext cx="4952318" cy="1396535"/>
          </a:xfrm>
        </p:spPr>
        <p:txBody>
          <a:bodyPr lIns="90000" tIns="46800" rIns="90000" bIns="46800" anchor="b" anchorCtr="0">
            <a:normAutofit/>
          </a:bodyPr>
          <a:lstStyle>
            <a:lvl1pPr algn="ctr">
              <a:defRPr sz="8625" spc="600" baseline="0">
                <a:solidFill>
                  <a:schemeClr val="tx1">
                    <a:lumMod val="85000"/>
                    <a:lumOff val="15000"/>
                  </a:schemeClr>
                </a:solidFill>
                <a:ea typeface="汉仪尚巍手书W"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12"/>
            </p:custDataLst>
          </p:nvPr>
        </p:nvSpPr>
        <p:spPr>
          <a:xfrm>
            <a:off x="2095841" y="4095440"/>
            <a:ext cx="4952318" cy="601604"/>
          </a:xfrm>
        </p:spPr>
        <p:txBody>
          <a:bodyPr lIns="90000" tIns="46800" rIns="90000" bIns="46800">
            <a:normAutofit/>
          </a:bodyPr>
          <a:lstStyle>
            <a:lvl1pPr marL="0" indent="0" algn="ctr" eaLnBrk="1" fontAlgn="auto" latinLnBrk="0" hangingPunct="1">
              <a:lnSpc>
                <a:spcPct val="100000"/>
              </a:lnSpc>
              <a:buNone/>
              <a:defRPr sz="2100" u="none" strike="noStrike" kern="1200" cap="none" spc="200" normalizeH="0" baseline="0">
                <a:solidFill>
                  <a:schemeClr val="tx1">
                    <a:lumMod val="85000"/>
                    <a:lumOff val="1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zh-CN" altLang="en-US" dirty="0"/>
          </a:p>
        </p:txBody>
      </p:sp>
      <p:sp>
        <p:nvSpPr>
          <p:cNvPr id="6" name="矩形 2"/>
          <p:cNvSpPr/>
          <p:nvPr userDrawn="1">
            <p:custDataLst>
              <p:tags r:id="rId13"/>
            </p:custDataLst>
          </p:nvPr>
        </p:nvSpPr>
        <p:spPr>
          <a:xfrm>
            <a:off x="-112395" y="2950845"/>
            <a:ext cx="2013585" cy="83820"/>
          </a:xfrm>
          <a:custGeom>
            <a:avLst/>
            <a:gdLst>
              <a:gd name="connsiteX0" fmla="*/ 0 w 2682416"/>
              <a:gd name="connsiteY0" fmla="*/ 0 h 111919"/>
              <a:gd name="connsiteX1" fmla="*/ 2682416 w 2682416"/>
              <a:gd name="connsiteY1" fmla="*/ 0 h 111919"/>
              <a:gd name="connsiteX2" fmla="*/ 2682416 w 2682416"/>
              <a:gd name="connsiteY2" fmla="*/ 111919 h 111919"/>
              <a:gd name="connsiteX3" fmla="*/ 0 w 2682416"/>
              <a:gd name="connsiteY3" fmla="*/ 111919 h 111919"/>
              <a:gd name="connsiteX4" fmla="*/ 0 w 2682416"/>
              <a:gd name="connsiteY4" fmla="*/ 0 h 111919"/>
              <a:gd name="connsiteX0-1" fmla="*/ 0 w 2684798"/>
              <a:gd name="connsiteY0-2" fmla="*/ 50006 h 111919"/>
              <a:gd name="connsiteX1-3" fmla="*/ 2684798 w 2684798"/>
              <a:gd name="connsiteY1-4" fmla="*/ 0 h 111919"/>
              <a:gd name="connsiteX2-5" fmla="*/ 2684798 w 2684798"/>
              <a:gd name="connsiteY2-6" fmla="*/ 111919 h 111919"/>
              <a:gd name="connsiteX3-7" fmla="*/ 2382 w 2684798"/>
              <a:gd name="connsiteY3-8" fmla="*/ 111919 h 111919"/>
              <a:gd name="connsiteX4-9" fmla="*/ 0 w 2684798"/>
              <a:gd name="connsiteY4-10" fmla="*/ 50006 h 111919"/>
              <a:gd name="connsiteX0-11" fmla="*/ 0 w 2684798"/>
              <a:gd name="connsiteY0-12" fmla="*/ 50006 h 111919"/>
              <a:gd name="connsiteX1-13" fmla="*/ 2684798 w 2684798"/>
              <a:gd name="connsiteY1-14" fmla="*/ 0 h 111919"/>
              <a:gd name="connsiteX2-15" fmla="*/ 2684798 w 2684798"/>
              <a:gd name="connsiteY2-16" fmla="*/ 111919 h 111919"/>
              <a:gd name="connsiteX3-17" fmla="*/ 1 w 2684798"/>
              <a:gd name="connsiteY3-18" fmla="*/ 50007 h 111919"/>
              <a:gd name="connsiteX4-19" fmla="*/ 0 w 2684798"/>
              <a:gd name="connsiteY4-20" fmla="*/ 50006 h 11191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84798" h="111919">
                <a:moveTo>
                  <a:pt x="0" y="50006"/>
                </a:moveTo>
                <a:lnTo>
                  <a:pt x="2684798" y="0"/>
                </a:lnTo>
                <a:lnTo>
                  <a:pt x="2684798" y="111919"/>
                </a:lnTo>
                <a:lnTo>
                  <a:pt x="1" y="50007"/>
                </a:lnTo>
                <a:lnTo>
                  <a:pt x="0" y="50006"/>
                </a:lnTo>
                <a:close/>
              </a:path>
            </a:pathLst>
          </a:custGeom>
          <a:gradFill>
            <a:gsLst>
              <a:gs pos="0">
                <a:schemeClr val="accent1">
                  <a:lumMod val="5000"/>
                  <a:lumOff val="95000"/>
                  <a:alpha val="0"/>
                </a:schemeClr>
              </a:gs>
              <a:gs pos="100000">
                <a:schemeClr val="bg1">
                  <a:lumMod val="85000"/>
                  <a:alpha val="64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矩形 6"/>
          <p:cNvSpPr/>
          <p:nvPr userDrawn="1">
            <p:custDataLst>
              <p:tags r:id="rId14"/>
            </p:custDataLst>
          </p:nvPr>
        </p:nvSpPr>
        <p:spPr>
          <a:xfrm rot="2700000">
            <a:off x="1852136" y="2943066"/>
            <a:ext cx="98108" cy="981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组合 6"/>
          <p:cNvGrpSpPr/>
          <p:nvPr userDrawn="1">
            <p:custDataLst>
              <p:tags r:id="rId3"/>
            </p:custDataLst>
          </p:nvPr>
        </p:nvGrpSpPr>
        <p:grpSpPr>
          <a:xfrm>
            <a:off x="138589" y="164465"/>
            <a:ext cx="8866823" cy="6557645"/>
            <a:chOff x="184785" y="164465"/>
            <a:chExt cx="11822430" cy="6557645"/>
          </a:xfrm>
        </p:grpSpPr>
        <p:grpSp>
          <p:nvGrpSpPr>
            <p:cNvPr id="8" name="组合 7"/>
            <p:cNvGrpSpPr/>
            <p:nvPr userDrawn="1"/>
          </p:nvGrpSpPr>
          <p:grpSpPr>
            <a:xfrm>
              <a:off x="9814560" y="164465"/>
              <a:ext cx="2192655" cy="711835"/>
              <a:chOff x="9814560" y="164465"/>
              <a:chExt cx="2192655" cy="711835"/>
            </a:xfrm>
          </p:grpSpPr>
          <p:pic>
            <p:nvPicPr>
              <p:cNvPr id="12" name="图片 11"/>
              <p:cNvPicPr>
                <a:picLocks noChangeAspect="1"/>
              </p:cNvPicPr>
              <p:nvPr userDrawn="1">
                <p:custDataLst>
                  <p:tags r:id="rId4"/>
                </p:custDataLst>
              </p:nvPr>
            </p:nvPicPr>
            <p:blipFill>
              <a:blip r:embed="rId5"/>
              <a:stretch>
                <a:fillRect/>
              </a:stretch>
            </p:blipFill>
            <p:spPr>
              <a:xfrm>
                <a:off x="10479405" y="164465"/>
                <a:ext cx="1527810" cy="711835"/>
              </a:xfrm>
              <a:prstGeom prst="rect">
                <a:avLst/>
              </a:prstGeom>
              <a:ln>
                <a:noFill/>
              </a:ln>
            </p:spPr>
          </p:pic>
          <p:pic>
            <p:nvPicPr>
              <p:cNvPr id="13" name="图片 12"/>
              <p:cNvPicPr>
                <a:picLocks noChangeAspect="1"/>
              </p:cNvPicPr>
              <p:nvPr userDrawn="1">
                <p:custDataLst>
                  <p:tags r:id="rId6"/>
                </p:custDataLst>
              </p:nvPr>
            </p:nvPicPr>
            <p:blipFill>
              <a:blip r:embed="rId7"/>
              <a:stretch>
                <a:fillRect/>
              </a:stretch>
            </p:blipFill>
            <p:spPr>
              <a:xfrm flipH="1" flipV="1">
                <a:off x="9814560" y="347980"/>
                <a:ext cx="741045" cy="345440"/>
              </a:xfrm>
              <a:prstGeom prst="rect">
                <a:avLst/>
              </a:prstGeom>
              <a:ln>
                <a:noFill/>
              </a:ln>
            </p:spPr>
          </p:pic>
        </p:grpSp>
        <p:grpSp>
          <p:nvGrpSpPr>
            <p:cNvPr id="9" name="组合 8"/>
            <p:cNvGrpSpPr/>
            <p:nvPr userDrawn="1"/>
          </p:nvGrpSpPr>
          <p:grpSpPr>
            <a:xfrm>
              <a:off x="184785" y="5835650"/>
              <a:ext cx="2512695" cy="886460"/>
              <a:chOff x="184785" y="5835650"/>
              <a:chExt cx="2512695" cy="886460"/>
            </a:xfrm>
          </p:grpSpPr>
          <p:pic>
            <p:nvPicPr>
              <p:cNvPr id="10" name="图片 9"/>
              <p:cNvPicPr>
                <a:picLocks noChangeAspect="1"/>
              </p:cNvPicPr>
              <p:nvPr userDrawn="1">
                <p:custDataLst>
                  <p:tags r:id="rId8"/>
                </p:custDataLst>
              </p:nvPr>
            </p:nvPicPr>
            <p:blipFill>
              <a:blip r:embed="rId9"/>
              <a:stretch>
                <a:fillRect/>
              </a:stretch>
            </p:blipFill>
            <p:spPr>
              <a:xfrm>
                <a:off x="184785" y="5957570"/>
                <a:ext cx="1771650" cy="764540"/>
              </a:xfrm>
              <a:prstGeom prst="rect">
                <a:avLst/>
              </a:prstGeom>
              <a:ln>
                <a:noFill/>
              </a:ln>
            </p:spPr>
          </p:pic>
          <p:pic>
            <p:nvPicPr>
              <p:cNvPr id="11" name="图片 10"/>
              <p:cNvPicPr>
                <a:picLocks noChangeAspect="1"/>
              </p:cNvPicPr>
              <p:nvPr userDrawn="1">
                <p:custDataLst>
                  <p:tags r:id="rId10"/>
                </p:custDataLst>
              </p:nvPr>
            </p:nvPicPr>
            <p:blipFill>
              <a:blip r:embed="rId7"/>
              <a:stretch>
                <a:fillRect/>
              </a:stretch>
            </p:blipFill>
            <p:spPr>
              <a:xfrm flipH="1" flipV="1">
                <a:off x="1956435" y="5835650"/>
                <a:ext cx="741045" cy="345440"/>
              </a:xfrm>
              <a:prstGeom prst="rect">
                <a:avLst/>
              </a:prstGeom>
              <a:ln>
                <a:noFill/>
              </a:ln>
            </p:spPr>
          </p:pic>
        </p:grpSp>
      </p:grpSp>
      <p:sp>
        <p:nvSpPr>
          <p:cNvPr id="2" name="标题 1"/>
          <p:cNvSpPr>
            <a:spLocks noGrp="1"/>
          </p:cNvSpPr>
          <p:nvPr>
            <p:ph type="title"/>
            <p:custDataLst>
              <p:tags r:id="rId11"/>
            </p:custDataLst>
          </p:nvPr>
        </p:nvSpPr>
        <p:spPr>
          <a:xfrm>
            <a:off x="502411" y="498479"/>
            <a:ext cx="8139178" cy="331473"/>
          </a:xfrm>
        </p:spPr>
        <p:txBody>
          <a:bodyPr vert="horz" lIns="90170" tIns="46990" rIns="90170" bIns="46990" rtlCol="0" anchor="t"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12"/>
            </p:custDataLst>
          </p:nvPr>
        </p:nvSpPr>
        <p:spPr>
          <a:xfrm>
            <a:off x="502411" y="1626121"/>
            <a:ext cx="8139178"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3"/>
            </p:custDataLst>
          </p:nvPr>
        </p:nvSpPr>
        <p:spPr>
          <a:xfrm>
            <a:off x="659807" y="6389433"/>
            <a:ext cx="2025000" cy="2376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4"/>
            </p:custDataLst>
          </p:nvPr>
        </p:nvSpPr>
        <p:spPr>
          <a:xfrm>
            <a:off x="3087000" y="6389433"/>
            <a:ext cx="2970000" cy="237600"/>
          </a:xfrm>
        </p:spPr>
        <p:txBody>
          <a:bodyPr/>
          <a:lstStyle/>
          <a:p>
            <a:endParaRPr lang="zh-CN" altLang="en-US"/>
          </a:p>
        </p:txBody>
      </p:sp>
      <p:sp>
        <p:nvSpPr>
          <p:cNvPr id="6" name="灯片编号占位符 5"/>
          <p:cNvSpPr>
            <a:spLocks noGrp="1"/>
          </p:cNvSpPr>
          <p:nvPr>
            <p:ph type="sldNum" sz="quarter" idx="12"/>
            <p:custDataLst>
              <p:tags r:id="rId15"/>
            </p:custDataLst>
          </p:nvPr>
        </p:nvSpPr>
        <p:spPr>
          <a:xfrm>
            <a:off x="6457950" y="6389433"/>
            <a:ext cx="2025000" cy="237600"/>
          </a:xfrm>
        </p:spPr>
        <p:txBody>
          <a:bodyPr/>
          <a:lstStyle/>
          <a:p>
            <a:fld id="{49AE70B2-8BF9-45C0-BB95-33D1B9D3A854}"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节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文本框 6"/>
          <p:cNvSpPr txBox="1"/>
          <p:nvPr userDrawn="1">
            <p:custDataLst>
              <p:tags r:id="rId3"/>
            </p:custDataLst>
          </p:nvPr>
        </p:nvSpPr>
        <p:spPr>
          <a:xfrm>
            <a:off x="7753393" y="1218267"/>
            <a:ext cx="1097280" cy="1198880"/>
          </a:xfrm>
          <a:prstGeom prst="rect">
            <a:avLst/>
          </a:prstGeom>
          <a:noFill/>
        </p:spPr>
        <p:txBody>
          <a:bodyPr wrap="none" rtlCol="0">
            <a:spAutoFit/>
          </a:bodyPr>
          <a:lstStyle/>
          <a:p>
            <a:r>
              <a:rPr lang="zh-CN" altLang="en-US" sz="7200" dirty="0">
                <a:solidFill>
                  <a:srgbClr val="BDCBD1">
                    <a:alpha val="10000"/>
                  </a:srgbClr>
                </a:solidFill>
                <a:latin typeface="华文中宋" panose="02010600040101010101" pitchFamily="2" charset="-122"/>
                <a:ea typeface="华文中宋" panose="02010600040101010101" pitchFamily="2" charset="-122"/>
              </a:rPr>
              <a:t>海</a:t>
            </a:r>
            <a:endParaRPr lang="zh-CN" altLang="en-US" sz="7200" dirty="0">
              <a:solidFill>
                <a:srgbClr val="BDCBD1">
                  <a:alpha val="10000"/>
                </a:srgbClr>
              </a:solidFill>
              <a:latin typeface="华文中宋" panose="02010600040101010101" pitchFamily="2" charset="-122"/>
              <a:ea typeface="华文中宋" panose="02010600040101010101" pitchFamily="2" charset="-122"/>
            </a:endParaRPr>
          </a:p>
        </p:txBody>
      </p:sp>
      <p:pic>
        <p:nvPicPr>
          <p:cNvPr id="8" name="图片 7"/>
          <p:cNvPicPr>
            <a:picLocks noChangeAspect="1"/>
          </p:cNvPicPr>
          <p:nvPr userDrawn="1">
            <p:custDataLst>
              <p:tags r:id="rId4"/>
            </p:custDataLst>
          </p:nvPr>
        </p:nvPicPr>
        <p:blipFill rotWithShape="1">
          <a:blip r:embed="rId5"/>
          <a:srcRect/>
          <a:stretch>
            <a:fillRect/>
          </a:stretch>
        </p:blipFill>
        <p:spPr>
          <a:xfrm flipH="1">
            <a:off x="4425695" y="3619499"/>
            <a:ext cx="4718305" cy="3238501"/>
          </a:xfrm>
          <a:prstGeom prst="rect">
            <a:avLst/>
          </a:prstGeom>
        </p:spPr>
      </p:pic>
      <p:sp>
        <p:nvSpPr>
          <p:cNvPr id="9" name="文本框 8"/>
          <p:cNvSpPr txBox="1"/>
          <p:nvPr userDrawn="1">
            <p:custDataLst>
              <p:tags r:id="rId6"/>
            </p:custDataLst>
          </p:nvPr>
        </p:nvSpPr>
        <p:spPr>
          <a:xfrm>
            <a:off x="6341627" y="-935554"/>
            <a:ext cx="1764030" cy="2646878"/>
          </a:xfrm>
          <a:prstGeom prst="rect">
            <a:avLst/>
          </a:prstGeom>
          <a:noFill/>
        </p:spPr>
        <p:txBody>
          <a:bodyPr wrap="none" rtlCol="0">
            <a:spAutoFit/>
          </a:bodyPr>
          <a:lstStyle/>
          <a:p>
            <a:r>
              <a:rPr lang="zh-CN" altLang="en-US" sz="12450" dirty="0">
                <a:solidFill>
                  <a:srgbClr val="BDCBD1">
                    <a:alpha val="10000"/>
                  </a:srgbClr>
                </a:solidFill>
                <a:latin typeface="华文中宋" panose="02010600040101010101" pitchFamily="2" charset="-122"/>
                <a:ea typeface="华文中宋" panose="02010600040101010101" pitchFamily="2" charset="-122"/>
              </a:rPr>
              <a:t>字</a:t>
            </a:r>
            <a:endParaRPr lang="zh-CN" altLang="en-US" sz="12450" dirty="0">
              <a:solidFill>
                <a:srgbClr val="BDCBD1">
                  <a:alpha val="10000"/>
                </a:srgbClr>
              </a:solidFill>
              <a:latin typeface="华文中宋" panose="02010600040101010101" pitchFamily="2" charset="-122"/>
              <a:ea typeface="华文中宋" panose="02010600040101010101" pitchFamily="2" charset="-122"/>
            </a:endParaRPr>
          </a:p>
        </p:txBody>
      </p:sp>
      <p:grpSp>
        <p:nvGrpSpPr>
          <p:cNvPr id="10" name="组合 9"/>
          <p:cNvGrpSpPr/>
          <p:nvPr userDrawn="1">
            <p:custDataLst>
              <p:tags r:id="rId7"/>
            </p:custDataLst>
          </p:nvPr>
        </p:nvGrpSpPr>
        <p:grpSpPr>
          <a:xfrm>
            <a:off x="1879759" y="1498044"/>
            <a:ext cx="5384483" cy="3861911"/>
            <a:chOff x="4195" y="1968"/>
            <a:chExt cx="9569" cy="6863"/>
          </a:xfrm>
        </p:grpSpPr>
        <p:pic>
          <p:nvPicPr>
            <p:cNvPr id="11" name="图片 10"/>
            <p:cNvPicPr>
              <a:picLocks noChangeAspect="1"/>
            </p:cNvPicPr>
            <p:nvPr>
              <p:custDataLst>
                <p:tags r:id="rId8"/>
              </p:custDataLst>
            </p:nvPr>
          </p:nvPicPr>
          <p:blipFill>
            <a:blip r:embed="rId9"/>
            <a:stretch>
              <a:fillRect/>
            </a:stretch>
          </p:blipFill>
          <p:spPr>
            <a:xfrm>
              <a:off x="11212" y="4008"/>
              <a:ext cx="2552" cy="1189"/>
            </a:xfrm>
            <a:prstGeom prst="rect">
              <a:avLst/>
            </a:prstGeom>
            <a:ln>
              <a:noFill/>
            </a:ln>
          </p:spPr>
        </p:pic>
        <p:pic>
          <p:nvPicPr>
            <p:cNvPr id="12" name="图片 11"/>
            <p:cNvPicPr>
              <a:picLocks noChangeAspect="1"/>
            </p:cNvPicPr>
            <p:nvPr>
              <p:custDataLst>
                <p:tags r:id="rId10"/>
              </p:custDataLst>
            </p:nvPr>
          </p:nvPicPr>
          <p:blipFill>
            <a:blip r:embed="rId11"/>
            <a:stretch>
              <a:fillRect/>
            </a:stretch>
          </p:blipFill>
          <p:spPr>
            <a:xfrm>
              <a:off x="4195" y="5639"/>
              <a:ext cx="2915" cy="1358"/>
            </a:xfrm>
            <a:prstGeom prst="rect">
              <a:avLst/>
            </a:prstGeom>
            <a:ln>
              <a:noFill/>
            </a:ln>
          </p:spPr>
        </p:pic>
        <p:sp>
          <p:nvSpPr>
            <p:cNvPr id="13" name="任意多边形: 形状 12"/>
            <p:cNvSpPr/>
            <p:nvPr userDrawn="1">
              <p:custDataLst>
                <p:tags r:id="rId12"/>
              </p:custDataLst>
            </p:nvPr>
          </p:nvSpPr>
          <p:spPr>
            <a:xfrm>
              <a:off x="5756" y="1968"/>
              <a:ext cx="6379" cy="3435"/>
            </a:xfrm>
            <a:custGeom>
              <a:avLst/>
              <a:gdLst>
                <a:gd name="connsiteX0" fmla="*/ 2305971 w 4611942"/>
                <a:gd name="connsiteY0" fmla="*/ 0 h 4611942"/>
                <a:gd name="connsiteX1" fmla="*/ 4218119 w 4611942"/>
                <a:gd name="connsiteY1" fmla="*/ 1016681 h 4611942"/>
                <a:gd name="connsiteX2" fmla="*/ 4282522 w 4611942"/>
                <a:gd name="connsiteY2" fmla="*/ 1122692 h 4611942"/>
                <a:gd name="connsiteX3" fmla="*/ 3929030 w 4611942"/>
                <a:gd name="connsiteY3" fmla="*/ 1122692 h 4611942"/>
                <a:gd name="connsiteX4" fmla="*/ 3929030 w 4611942"/>
                <a:gd name="connsiteY4" fmla="*/ 1823121 h 4611942"/>
                <a:gd name="connsiteX5" fmla="*/ 4560435 w 4611942"/>
                <a:gd name="connsiteY5" fmla="*/ 1823121 h 4611942"/>
                <a:gd name="connsiteX6" fmla="*/ 4565093 w 4611942"/>
                <a:gd name="connsiteY6" fmla="*/ 1841237 h 4611942"/>
                <a:gd name="connsiteX7" fmla="*/ 4611942 w 4611942"/>
                <a:gd name="connsiteY7" fmla="*/ 2305971 h 4611942"/>
                <a:gd name="connsiteX8" fmla="*/ 2305971 w 4611942"/>
                <a:gd name="connsiteY8" fmla="*/ 4611942 h 4611942"/>
                <a:gd name="connsiteX9" fmla="*/ 0 w 4611942"/>
                <a:gd name="connsiteY9" fmla="*/ 2305971 h 4611942"/>
                <a:gd name="connsiteX10" fmla="*/ 2305971 w 4611942"/>
                <a:gd name="connsiteY10" fmla="*/ 0 h 4611942"/>
                <a:gd name="connsiteX0-1" fmla="*/ 2305971 w 4611942"/>
                <a:gd name="connsiteY0-2" fmla="*/ 0 h 4611942"/>
                <a:gd name="connsiteX1-3" fmla="*/ 4218119 w 4611942"/>
                <a:gd name="connsiteY1-4" fmla="*/ 1016681 h 4611942"/>
                <a:gd name="connsiteX2-5" fmla="*/ 4282522 w 4611942"/>
                <a:gd name="connsiteY2-6" fmla="*/ 1122692 h 4611942"/>
                <a:gd name="connsiteX3-7" fmla="*/ 3929030 w 4611942"/>
                <a:gd name="connsiteY3-8" fmla="*/ 1823121 h 4611942"/>
                <a:gd name="connsiteX4-9" fmla="*/ 4560435 w 4611942"/>
                <a:gd name="connsiteY4-10" fmla="*/ 1823121 h 4611942"/>
                <a:gd name="connsiteX5-11" fmla="*/ 4565093 w 4611942"/>
                <a:gd name="connsiteY5-12" fmla="*/ 1841237 h 4611942"/>
                <a:gd name="connsiteX6-13" fmla="*/ 4611942 w 4611942"/>
                <a:gd name="connsiteY6-14" fmla="*/ 2305971 h 4611942"/>
                <a:gd name="connsiteX7-15" fmla="*/ 2305971 w 4611942"/>
                <a:gd name="connsiteY7-16" fmla="*/ 4611942 h 4611942"/>
                <a:gd name="connsiteX8-17" fmla="*/ 0 w 4611942"/>
                <a:gd name="connsiteY8-18" fmla="*/ 2305971 h 4611942"/>
                <a:gd name="connsiteX9-19" fmla="*/ 2305971 w 4611942"/>
                <a:gd name="connsiteY9-20" fmla="*/ 0 h 4611942"/>
                <a:gd name="connsiteX0-21" fmla="*/ 3929030 w 4611942"/>
                <a:gd name="connsiteY0-22" fmla="*/ 1823121 h 4611942"/>
                <a:gd name="connsiteX1-23" fmla="*/ 4560435 w 4611942"/>
                <a:gd name="connsiteY1-24" fmla="*/ 1823121 h 4611942"/>
                <a:gd name="connsiteX2-25" fmla="*/ 4565093 w 4611942"/>
                <a:gd name="connsiteY2-26" fmla="*/ 1841237 h 4611942"/>
                <a:gd name="connsiteX3-27" fmla="*/ 4611942 w 4611942"/>
                <a:gd name="connsiteY3-28" fmla="*/ 2305971 h 4611942"/>
                <a:gd name="connsiteX4-29" fmla="*/ 2305971 w 4611942"/>
                <a:gd name="connsiteY4-30" fmla="*/ 4611942 h 4611942"/>
                <a:gd name="connsiteX5-31" fmla="*/ 0 w 4611942"/>
                <a:gd name="connsiteY5-32" fmla="*/ 2305971 h 4611942"/>
                <a:gd name="connsiteX6-33" fmla="*/ 2305971 w 4611942"/>
                <a:gd name="connsiteY6-34" fmla="*/ 0 h 4611942"/>
                <a:gd name="connsiteX7-35" fmla="*/ 4218119 w 4611942"/>
                <a:gd name="connsiteY7-36" fmla="*/ 1016681 h 4611942"/>
                <a:gd name="connsiteX8-37" fmla="*/ 4282522 w 4611942"/>
                <a:gd name="connsiteY8-38" fmla="*/ 1122692 h 4611942"/>
                <a:gd name="connsiteX9-39" fmla="*/ 4020470 w 4611942"/>
                <a:gd name="connsiteY9-40" fmla="*/ 1914561 h 4611942"/>
                <a:gd name="connsiteX0-41" fmla="*/ 3929030 w 4611942"/>
                <a:gd name="connsiteY0-42" fmla="*/ 1823121 h 4611942"/>
                <a:gd name="connsiteX1-43" fmla="*/ 4560435 w 4611942"/>
                <a:gd name="connsiteY1-44" fmla="*/ 1823121 h 4611942"/>
                <a:gd name="connsiteX2-45" fmla="*/ 4565093 w 4611942"/>
                <a:gd name="connsiteY2-46" fmla="*/ 1841237 h 4611942"/>
                <a:gd name="connsiteX3-47" fmla="*/ 4611942 w 4611942"/>
                <a:gd name="connsiteY3-48" fmla="*/ 2305971 h 4611942"/>
                <a:gd name="connsiteX4-49" fmla="*/ 2305971 w 4611942"/>
                <a:gd name="connsiteY4-50" fmla="*/ 4611942 h 4611942"/>
                <a:gd name="connsiteX5-51" fmla="*/ 0 w 4611942"/>
                <a:gd name="connsiteY5-52" fmla="*/ 2305971 h 4611942"/>
                <a:gd name="connsiteX6-53" fmla="*/ 2305971 w 4611942"/>
                <a:gd name="connsiteY6-54" fmla="*/ 0 h 4611942"/>
                <a:gd name="connsiteX7-55" fmla="*/ 4218119 w 4611942"/>
                <a:gd name="connsiteY7-56" fmla="*/ 1016681 h 4611942"/>
                <a:gd name="connsiteX8-57" fmla="*/ 4282522 w 4611942"/>
                <a:gd name="connsiteY8-58" fmla="*/ 1122692 h 4611942"/>
                <a:gd name="connsiteX0-59" fmla="*/ 4560435 w 4611942"/>
                <a:gd name="connsiteY0-60" fmla="*/ 1823121 h 4611942"/>
                <a:gd name="connsiteX1-61" fmla="*/ 4565093 w 4611942"/>
                <a:gd name="connsiteY1-62" fmla="*/ 1841237 h 4611942"/>
                <a:gd name="connsiteX2-63" fmla="*/ 4611942 w 4611942"/>
                <a:gd name="connsiteY2-64" fmla="*/ 2305971 h 4611942"/>
                <a:gd name="connsiteX3-65" fmla="*/ 2305971 w 4611942"/>
                <a:gd name="connsiteY3-66" fmla="*/ 4611942 h 4611942"/>
                <a:gd name="connsiteX4-67" fmla="*/ 0 w 4611942"/>
                <a:gd name="connsiteY4-68" fmla="*/ 2305971 h 4611942"/>
                <a:gd name="connsiteX5-69" fmla="*/ 2305971 w 4611942"/>
                <a:gd name="connsiteY5-70" fmla="*/ 0 h 4611942"/>
                <a:gd name="connsiteX6-71" fmla="*/ 4218119 w 4611942"/>
                <a:gd name="connsiteY6-72" fmla="*/ 1016681 h 4611942"/>
                <a:gd name="connsiteX7-73" fmla="*/ 4282522 w 4611942"/>
                <a:gd name="connsiteY7-74" fmla="*/ 1122692 h 4611942"/>
                <a:gd name="connsiteX0-75" fmla="*/ 4560435 w 4944884"/>
                <a:gd name="connsiteY0-76" fmla="*/ 1823121 h 2495333"/>
                <a:gd name="connsiteX1-77" fmla="*/ 4565093 w 4944884"/>
                <a:gd name="connsiteY1-78" fmla="*/ 1841237 h 2495333"/>
                <a:gd name="connsiteX2-79" fmla="*/ 4611942 w 4944884"/>
                <a:gd name="connsiteY2-80" fmla="*/ 2305971 h 2495333"/>
                <a:gd name="connsiteX3-81" fmla="*/ 0 w 4944884"/>
                <a:gd name="connsiteY3-82" fmla="*/ 2305971 h 2495333"/>
                <a:gd name="connsiteX4-83" fmla="*/ 2305971 w 4944884"/>
                <a:gd name="connsiteY4-84" fmla="*/ 0 h 2495333"/>
                <a:gd name="connsiteX5-85" fmla="*/ 4218119 w 4944884"/>
                <a:gd name="connsiteY5-86" fmla="*/ 1016681 h 2495333"/>
                <a:gd name="connsiteX6-87" fmla="*/ 4282522 w 4944884"/>
                <a:gd name="connsiteY6-88" fmla="*/ 1122692 h 2495333"/>
                <a:gd name="connsiteX0-89" fmla="*/ 4560435 w 4565093"/>
                <a:gd name="connsiteY0-90" fmla="*/ 1823121 h 2384058"/>
                <a:gd name="connsiteX1-91" fmla="*/ 4565093 w 4565093"/>
                <a:gd name="connsiteY1-92" fmla="*/ 1841237 h 2384058"/>
                <a:gd name="connsiteX2-93" fmla="*/ 0 w 4565093"/>
                <a:gd name="connsiteY2-94" fmla="*/ 2305971 h 2384058"/>
                <a:gd name="connsiteX3-95" fmla="*/ 2305971 w 4565093"/>
                <a:gd name="connsiteY3-96" fmla="*/ 0 h 2384058"/>
                <a:gd name="connsiteX4-97" fmla="*/ 4218119 w 4565093"/>
                <a:gd name="connsiteY4-98" fmla="*/ 1016681 h 2384058"/>
                <a:gd name="connsiteX5-99" fmla="*/ 4282522 w 4565093"/>
                <a:gd name="connsiteY5-100" fmla="*/ 1122692 h 2384058"/>
                <a:gd name="connsiteX0-101" fmla="*/ 4560435 w 4560435"/>
                <a:gd name="connsiteY0-102" fmla="*/ 1823121 h 2305971"/>
                <a:gd name="connsiteX1-103" fmla="*/ 0 w 4560435"/>
                <a:gd name="connsiteY1-104" fmla="*/ 2305971 h 2305971"/>
                <a:gd name="connsiteX2-105" fmla="*/ 2305971 w 4560435"/>
                <a:gd name="connsiteY2-106" fmla="*/ 0 h 2305971"/>
                <a:gd name="connsiteX3-107" fmla="*/ 4218119 w 4560435"/>
                <a:gd name="connsiteY3-108" fmla="*/ 1016681 h 2305971"/>
                <a:gd name="connsiteX4-109" fmla="*/ 4282522 w 4560435"/>
                <a:gd name="connsiteY4-110" fmla="*/ 1122692 h 2305971"/>
                <a:gd name="connsiteX0-111" fmla="*/ 0 w 4282522"/>
                <a:gd name="connsiteY0-112" fmla="*/ 2305971 h 2305971"/>
                <a:gd name="connsiteX1-113" fmla="*/ 2305971 w 4282522"/>
                <a:gd name="connsiteY1-114" fmla="*/ 0 h 2305971"/>
                <a:gd name="connsiteX2-115" fmla="*/ 4218119 w 4282522"/>
                <a:gd name="connsiteY2-116" fmla="*/ 1016681 h 2305971"/>
                <a:gd name="connsiteX3-117" fmla="*/ 4282522 w 4282522"/>
                <a:gd name="connsiteY3-118" fmla="*/ 1122692 h 2305971"/>
              </a:gdLst>
              <a:ahLst/>
              <a:cxnLst>
                <a:cxn ang="0">
                  <a:pos x="connsiteX0-1" y="connsiteY0-2"/>
                </a:cxn>
                <a:cxn ang="0">
                  <a:pos x="connsiteX1-3" y="connsiteY1-4"/>
                </a:cxn>
                <a:cxn ang="0">
                  <a:pos x="connsiteX2-5" y="connsiteY2-6"/>
                </a:cxn>
                <a:cxn ang="0">
                  <a:pos x="connsiteX3-7" y="connsiteY3-8"/>
                </a:cxn>
              </a:cxnLst>
              <a:rect l="l" t="t" r="r" b="b"/>
              <a:pathLst>
                <a:path w="4282522" h="2305971">
                  <a:moveTo>
                    <a:pt x="0" y="2305971"/>
                  </a:moveTo>
                  <a:cubicBezTo>
                    <a:pt x="0" y="1032418"/>
                    <a:pt x="1032418" y="0"/>
                    <a:pt x="2305971" y="0"/>
                  </a:cubicBezTo>
                  <a:cubicBezTo>
                    <a:pt x="3101942" y="0"/>
                    <a:pt x="3803719" y="403288"/>
                    <a:pt x="4218119" y="1016681"/>
                  </a:cubicBezTo>
                  <a:lnTo>
                    <a:pt x="4282522" y="1122692"/>
                  </a:lnTo>
                </a:path>
              </a:pathLst>
            </a:cu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dirty="0">
                <a:cs typeface="+mn-ea"/>
                <a:sym typeface="+mn-lt"/>
              </a:endParaRPr>
            </a:p>
          </p:txBody>
        </p:sp>
        <p:sp>
          <p:nvSpPr>
            <p:cNvPr id="14" name="任意多边形: 形状 13"/>
            <p:cNvSpPr/>
            <p:nvPr userDrawn="1">
              <p:custDataLst>
                <p:tags r:id="rId13"/>
              </p:custDataLst>
            </p:nvPr>
          </p:nvSpPr>
          <p:spPr>
            <a:xfrm rot="10800000">
              <a:off x="6224" y="5397"/>
              <a:ext cx="6379" cy="3435"/>
            </a:xfrm>
            <a:custGeom>
              <a:avLst/>
              <a:gdLst>
                <a:gd name="connsiteX0" fmla="*/ 2305971 w 4611942"/>
                <a:gd name="connsiteY0" fmla="*/ 0 h 4611942"/>
                <a:gd name="connsiteX1" fmla="*/ 4218119 w 4611942"/>
                <a:gd name="connsiteY1" fmla="*/ 1016681 h 4611942"/>
                <a:gd name="connsiteX2" fmla="*/ 4282522 w 4611942"/>
                <a:gd name="connsiteY2" fmla="*/ 1122692 h 4611942"/>
                <a:gd name="connsiteX3" fmla="*/ 3929030 w 4611942"/>
                <a:gd name="connsiteY3" fmla="*/ 1122692 h 4611942"/>
                <a:gd name="connsiteX4" fmla="*/ 3929030 w 4611942"/>
                <a:gd name="connsiteY4" fmla="*/ 1823121 h 4611942"/>
                <a:gd name="connsiteX5" fmla="*/ 4560435 w 4611942"/>
                <a:gd name="connsiteY5" fmla="*/ 1823121 h 4611942"/>
                <a:gd name="connsiteX6" fmla="*/ 4565093 w 4611942"/>
                <a:gd name="connsiteY6" fmla="*/ 1841237 h 4611942"/>
                <a:gd name="connsiteX7" fmla="*/ 4611942 w 4611942"/>
                <a:gd name="connsiteY7" fmla="*/ 2305971 h 4611942"/>
                <a:gd name="connsiteX8" fmla="*/ 2305971 w 4611942"/>
                <a:gd name="connsiteY8" fmla="*/ 4611942 h 4611942"/>
                <a:gd name="connsiteX9" fmla="*/ 0 w 4611942"/>
                <a:gd name="connsiteY9" fmla="*/ 2305971 h 4611942"/>
                <a:gd name="connsiteX10" fmla="*/ 2305971 w 4611942"/>
                <a:gd name="connsiteY10" fmla="*/ 0 h 4611942"/>
                <a:gd name="connsiteX0-1" fmla="*/ 2305971 w 4611942"/>
                <a:gd name="connsiteY0-2" fmla="*/ 0 h 4611942"/>
                <a:gd name="connsiteX1-3" fmla="*/ 4218119 w 4611942"/>
                <a:gd name="connsiteY1-4" fmla="*/ 1016681 h 4611942"/>
                <a:gd name="connsiteX2-5" fmla="*/ 4282522 w 4611942"/>
                <a:gd name="connsiteY2-6" fmla="*/ 1122692 h 4611942"/>
                <a:gd name="connsiteX3-7" fmla="*/ 3929030 w 4611942"/>
                <a:gd name="connsiteY3-8" fmla="*/ 1823121 h 4611942"/>
                <a:gd name="connsiteX4-9" fmla="*/ 4560435 w 4611942"/>
                <a:gd name="connsiteY4-10" fmla="*/ 1823121 h 4611942"/>
                <a:gd name="connsiteX5-11" fmla="*/ 4565093 w 4611942"/>
                <a:gd name="connsiteY5-12" fmla="*/ 1841237 h 4611942"/>
                <a:gd name="connsiteX6-13" fmla="*/ 4611942 w 4611942"/>
                <a:gd name="connsiteY6-14" fmla="*/ 2305971 h 4611942"/>
                <a:gd name="connsiteX7-15" fmla="*/ 2305971 w 4611942"/>
                <a:gd name="connsiteY7-16" fmla="*/ 4611942 h 4611942"/>
                <a:gd name="connsiteX8-17" fmla="*/ 0 w 4611942"/>
                <a:gd name="connsiteY8-18" fmla="*/ 2305971 h 4611942"/>
                <a:gd name="connsiteX9-19" fmla="*/ 2305971 w 4611942"/>
                <a:gd name="connsiteY9-20" fmla="*/ 0 h 4611942"/>
                <a:gd name="connsiteX0-21" fmla="*/ 3929030 w 4611942"/>
                <a:gd name="connsiteY0-22" fmla="*/ 1823121 h 4611942"/>
                <a:gd name="connsiteX1-23" fmla="*/ 4560435 w 4611942"/>
                <a:gd name="connsiteY1-24" fmla="*/ 1823121 h 4611942"/>
                <a:gd name="connsiteX2-25" fmla="*/ 4565093 w 4611942"/>
                <a:gd name="connsiteY2-26" fmla="*/ 1841237 h 4611942"/>
                <a:gd name="connsiteX3-27" fmla="*/ 4611942 w 4611942"/>
                <a:gd name="connsiteY3-28" fmla="*/ 2305971 h 4611942"/>
                <a:gd name="connsiteX4-29" fmla="*/ 2305971 w 4611942"/>
                <a:gd name="connsiteY4-30" fmla="*/ 4611942 h 4611942"/>
                <a:gd name="connsiteX5-31" fmla="*/ 0 w 4611942"/>
                <a:gd name="connsiteY5-32" fmla="*/ 2305971 h 4611942"/>
                <a:gd name="connsiteX6-33" fmla="*/ 2305971 w 4611942"/>
                <a:gd name="connsiteY6-34" fmla="*/ 0 h 4611942"/>
                <a:gd name="connsiteX7-35" fmla="*/ 4218119 w 4611942"/>
                <a:gd name="connsiteY7-36" fmla="*/ 1016681 h 4611942"/>
                <a:gd name="connsiteX8-37" fmla="*/ 4282522 w 4611942"/>
                <a:gd name="connsiteY8-38" fmla="*/ 1122692 h 4611942"/>
                <a:gd name="connsiteX9-39" fmla="*/ 4020470 w 4611942"/>
                <a:gd name="connsiteY9-40" fmla="*/ 1914561 h 4611942"/>
                <a:gd name="connsiteX0-41" fmla="*/ 3929030 w 4611942"/>
                <a:gd name="connsiteY0-42" fmla="*/ 1823121 h 4611942"/>
                <a:gd name="connsiteX1-43" fmla="*/ 4560435 w 4611942"/>
                <a:gd name="connsiteY1-44" fmla="*/ 1823121 h 4611942"/>
                <a:gd name="connsiteX2-45" fmla="*/ 4565093 w 4611942"/>
                <a:gd name="connsiteY2-46" fmla="*/ 1841237 h 4611942"/>
                <a:gd name="connsiteX3-47" fmla="*/ 4611942 w 4611942"/>
                <a:gd name="connsiteY3-48" fmla="*/ 2305971 h 4611942"/>
                <a:gd name="connsiteX4-49" fmla="*/ 2305971 w 4611942"/>
                <a:gd name="connsiteY4-50" fmla="*/ 4611942 h 4611942"/>
                <a:gd name="connsiteX5-51" fmla="*/ 0 w 4611942"/>
                <a:gd name="connsiteY5-52" fmla="*/ 2305971 h 4611942"/>
                <a:gd name="connsiteX6-53" fmla="*/ 2305971 w 4611942"/>
                <a:gd name="connsiteY6-54" fmla="*/ 0 h 4611942"/>
                <a:gd name="connsiteX7-55" fmla="*/ 4218119 w 4611942"/>
                <a:gd name="connsiteY7-56" fmla="*/ 1016681 h 4611942"/>
                <a:gd name="connsiteX8-57" fmla="*/ 4282522 w 4611942"/>
                <a:gd name="connsiteY8-58" fmla="*/ 1122692 h 4611942"/>
                <a:gd name="connsiteX0-59" fmla="*/ 4560435 w 4611942"/>
                <a:gd name="connsiteY0-60" fmla="*/ 1823121 h 4611942"/>
                <a:gd name="connsiteX1-61" fmla="*/ 4565093 w 4611942"/>
                <a:gd name="connsiteY1-62" fmla="*/ 1841237 h 4611942"/>
                <a:gd name="connsiteX2-63" fmla="*/ 4611942 w 4611942"/>
                <a:gd name="connsiteY2-64" fmla="*/ 2305971 h 4611942"/>
                <a:gd name="connsiteX3-65" fmla="*/ 2305971 w 4611942"/>
                <a:gd name="connsiteY3-66" fmla="*/ 4611942 h 4611942"/>
                <a:gd name="connsiteX4-67" fmla="*/ 0 w 4611942"/>
                <a:gd name="connsiteY4-68" fmla="*/ 2305971 h 4611942"/>
                <a:gd name="connsiteX5-69" fmla="*/ 2305971 w 4611942"/>
                <a:gd name="connsiteY5-70" fmla="*/ 0 h 4611942"/>
                <a:gd name="connsiteX6-71" fmla="*/ 4218119 w 4611942"/>
                <a:gd name="connsiteY6-72" fmla="*/ 1016681 h 4611942"/>
                <a:gd name="connsiteX7-73" fmla="*/ 4282522 w 4611942"/>
                <a:gd name="connsiteY7-74" fmla="*/ 1122692 h 4611942"/>
                <a:gd name="connsiteX0-75" fmla="*/ 4560435 w 4944884"/>
                <a:gd name="connsiteY0-76" fmla="*/ 1823121 h 2495333"/>
                <a:gd name="connsiteX1-77" fmla="*/ 4565093 w 4944884"/>
                <a:gd name="connsiteY1-78" fmla="*/ 1841237 h 2495333"/>
                <a:gd name="connsiteX2-79" fmla="*/ 4611942 w 4944884"/>
                <a:gd name="connsiteY2-80" fmla="*/ 2305971 h 2495333"/>
                <a:gd name="connsiteX3-81" fmla="*/ 0 w 4944884"/>
                <a:gd name="connsiteY3-82" fmla="*/ 2305971 h 2495333"/>
                <a:gd name="connsiteX4-83" fmla="*/ 2305971 w 4944884"/>
                <a:gd name="connsiteY4-84" fmla="*/ 0 h 2495333"/>
                <a:gd name="connsiteX5-85" fmla="*/ 4218119 w 4944884"/>
                <a:gd name="connsiteY5-86" fmla="*/ 1016681 h 2495333"/>
                <a:gd name="connsiteX6-87" fmla="*/ 4282522 w 4944884"/>
                <a:gd name="connsiteY6-88" fmla="*/ 1122692 h 2495333"/>
                <a:gd name="connsiteX0-89" fmla="*/ 4560435 w 4565093"/>
                <a:gd name="connsiteY0-90" fmla="*/ 1823121 h 2384058"/>
                <a:gd name="connsiteX1-91" fmla="*/ 4565093 w 4565093"/>
                <a:gd name="connsiteY1-92" fmla="*/ 1841237 h 2384058"/>
                <a:gd name="connsiteX2-93" fmla="*/ 0 w 4565093"/>
                <a:gd name="connsiteY2-94" fmla="*/ 2305971 h 2384058"/>
                <a:gd name="connsiteX3-95" fmla="*/ 2305971 w 4565093"/>
                <a:gd name="connsiteY3-96" fmla="*/ 0 h 2384058"/>
                <a:gd name="connsiteX4-97" fmla="*/ 4218119 w 4565093"/>
                <a:gd name="connsiteY4-98" fmla="*/ 1016681 h 2384058"/>
                <a:gd name="connsiteX5-99" fmla="*/ 4282522 w 4565093"/>
                <a:gd name="connsiteY5-100" fmla="*/ 1122692 h 2384058"/>
                <a:gd name="connsiteX0-101" fmla="*/ 4560435 w 4560435"/>
                <a:gd name="connsiteY0-102" fmla="*/ 1823121 h 2305971"/>
                <a:gd name="connsiteX1-103" fmla="*/ 0 w 4560435"/>
                <a:gd name="connsiteY1-104" fmla="*/ 2305971 h 2305971"/>
                <a:gd name="connsiteX2-105" fmla="*/ 2305971 w 4560435"/>
                <a:gd name="connsiteY2-106" fmla="*/ 0 h 2305971"/>
                <a:gd name="connsiteX3-107" fmla="*/ 4218119 w 4560435"/>
                <a:gd name="connsiteY3-108" fmla="*/ 1016681 h 2305971"/>
                <a:gd name="connsiteX4-109" fmla="*/ 4282522 w 4560435"/>
                <a:gd name="connsiteY4-110" fmla="*/ 1122692 h 2305971"/>
                <a:gd name="connsiteX0-111" fmla="*/ 0 w 4282522"/>
                <a:gd name="connsiteY0-112" fmla="*/ 2305971 h 2305971"/>
                <a:gd name="connsiteX1-113" fmla="*/ 2305971 w 4282522"/>
                <a:gd name="connsiteY1-114" fmla="*/ 0 h 2305971"/>
                <a:gd name="connsiteX2-115" fmla="*/ 4218119 w 4282522"/>
                <a:gd name="connsiteY2-116" fmla="*/ 1016681 h 2305971"/>
                <a:gd name="connsiteX3-117" fmla="*/ 4282522 w 4282522"/>
                <a:gd name="connsiteY3-118" fmla="*/ 1122692 h 2305971"/>
              </a:gdLst>
              <a:ahLst/>
              <a:cxnLst>
                <a:cxn ang="0">
                  <a:pos x="connsiteX0-1" y="connsiteY0-2"/>
                </a:cxn>
                <a:cxn ang="0">
                  <a:pos x="connsiteX1-3" y="connsiteY1-4"/>
                </a:cxn>
                <a:cxn ang="0">
                  <a:pos x="connsiteX2-5" y="connsiteY2-6"/>
                </a:cxn>
                <a:cxn ang="0">
                  <a:pos x="connsiteX3-7" y="connsiteY3-8"/>
                </a:cxn>
              </a:cxnLst>
              <a:rect l="l" t="t" r="r" b="b"/>
              <a:pathLst>
                <a:path w="4282522" h="2305971">
                  <a:moveTo>
                    <a:pt x="0" y="2305971"/>
                  </a:moveTo>
                  <a:cubicBezTo>
                    <a:pt x="0" y="1032418"/>
                    <a:pt x="1032418" y="0"/>
                    <a:pt x="2305971" y="0"/>
                  </a:cubicBezTo>
                  <a:cubicBezTo>
                    <a:pt x="3101942" y="0"/>
                    <a:pt x="3803719" y="403288"/>
                    <a:pt x="4218119" y="1016681"/>
                  </a:cubicBezTo>
                  <a:lnTo>
                    <a:pt x="4282522" y="1122692"/>
                  </a:lnTo>
                </a:path>
              </a:pathLst>
            </a:cu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cs typeface="+mn-ea"/>
                <a:sym typeface="+mn-lt"/>
              </a:endParaRPr>
            </a:p>
          </p:txBody>
        </p:sp>
      </p:grpSp>
      <p:sp>
        <p:nvSpPr>
          <p:cNvPr id="15" name="文本框 14"/>
          <p:cNvSpPr txBox="1"/>
          <p:nvPr userDrawn="1">
            <p:custDataLst>
              <p:tags r:id="rId14"/>
            </p:custDataLst>
          </p:nvPr>
        </p:nvSpPr>
        <p:spPr>
          <a:xfrm>
            <a:off x="-594812" y="4360024"/>
            <a:ext cx="2052485" cy="3154710"/>
          </a:xfrm>
          <a:prstGeom prst="rect">
            <a:avLst/>
          </a:prstGeom>
          <a:noFill/>
        </p:spPr>
        <p:txBody>
          <a:bodyPr wrap="none" rtlCol="0">
            <a:spAutoFit/>
          </a:bodyPr>
          <a:lstStyle/>
          <a:p>
            <a:r>
              <a:rPr lang="zh-CN" altLang="en-US" sz="14925" dirty="0">
                <a:solidFill>
                  <a:srgbClr val="BDCBD1">
                    <a:alpha val="25000"/>
                  </a:srgbClr>
                </a:solidFill>
                <a:latin typeface="华文中宋" panose="02010600040101010101" pitchFamily="2" charset="-122"/>
                <a:ea typeface="华文中宋" panose="02010600040101010101" pitchFamily="2" charset="-122"/>
              </a:rPr>
              <a:t>字</a:t>
            </a:r>
            <a:endParaRPr lang="zh-CN" altLang="en-US" sz="14925" dirty="0">
              <a:solidFill>
                <a:srgbClr val="BDCBD1">
                  <a:alpha val="25000"/>
                </a:srgbClr>
              </a:solidFill>
              <a:latin typeface="华文中宋" panose="02010600040101010101" pitchFamily="2" charset="-122"/>
              <a:ea typeface="华文中宋" panose="02010600040101010101" pitchFamily="2" charset="-122"/>
            </a:endParaRPr>
          </a:p>
        </p:txBody>
      </p:sp>
      <p:sp>
        <p:nvSpPr>
          <p:cNvPr id="4" name="日期占位符 3"/>
          <p:cNvSpPr>
            <a:spLocks noGrp="1"/>
          </p:cNvSpPr>
          <p:nvPr>
            <p:ph type="dt" sz="half" idx="10"/>
            <p:custDataLst>
              <p:tags r:id="rId15"/>
            </p:custDataLst>
          </p:nvPr>
        </p:nvSpPr>
        <p:spPr>
          <a:xfrm>
            <a:off x="659807" y="6389433"/>
            <a:ext cx="2025000" cy="2376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6"/>
            </p:custDataLst>
          </p:nvPr>
        </p:nvSpPr>
        <p:spPr>
          <a:xfrm>
            <a:off x="3087000" y="6389433"/>
            <a:ext cx="2970000" cy="237600"/>
          </a:xfrm>
        </p:spPr>
        <p:txBody>
          <a:bodyPr/>
          <a:lstStyle/>
          <a:p>
            <a:endParaRPr lang="zh-CN" altLang="en-US"/>
          </a:p>
        </p:txBody>
      </p:sp>
      <p:sp>
        <p:nvSpPr>
          <p:cNvPr id="6" name="灯片编号占位符 5"/>
          <p:cNvSpPr>
            <a:spLocks noGrp="1"/>
          </p:cNvSpPr>
          <p:nvPr>
            <p:ph type="sldNum" sz="quarter" idx="12"/>
            <p:custDataLst>
              <p:tags r:id="rId17"/>
            </p:custDataLst>
          </p:nvPr>
        </p:nvSpPr>
        <p:spPr>
          <a:xfrm>
            <a:off x="6457950" y="6389433"/>
            <a:ext cx="2025000" cy="237600"/>
          </a:xfrm>
        </p:spPr>
        <p:txBody>
          <a:bodyPr/>
          <a:lstStyle/>
          <a:p>
            <a:fld id="{49AE70B2-8BF9-45C0-BB95-33D1B9D3A854}" type="slidenum">
              <a:rPr lang="zh-CN" altLang="en-US" smtClean="0"/>
            </a:fld>
            <a:endParaRPr lang="zh-CN" altLang="en-US"/>
          </a:p>
        </p:txBody>
      </p:sp>
      <p:sp>
        <p:nvSpPr>
          <p:cNvPr id="16" name="标题 15"/>
          <p:cNvSpPr>
            <a:spLocks noGrp="1"/>
          </p:cNvSpPr>
          <p:nvPr>
            <p:ph type="title" hasCustomPrompt="1"/>
            <p:custDataLst>
              <p:tags r:id="rId18"/>
            </p:custDataLst>
          </p:nvPr>
        </p:nvSpPr>
        <p:spPr>
          <a:xfrm>
            <a:off x="3623356" y="1951038"/>
            <a:ext cx="517853" cy="2943225"/>
          </a:xfrm>
        </p:spPr>
        <p:txBody>
          <a:bodyPr vert="eaVert" lIns="90000" tIns="46800" rIns="90000" bIns="46800" anchor="t" anchorCtr="0">
            <a:normAutofit/>
          </a:bodyPr>
          <a:lstStyle>
            <a:lvl1pPr algn="ctr">
              <a:defRPr baseline="0">
                <a:solidFill>
                  <a:schemeClr val="tx1">
                    <a:lumMod val="85000"/>
                    <a:lumOff val="15000"/>
                  </a:schemeClr>
                </a:solidFill>
                <a:ea typeface="汉仪尚巍手书W" panose="00020600040101010101" pitchFamily="18" charset="-122"/>
              </a:defRPr>
            </a:lvl1pPr>
          </a:lstStyle>
          <a:p>
            <a:r>
              <a:rPr lang="zh-CN" altLang="en-US" dirty="0"/>
              <a:t>单击此处编辑标题</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组合 7"/>
          <p:cNvGrpSpPr/>
          <p:nvPr userDrawn="1">
            <p:custDataLst>
              <p:tags r:id="rId3"/>
            </p:custDataLst>
          </p:nvPr>
        </p:nvGrpSpPr>
        <p:grpSpPr>
          <a:xfrm>
            <a:off x="138589" y="164465"/>
            <a:ext cx="8866823" cy="6557645"/>
            <a:chOff x="184785" y="164465"/>
            <a:chExt cx="11822430" cy="6557645"/>
          </a:xfrm>
        </p:grpSpPr>
        <p:grpSp>
          <p:nvGrpSpPr>
            <p:cNvPr id="9" name="组合 8"/>
            <p:cNvGrpSpPr/>
            <p:nvPr userDrawn="1"/>
          </p:nvGrpSpPr>
          <p:grpSpPr>
            <a:xfrm>
              <a:off x="9814560" y="164465"/>
              <a:ext cx="2192655" cy="711835"/>
              <a:chOff x="9814560" y="164465"/>
              <a:chExt cx="2192655" cy="711835"/>
            </a:xfrm>
          </p:grpSpPr>
          <p:pic>
            <p:nvPicPr>
              <p:cNvPr id="13" name="图片 12"/>
              <p:cNvPicPr>
                <a:picLocks noChangeAspect="1"/>
              </p:cNvPicPr>
              <p:nvPr userDrawn="1">
                <p:custDataLst>
                  <p:tags r:id="rId4"/>
                </p:custDataLst>
              </p:nvPr>
            </p:nvPicPr>
            <p:blipFill>
              <a:blip r:embed="rId5"/>
              <a:stretch>
                <a:fillRect/>
              </a:stretch>
            </p:blipFill>
            <p:spPr>
              <a:xfrm>
                <a:off x="10479405" y="164465"/>
                <a:ext cx="1527810" cy="711835"/>
              </a:xfrm>
              <a:prstGeom prst="rect">
                <a:avLst/>
              </a:prstGeom>
              <a:ln>
                <a:noFill/>
              </a:ln>
            </p:spPr>
          </p:pic>
          <p:pic>
            <p:nvPicPr>
              <p:cNvPr id="14" name="图片 13"/>
              <p:cNvPicPr>
                <a:picLocks noChangeAspect="1"/>
              </p:cNvPicPr>
              <p:nvPr userDrawn="1">
                <p:custDataLst>
                  <p:tags r:id="rId6"/>
                </p:custDataLst>
              </p:nvPr>
            </p:nvPicPr>
            <p:blipFill>
              <a:blip r:embed="rId7"/>
              <a:stretch>
                <a:fillRect/>
              </a:stretch>
            </p:blipFill>
            <p:spPr>
              <a:xfrm flipH="1" flipV="1">
                <a:off x="9814560" y="347980"/>
                <a:ext cx="741045" cy="345440"/>
              </a:xfrm>
              <a:prstGeom prst="rect">
                <a:avLst/>
              </a:prstGeom>
              <a:ln>
                <a:noFill/>
              </a:ln>
            </p:spPr>
          </p:pic>
        </p:grpSp>
        <p:grpSp>
          <p:nvGrpSpPr>
            <p:cNvPr id="10" name="组合 9"/>
            <p:cNvGrpSpPr/>
            <p:nvPr userDrawn="1"/>
          </p:nvGrpSpPr>
          <p:grpSpPr>
            <a:xfrm>
              <a:off x="184785" y="5835650"/>
              <a:ext cx="2512695" cy="886460"/>
              <a:chOff x="184785" y="5835650"/>
              <a:chExt cx="2512695" cy="886460"/>
            </a:xfrm>
          </p:grpSpPr>
          <p:pic>
            <p:nvPicPr>
              <p:cNvPr id="11" name="图片 10"/>
              <p:cNvPicPr>
                <a:picLocks noChangeAspect="1"/>
              </p:cNvPicPr>
              <p:nvPr userDrawn="1">
                <p:custDataLst>
                  <p:tags r:id="rId8"/>
                </p:custDataLst>
              </p:nvPr>
            </p:nvPicPr>
            <p:blipFill>
              <a:blip r:embed="rId9"/>
              <a:stretch>
                <a:fillRect/>
              </a:stretch>
            </p:blipFill>
            <p:spPr>
              <a:xfrm>
                <a:off x="184785" y="5957570"/>
                <a:ext cx="1771650" cy="764540"/>
              </a:xfrm>
              <a:prstGeom prst="rect">
                <a:avLst/>
              </a:prstGeom>
              <a:ln>
                <a:noFill/>
              </a:ln>
            </p:spPr>
          </p:pic>
          <p:pic>
            <p:nvPicPr>
              <p:cNvPr id="12" name="图片 11"/>
              <p:cNvPicPr>
                <a:picLocks noChangeAspect="1"/>
              </p:cNvPicPr>
              <p:nvPr userDrawn="1">
                <p:custDataLst>
                  <p:tags r:id="rId10"/>
                </p:custDataLst>
              </p:nvPr>
            </p:nvPicPr>
            <p:blipFill>
              <a:blip r:embed="rId7"/>
              <a:stretch>
                <a:fillRect/>
              </a:stretch>
            </p:blipFill>
            <p:spPr>
              <a:xfrm flipH="1" flipV="1">
                <a:off x="1956435" y="5835650"/>
                <a:ext cx="741045" cy="345440"/>
              </a:xfrm>
              <a:prstGeom prst="rect">
                <a:avLst/>
              </a:prstGeom>
              <a:ln>
                <a:noFill/>
              </a:ln>
            </p:spPr>
          </p:pic>
        </p:grpSp>
      </p:grpSp>
      <p:sp>
        <p:nvSpPr>
          <p:cNvPr id="2" name="标题 1"/>
          <p:cNvSpPr>
            <a:spLocks noGrp="1"/>
          </p:cNvSpPr>
          <p:nvPr>
            <p:ph type="title"/>
            <p:custDataLst>
              <p:tags r:id="rId11"/>
            </p:custDataLst>
          </p:nvPr>
        </p:nvSpPr>
        <p:spPr>
          <a:xfrm>
            <a:off x="502411" y="498479"/>
            <a:ext cx="8139178" cy="331473"/>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12"/>
            </p:custDataLst>
          </p:nvPr>
        </p:nvSpPr>
        <p:spPr>
          <a:xfrm>
            <a:off x="502447" y="1626121"/>
            <a:ext cx="3962432"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13"/>
            </p:custDataLst>
          </p:nvPr>
        </p:nvSpPr>
        <p:spPr>
          <a:xfrm>
            <a:off x="4679158" y="1626121"/>
            <a:ext cx="3962432" cy="4041680"/>
          </a:xfrm>
        </p:spPr>
        <p:txBody>
          <a:bodyPr lIns="90170" tIns="46990" rIns="90170" bIns="46990">
            <a:normAutofit/>
          </a:bodyPr>
          <a:lstStyle>
            <a:lvl1pPr>
              <a:defRPr sz="1200" baseline="0">
                <a:solidFill>
                  <a:schemeClr val="tx1">
                    <a:lumMod val="85000"/>
                    <a:lumOff val="15000"/>
                  </a:schemeClr>
                </a:solidFill>
                <a:latin typeface="Arial" panose="020B0604020202020204" pitchFamily="34" charset="0"/>
                <a:ea typeface="隶书" panose="02010509060101010101" pitchFamily="49" charset="-122"/>
              </a:defRPr>
            </a:lvl1pPr>
            <a:lvl2pPr>
              <a:defRPr sz="1200" baseline="0">
                <a:solidFill>
                  <a:schemeClr val="tx1">
                    <a:lumMod val="85000"/>
                    <a:lumOff val="15000"/>
                  </a:schemeClr>
                </a:solidFill>
                <a:latin typeface="Arial" panose="020B0604020202020204" pitchFamily="34" charset="0"/>
                <a:ea typeface="隶书" panose="02010509060101010101" pitchFamily="49" charset="-122"/>
              </a:defRPr>
            </a:lvl2pPr>
            <a:lvl3pPr>
              <a:defRPr sz="1200" baseline="0">
                <a:solidFill>
                  <a:schemeClr val="tx1">
                    <a:lumMod val="85000"/>
                    <a:lumOff val="15000"/>
                  </a:schemeClr>
                </a:solidFill>
                <a:latin typeface="Arial" panose="020B0604020202020204" pitchFamily="34" charset="0"/>
                <a:ea typeface="隶书" panose="02010509060101010101" pitchFamily="49" charset="-122"/>
              </a:defRPr>
            </a:lvl3pPr>
            <a:lvl4pPr>
              <a:defRPr sz="1200" baseline="0">
                <a:solidFill>
                  <a:schemeClr val="tx1">
                    <a:lumMod val="85000"/>
                    <a:lumOff val="15000"/>
                  </a:schemeClr>
                </a:solidFill>
                <a:latin typeface="Arial" panose="020B0604020202020204" pitchFamily="34" charset="0"/>
                <a:ea typeface="隶书" panose="02010509060101010101" pitchFamily="49" charset="-122"/>
              </a:defRPr>
            </a:lvl4pPr>
            <a:lvl5pPr>
              <a:defRPr sz="1200"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4"/>
            </p:custDataLst>
          </p:nvPr>
        </p:nvSpPr>
        <p:spPr>
          <a:xfrm>
            <a:off x="659807" y="6389433"/>
            <a:ext cx="2025000" cy="237600"/>
          </a:xfrm>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5"/>
            </p:custDataLst>
          </p:nvPr>
        </p:nvSpPr>
        <p:spPr>
          <a:xfrm>
            <a:off x="3087000" y="6389433"/>
            <a:ext cx="2970000" cy="237600"/>
          </a:xfrm>
        </p:spPr>
        <p:txBody>
          <a:bodyPr/>
          <a:lstStyle/>
          <a:p>
            <a:endParaRPr lang="zh-CN" altLang="en-US"/>
          </a:p>
        </p:txBody>
      </p:sp>
      <p:sp>
        <p:nvSpPr>
          <p:cNvPr id="7" name="灯片编号占位符 6"/>
          <p:cNvSpPr>
            <a:spLocks noGrp="1"/>
          </p:cNvSpPr>
          <p:nvPr>
            <p:ph type="sldNum" sz="quarter" idx="12"/>
            <p:custDataLst>
              <p:tags r:id="rId16"/>
            </p:custDataLst>
          </p:nvPr>
        </p:nvSpPr>
        <p:spPr>
          <a:xfrm>
            <a:off x="6457950" y="6389433"/>
            <a:ext cx="2025000" cy="237600"/>
          </a:xfrm>
        </p:spPr>
        <p:txBody>
          <a:bodyPr/>
          <a:lstStyle/>
          <a:p>
            <a:fld id="{49AE70B2-8BF9-45C0-BB95-33D1B9D3A854}"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比较">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组合 9"/>
          <p:cNvGrpSpPr/>
          <p:nvPr userDrawn="1">
            <p:custDataLst>
              <p:tags r:id="rId3"/>
            </p:custDataLst>
          </p:nvPr>
        </p:nvGrpSpPr>
        <p:grpSpPr>
          <a:xfrm>
            <a:off x="138589" y="164465"/>
            <a:ext cx="8866823" cy="6557645"/>
            <a:chOff x="184785" y="164465"/>
            <a:chExt cx="11822430" cy="6557645"/>
          </a:xfrm>
        </p:grpSpPr>
        <p:grpSp>
          <p:nvGrpSpPr>
            <p:cNvPr id="11" name="组合 10"/>
            <p:cNvGrpSpPr/>
            <p:nvPr userDrawn="1"/>
          </p:nvGrpSpPr>
          <p:grpSpPr>
            <a:xfrm>
              <a:off x="9814560" y="164465"/>
              <a:ext cx="2192655" cy="711835"/>
              <a:chOff x="9814560" y="164465"/>
              <a:chExt cx="2192655" cy="711835"/>
            </a:xfrm>
          </p:grpSpPr>
          <p:pic>
            <p:nvPicPr>
              <p:cNvPr id="15" name="图片 14"/>
              <p:cNvPicPr>
                <a:picLocks noChangeAspect="1"/>
              </p:cNvPicPr>
              <p:nvPr userDrawn="1">
                <p:custDataLst>
                  <p:tags r:id="rId4"/>
                </p:custDataLst>
              </p:nvPr>
            </p:nvPicPr>
            <p:blipFill>
              <a:blip r:embed="rId5"/>
              <a:stretch>
                <a:fillRect/>
              </a:stretch>
            </p:blipFill>
            <p:spPr>
              <a:xfrm>
                <a:off x="10479405" y="164465"/>
                <a:ext cx="1527810" cy="711835"/>
              </a:xfrm>
              <a:prstGeom prst="rect">
                <a:avLst/>
              </a:prstGeom>
              <a:ln>
                <a:noFill/>
              </a:ln>
            </p:spPr>
          </p:pic>
          <p:pic>
            <p:nvPicPr>
              <p:cNvPr id="16" name="图片 15"/>
              <p:cNvPicPr>
                <a:picLocks noChangeAspect="1"/>
              </p:cNvPicPr>
              <p:nvPr userDrawn="1">
                <p:custDataLst>
                  <p:tags r:id="rId6"/>
                </p:custDataLst>
              </p:nvPr>
            </p:nvPicPr>
            <p:blipFill>
              <a:blip r:embed="rId7"/>
              <a:stretch>
                <a:fillRect/>
              </a:stretch>
            </p:blipFill>
            <p:spPr>
              <a:xfrm flipH="1" flipV="1">
                <a:off x="9814560" y="347980"/>
                <a:ext cx="741045" cy="345440"/>
              </a:xfrm>
              <a:prstGeom prst="rect">
                <a:avLst/>
              </a:prstGeom>
              <a:ln>
                <a:noFill/>
              </a:ln>
            </p:spPr>
          </p:pic>
        </p:grpSp>
        <p:grpSp>
          <p:nvGrpSpPr>
            <p:cNvPr id="12" name="组合 11"/>
            <p:cNvGrpSpPr/>
            <p:nvPr userDrawn="1"/>
          </p:nvGrpSpPr>
          <p:grpSpPr>
            <a:xfrm>
              <a:off x="184785" y="5835650"/>
              <a:ext cx="2512695" cy="886460"/>
              <a:chOff x="184785" y="5835650"/>
              <a:chExt cx="2512695" cy="886460"/>
            </a:xfrm>
          </p:grpSpPr>
          <p:pic>
            <p:nvPicPr>
              <p:cNvPr id="13" name="图片 12"/>
              <p:cNvPicPr>
                <a:picLocks noChangeAspect="1"/>
              </p:cNvPicPr>
              <p:nvPr userDrawn="1">
                <p:custDataLst>
                  <p:tags r:id="rId8"/>
                </p:custDataLst>
              </p:nvPr>
            </p:nvPicPr>
            <p:blipFill>
              <a:blip r:embed="rId9"/>
              <a:stretch>
                <a:fillRect/>
              </a:stretch>
            </p:blipFill>
            <p:spPr>
              <a:xfrm>
                <a:off x="184785" y="5957570"/>
                <a:ext cx="1771650" cy="764540"/>
              </a:xfrm>
              <a:prstGeom prst="rect">
                <a:avLst/>
              </a:prstGeom>
              <a:ln>
                <a:noFill/>
              </a:ln>
            </p:spPr>
          </p:pic>
          <p:pic>
            <p:nvPicPr>
              <p:cNvPr id="14" name="图片 13"/>
              <p:cNvPicPr>
                <a:picLocks noChangeAspect="1"/>
              </p:cNvPicPr>
              <p:nvPr userDrawn="1">
                <p:custDataLst>
                  <p:tags r:id="rId10"/>
                </p:custDataLst>
              </p:nvPr>
            </p:nvPicPr>
            <p:blipFill>
              <a:blip r:embed="rId7"/>
              <a:stretch>
                <a:fillRect/>
              </a:stretch>
            </p:blipFill>
            <p:spPr>
              <a:xfrm flipH="1" flipV="1">
                <a:off x="1956435" y="5835650"/>
                <a:ext cx="741045" cy="345440"/>
              </a:xfrm>
              <a:prstGeom prst="rect">
                <a:avLst/>
              </a:prstGeom>
              <a:ln>
                <a:noFill/>
              </a:ln>
            </p:spPr>
          </p:pic>
        </p:grpSp>
      </p:grpSp>
      <p:sp>
        <p:nvSpPr>
          <p:cNvPr id="2" name="标题 1"/>
          <p:cNvSpPr>
            <a:spLocks noGrp="1"/>
          </p:cNvSpPr>
          <p:nvPr>
            <p:ph type="title"/>
            <p:custDataLst>
              <p:tags r:id="rId11"/>
            </p:custDataLst>
          </p:nvPr>
        </p:nvSpPr>
        <p:spPr>
          <a:xfrm>
            <a:off x="502411" y="498479"/>
            <a:ext cx="8139178" cy="331473"/>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12"/>
            </p:custDataLst>
          </p:nvPr>
        </p:nvSpPr>
        <p:spPr>
          <a:xfrm>
            <a:off x="502447" y="1000133"/>
            <a:ext cx="3962432" cy="285752"/>
          </a:xfrm>
        </p:spPr>
        <p:txBody>
          <a:bodyPr lIns="90170" tIns="46990" rIns="90170" bIns="46990" anchor="t"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3"/>
            </p:custDataLst>
          </p:nvPr>
        </p:nvSpPr>
        <p:spPr>
          <a:xfrm>
            <a:off x="502444" y="2023369"/>
            <a:ext cx="3962400" cy="3701064"/>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4"/>
            </p:custDataLst>
          </p:nvPr>
        </p:nvSpPr>
        <p:spPr>
          <a:xfrm>
            <a:off x="4676812" y="1000133"/>
            <a:ext cx="3962432" cy="285752"/>
          </a:xfrm>
        </p:spPr>
        <p:txBody>
          <a:bodyPr vert="horz" lIns="90170" tIns="46990" rIns="90170" bIns="4699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5"/>
            </p:custDataLst>
          </p:nvPr>
        </p:nvSpPr>
        <p:spPr>
          <a:xfrm>
            <a:off x="4676812" y="2023369"/>
            <a:ext cx="3962432" cy="3701064"/>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6"/>
            </p:custDataLst>
          </p:nvPr>
        </p:nvSpPr>
        <p:spPr>
          <a:xfrm>
            <a:off x="659807" y="6389433"/>
            <a:ext cx="2025000" cy="2376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7"/>
            </p:custDataLst>
          </p:nvPr>
        </p:nvSpPr>
        <p:spPr>
          <a:xfrm>
            <a:off x="3087000" y="6389433"/>
            <a:ext cx="2970000" cy="237600"/>
          </a:xfrm>
        </p:spPr>
        <p:txBody>
          <a:bodyPr/>
          <a:lstStyle/>
          <a:p>
            <a:endParaRPr lang="zh-CN" altLang="en-US"/>
          </a:p>
        </p:txBody>
      </p:sp>
      <p:sp>
        <p:nvSpPr>
          <p:cNvPr id="9" name="灯片编号占位符 8"/>
          <p:cNvSpPr>
            <a:spLocks noGrp="1"/>
          </p:cNvSpPr>
          <p:nvPr>
            <p:ph type="sldNum" sz="quarter" idx="12"/>
            <p:custDataLst>
              <p:tags r:id="rId18"/>
            </p:custDataLst>
          </p:nvPr>
        </p:nvSpPr>
        <p:spPr>
          <a:xfrm>
            <a:off x="6457950" y="6389433"/>
            <a:ext cx="2025000" cy="237600"/>
          </a:xfrm>
        </p:spPr>
        <p:txBody>
          <a:bodyPr/>
          <a:lstStyle/>
          <a:p>
            <a:fld id="{49AE70B2-8BF9-45C0-BB95-33D1B9D3A854}"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文本框 5"/>
          <p:cNvSpPr txBox="1"/>
          <p:nvPr userDrawn="1">
            <p:custDataLst>
              <p:tags r:id="rId3"/>
            </p:custDataLst>
          </p:nvPr>
        </p:nvSpPr>
        <p:spPr>
          <a:xfrm>
            <a:off x="7753393" y="1218267"/>
            <a:ext cx="1097280" cy="1198880"/>
          </a:xfrm>
          <a:prstGeom prst="rect">
            <a:avLst/>
          </a:prstGeom>
          <a:noFill/>
        </p:spPr>
        <p:txBody>
          <a:bodyPr wrap="none" rtlCol="0">
            <a:spAutoFit/>
          </a:bodyPr>
          <a:lstStyle/>
          <a:p>
            <a:r>
              <a:rPr lang="zh-CN" altLang="en-US" sz="7200" dirty="0">
                <a:solidFill>
                  <a:srgbClr val="BDCBD1">
                    <a:alpha val="10000"/>
                  </a:srgbClr>
                </a:solidFill>
                <a:latin typeface="华文中宋" panose="02010600040101010101" pitchFamily="2" charset="-122"/>
                <a:ea typeface="华文中宋" panose="02010600040101010101" pitchFamily="2" charset="-122"/>
              </a:rPr>
              <a:t>海</a:t>
            </a:r>
            <a:endParaRPr lang="zh-CN" altLang="en-US" sz="7200" dirty="0">
              <a:solidFill>
                <a:srgbClr val="BDCBD1">
                  <a:alpha val="10000"/>
                </a:srgbClr>
              </a:solidFill>
              <a:latin typeface="华文中宋" panose="02010600040101010101" pitchFamily="2" charset="-122"/>
              <a:ea typeface="华文中宋" panose="02010600040101010101" pitchFamily="2" charset="-122"/>
            </a:endParaRPr>
          </a:p>
        </p:txBody>
      </p:sp>
      <p:pic>
        <p:nvPicPr>
          <p:cNvPr id="7" name="图片 6"/>
          <p:cNvPicPr>
            <a:picLocks noChangeAspect="1"/>
          </p:cNvPicPr>
          <p:nvPr userDrawn="1">
            <p:custDataLst>
              <p:tags r:id="rId4"/>
            </p:custDataLst>
          </p:nvPr>
        </p:nvPicPr>
        <p:blipFill rotWithShape="1">
          <a:blip r:embed="rId5"/>
          <a:srcRect/>
          <a:stretch>
            <a:fillRect/>
          </a:stretch>
        </p:blipFill>
        <p:spPr>
          <a:xfrm flipH="1">
            <a:off x="4425695" y="3619499"/>
            <a:ext cx="4718305" cy="3238501"/>
          </a:xfrm>
          <a:prstGeom prst="rect">
            <a:avLst/>
          </a:prstGeom>
        </p:spPr>
      </p:pic>
      <p:sp>
        <p:nvSpPr>
          <p:cNvPr id="9" name="文本框 8"/>
          <p:cNvSpPr txBox="1"/>
          <p:nvPr userDrawn="1">
            <p:custDataLst>
              <p:tags r:id="rId6"/>
            </p:custDataLst>
          </p:nvPr>
        </p:nvSpPr>
        <p:spPr>
          <a:xfrm>
            <a:off x="6341627" y="-935554"/>
            <a:ext cx="1764030" cy="2646878"/>
          </a:xfrm>
          <a:prstGeom prst="rect">
            <a:avLst/>
          </a:prstGeom>
          <a:noFill/>
        </p:spPr>
        <p:txBody>
          <a:bodyPr wrap="none" rtlCol="0">
            <a:spAutoFit/>
          </a:bodyPr>
          <a:lstStyle/>
          <a:p>
            <a:r>
              <a:rPr lang="zh-CN" altLang="en-US" sz="12450" dirty="0">
                <a:solidFill>
                  <a:srgbClr val="BDCBD1">
                    <a:alpha val="10000"/>
                  </a:srgbClr>
                </a:solidFill>
                <a:latin typeface="华文中宋" panose="02010600040101010101" pitchFamily="2" charset="-122"/>
                <a:ea typeface="华文中宋" panose="02010600040101010101" pitchFamily="2" charset="-122"/>
              </a:rPr>
              <a:t>字</a:t>
            </a:r>
            <a:endParaRPr lang="zh-CN" altLang="en-US" sz="12450" dirty="0">
              <a:solidFill>
                <a:srgbClr val="BDCBD1">
                  <a:alpha val="10000"/>
                </a:srgbClr>
              </a:solidFill>
              <a:latin typeface="华文中宋" panose="02010600040101010101" pitchFamily="2" charset="-122"/>
              <a:ea typeface="华文中宋" panose="02010600040101010101" pitchFamily="2" charset="-122"/>
            </a:endParaRPr>
          </a:p>
        </p:txBody>
      </p:sp>
      <p:sp>
        <p:nvSpPr>
          <p:cNvPr id="10" name="文本框 9"/>
          <p:cNvSpPr txBox="1"/>
          <p:nvPr userDrawn="1">
            <p:custDataLst>
              <p:tags r:id="rId7"/>
            </p:custDataLst>
          </p:nvPr>
        </p:nvSpPr>
        <p:spPr>
          <a:xfrm>
            <a:off x="-594812" y="4360024"/>
            <a:ext cx="2052485" cy="3154710"/>
          </a:xfrm>
          <a:prstGeom prst="rect">
            <a:avLst/>
          </a:prstGeom>
          <a:noFill/>
        </p:spPr>
        <p:txBody>
          <a:bodyPr wrap="none" rtlCol="0">
            <a:spAutoFit/>
          </a:bodyPr>
          <a:lstStyle/>
          <a:p>
            <a:r>
              <a:rPr lang="zh-CN" altLang="en-US" sz="14925" dirty="0">
                <a:solidFill>
                  <a:srgbClr val="BDCBD1">
                    <a:alpha val="25000"/>
                  </a:srgbClr>
                </a:solidFill>
                <a:latin typeface="华文中宋" panose="02010600040101010101" pitchFamily="2" charset="-122"/>
                <a:ea typeface="华文中宋" panose="02010600040101010101" pitchFamily="2" charset="-122"/>
              </a:rPr>
              <a:t>字</a:t>
            </a:r>
            <a:endParaRPr lang="zh-CN" altLang="en-US" sz="14925" dirty="0">
              <a:solidFill>
                <a:srgbClr val="BDCBD1">
                  <a:alpha val="25000"/>
                </a:srgbClr>
              </a:solidFill>
              <a:latin typeface="华文中宋" panose="02010600040101010101" pitchFamily="2" charset="-122"/>
              <a:ea typeface="华文中宋" panose="02010600040101010101" pitchFamily="2" charset="-122"/>
            </a:endParaRPr>
          </a:p>
        </p:txBody>
      </p:sp>
      <p:sp>
        <p:nvSpPr>
          <p:cNvPr id="2" name="标题 1"/>
          <p:cNvSpPr>
            <a:spLocks noGrp="1"/>
          </p:cNvSpPr>
          <p:nvPr>
            <p:ph type="title"/>
            <p:custDataLst>
              <p:tags r:id="rId8"/>
            </p:custDataLst>
          </p:nvPr>
        </p:nvSpPr>
        <p:spPr>
          <a:xfrm>
            <a:off x="502411" y="498476"/>
            <a:ext cx="8139178" cy="331473"/>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9"/>
            </p:custDataLst>
          </p:nvPr>
        </p:nvSpPr>
        <p:spPr>
          <a:xfrm>
            <a:off x="659807" y="6389433"/>
            <a:ext cx="2025000" cy="2376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a:xfrm>
            <a:off x="3087000" y="6389433"/>
            <a:ext cx="2970000" cy="237600"/>
          </a:xfrm>
        </p:spPr>
        <p:txBody>
          <a:bodyPr/>
          <a:lstStyle/>
          <a:p>
            <a:endParaRPr lang="zh-CN" altLang="en-US"/>
          </a:p>
        </p:txBody>
      </p:sp>
      <p:sp>
        <p:nvSpPr>
          <p:cNvPr id="5" name="灯片编号占位符 4"/>
          <p:cNvSpPr>
            <a:spLocks noGrp="1"/>
          </p:cNvSpPr>
          <p:nvPr>
            <p:ph type="sldNum" sz="quarter" idx="12"/>
            <p:custDataLst>
              <p:tags r:id="rId11"/>
            </p:custDataLst>
          </p:nvPr>
        </p:nvSpPr>
        <p:spPr>
          <a:xfrm>
            <a:off x="6457950" y="6389433"/>
            <a:ext cx="2025000" cy="237600"/>
          </a:xfrm>
        </p:spPr>
        <p:txBody>
          <a:bodyPr/>
          <a:lstStyle/>
          <a:p>
            <a:fld id="{49AE70B2-8BF9-45C0-BB95-33D1B9D3A854}"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图片 5"/>
          <p:cNvPicPr>
            <a:picLocks noChangeAspect="1"/>
          </p:cNvPicPr>
          <p:nvPr userDrawn="1">
            <p:custDataLst>
              <p:tags r:id="rId3"/>
            </p:custDataLst>
          </p:nvPr>
        </p:nvPicPr>
        <p:blipFill rotWithShape="1">
          <a:blip r:embed="rId4"/>
          <a:srcRect/>
          <a:stretch>
            <a:fillRect/>
          </a:stretch>
        </p:blipFill>
        <p:spPr>
          <a:xfrm flipH="1">
            <a:off x="4425695" y="3619499"/>
            <a:ext cx="4718305" cy="3238501"/>
          </a:xfrm>
          <a:prstGeom prst="rect">
            <a:avLst/>
          </a:prstGeom>
        </p:spPr>
      </p:pic>
      <p:sp>
        <p:nvSpPr>
          <p:cNvPr id="2" name="日期占位符 1"/>
          <p:cNvSpPr>
            <a:spLocks noGrp="1"/>
          </p:cNvSpPr>
          <p:nvPr>
            <p:ph type="dt" sz="half" idx="10"/>
            <p:custDataLst>
              <p:tags r:id="rId5"/>
            </p:custDataLst>
          </p:nvPr>
        </p:nvSpPr>
        <p:spPr>
          <a:xfrm>
            <a:off x="659807" y="6389433"/>
            <a:ext cx="2025000" cy="2376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6"/>
            </p:custDataLst>
          </p:nvPr>
        </p:nvSpPr>
        <p:spPr>
          <a:xfrm>
            <a:off x="3087000" y="6389433"/>
            <a:ext cx="2970000" cy="237600"/>
          </a:xfrm>
        </p:spPr>
        <p:txBody>
          <a:bodyPr/>
          <a:lstStyle/>
          <a:p>
            <a:endParaRPr lang="zh-CN" altLang="en-US"/>
          </a:p>
        </p:txBody>
      </p:sp>
      <p:sp>
        <p:nvSpPr>
          <p:cNvPr id="4" name="灯片编号占位符 3"/>
          <p:cNvSpPr>
            <a:spLocks noGrp="1"/>
          </p:cNvSpPr>
          <p:nvPr>
            <p:ph type="sldNum" sz="quarter" idx="12"/>
            <p:custDataLst>
              <p:tags r:id="rId7"/>
            </p:custDataLst>
          </p:nvPr>
        </p:nvSpPr>
        <p:spPr>
          <a:xfrm>
            <a:off x="6457950" y="6389433"/>
            <a:ext cx="2025000" cy="237600"/>
          </a:xfrm>
        </p:spPr>
        <p:txBody>
          <a:bodyPr/>
          <a:lstStyle/>
          <a:p>
            <a:fld id="{49AE70B2-8BF9-45C0-BB95-33D1B9D3A854}"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图片与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组合 7"/>
          <p:cNvGrpSpPr/>
          <p:nvPr userDrawn="1">
            <p:custDataLst>
              <p:tags r:id="rId3"/>
            </p:custDataLst>
          </p:nvPr>
        </p:nvGrpSpPr>
        <p:grpSpPr>
          <a:xfrm>
            <a:off x="138589" y="164465"/>
            <a:ext cx="8866823" cy="6557645"/>
            <a:chOff x="184785" y="164465"/>
            <a:chExt cx="11822430" cy="6557645"/>
          </a:xfrm>
        </p:grpSpPr>
        <p:grpSp>
          <p:nvGrpSpPr>
            <p:cNvPr id="9" name="组合 8"/>
            <p:cNvGrpSpPr/>
            <p:nvPr userDrawn="1"/>
          </p:nvGrpSpPr>
          <p:grpSpPr>
            <a:xfrm>
              <a:off x="9814560" y="164465"/>
              <a:ext cx="2192655" cy="711835"/>
              <a:chOff x="9814560" y="164465"/>
              <a:chExt cx="2192655" cy="711835"/>
            </a:xfrm>
          </p:grpSpPr>
          <p:pic>
            <p:nvPicPr>
              <p:cNvPr id="13" name="图片 12"/>
              <p:cNvPicPr>
                <a:picLocks noChangeAspect="1"/>
              </p:cNvPicPr>
              <p:nvPr userDrawn="1">
                <p:custDataLst>
                  <p:tags r:id="rId4"/>
                </p:custDataLst>
              </p:nvPr>
            </p:nvPicPr>
            <p:blipFill>
              <a:blip r:embed="rId5"/>
              <a:stretch>
                <a:fillRect/>
              </a:stretch>
            </p:blipFill>
            <p:spPr>
              <a:xfrm>
                <a:off x="10479405" y="164465"/>
                <a:ext cx="1527810" cy="711835"/>
              </a:xfrm>
              <a:prstGeom prst="rect">
                <a:avLst/>
              </a:prstGeom>
              <a:ln>
                <a:noFill/>
              </a:ln>
            </p:spPr>
          </p:pic>
          <p:pic>
            <p:nvPicPr>
              <p:cNvPr id="14" name="图片 13"/>
              <p:cNvPicPr>
                <a:picLocks noChangeAspect="1"/>
              </p:cNvPicPr>
              <p:nvPr userDrawn="1">
                <p:custDataLst>
                  <p:tags r:id="rId6"/>
                </p:custDataLst>
              </p:nvPr>
            </p:nvPicPr>
            <p:blipFill>
              <a:blip r:embed="rId7"/>
              <a:stretch>
                <a:fillRect/>
              </a:stretch>
            </p:blipFill>
            <p:spPr>
              <a:xfrm flipH="1" flipV="1">
                <a:off x="9814560" y="347980"/>
                <a:ext cx="741045" cy="345440"/>
              </a:xfrm>
              <a:prstGeom prst="rect">
                <a:avLst/>
              </a:prstGeom>
              <a:ln>
                <a:noFill/>
              </a:ln>
            </p:spPr>
          </p:pic>
        </p:grpSp>
        <p:grpSp>
          <p:nvGrpSpPr>
            <p:cNvPr id="10" name="组合 9"/>
            <p:cNvGrpSpPr/>
            <p:nvPr userDrawn="1"/>
          </p:nvGrpSpPr>
          <p:grpSpPr>
            <a:xfrm>
              <a:off x="184785" y="5835650"/>
              <a:ext cx="2512695" cy="886460"/>
              <a:chOff x="184785" y="5835650"/>
              <a:chExt cx="2512695" cy="886460"/>
            </a:xfrm>
          </p:grpSpPr>
          <p:pic>
            <p:nvPicPr>
              <p:cNvPr id="11" name="图片 10"/>
              <p:cNvPicPr>
                <a:picLocks noChangeAspect="1"/>
              </p:cNvPicPr>
              <p:nvPr userDrawn="1">
                <p:custDataLst>
                  <p:tags r:id="rId8"/>
                </p:custDataLst>
              </p:nvPr>
            </p:nvPicPr>
            <p:blipFill>
              <a:blip r:embed="rId9"/>
              <a:stretch>
                <a:fillRect/>
              </a:stretch>
            </p:blipFill>
            <p:spPr>
              <a:xfrm>
                <a:off x="184785" y="5957570"/>
                <a:ext cx="1771650" cy="764540"/>
              </a:xfrm>
              <a:prstGeom prst="rect">
                <a:avLst/>
              </a:prstGeom>
              <a:ln>
                <a:noFill/>
              </a:ln>
            </p:spPr>
          </p:pic>
          <p:pic>
            <p:nvPicPr>
              <p:cNvPr id="12" name="图片 11"/>
              <p:cNvPicPr>
                <a:picLocks noChangeAspect="1"/>
              </p:cNvPicPr>
              <p:nvPr userDrawn="1">
                <p:custDataLst>
                  <p:tags r:id="rId10"/>
                </p:custDataLst>
              </p:nvPr>
            </p:nvPicPr>
            <p:blipFill>
              <a:blip r:embed="rId7"/>
              <a:stretch>
                <a:fillRect/>
              </a:stretch>
            </p:blipFill>
            <p:spPr>
              <a:xfrm flipH="1" flipV="1">
                <a:off x="1956435" y="5835650"/>
                <a:ext cx="741045" cy="345440"/>
              </a:xfrm>
              <a:prstGeom prst="rect">
                <a:avLst/>
              </a:prstGeom>
              <a:ln>
                <a:noFill/>
              </a:ln>
            </p:spPr>
          </p:pic>
        </p:grpSp>
      </p:grpSp>
      <p:sp>
        <p:nvSpPr>
          <p:cNvPr id="2" name="标题 1"/>
          <p:cNvSpPr>
            <a:spLocks noGrp="1"/>
          </p:cNvSpPr>
          <p:nvPr>
            <p:ph type="title"/>
            <p:custDataLst>
              <p:tags r:id="rId11"/>
            </p:custDataLst>
          </p:nvPr>
        </p:nvSpPr>
        <p:spPr>
          <a:xfrm>
            <a:off x="502447" y="498479"/>
            <a:ext cx="8139178" cy="331473"/>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12"/>
            </p:custDataLst>
          </p:nvPr>
        </p:nvSpPr>
        <p:spPr>
          <a:xfrm>
            <a:off x="502447" y="1626121"/>
            <a:ext cx="3962432" cy="4041680"/>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3"/>
            </p:custDataLst>
          </p:nvPr>
        </p:nvSpPr>
        <p:spPr>
          <a:xfrm>
            <a:off x="4679194" y="1626121"/>
            <a:ext cx="3962432"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4"/>
            </p:custDataLst>
          </p:nvPr>
        </p:nvSpPr>
        <p:spPr>
          <a:xfrm>
            <a:off x="659807" y="6389433"/>
            <a:ext cx="2025000" cy="2376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5"/>
            </p:custDataLst>
          </p:nvPr>
        </p:nvSpPr>
        <p:spPr>
          <a:xfrm>
            <a:off x="3087000" y="6389433"/>
            <a:ext cx="2970000" cy="237600"/>
          </a:xfrm>
        </p:spPr>
        <p:txBody>
          <a:bodyPr/>
          <a:lstStyle/>
          <a:p>
            <a:endParaRPr lang="zh-CN" altLang="en-US" dirty="0"/>
          </a:p>
        </p:txBody>
      </p:sp>
      <p:sp>
        <p:nvSpPr>
          <p:cNvPr id="7" name="灯片编号占位符 6"/>
          <p:cNvSpPr>
            <a:spLocks noGrp="1"/>
          </p:cNvSpPr>
          <p:nvPr>
            <p:ph type="sldNum" sz="quarter" idx="12"/>
            <p:custDataLst>
              <p:tags r:id="rId16"/>
            </p:custDataLst>
          </p:nvPr>
        </p:nvSpPr>
        <p:spPr>
          <a:xfrm>
            <a:off x="6457950" y="6389433"/>
            <a:ext cx="2025000" cy="237600"/>
          </a:xfrm>
        </p:spPr>
        <p:txBody>
          <a:bodyPr/>
          <a:lstStyle/>
          <a:p>
            <a:fld id="{FABC47A4-756D-490B-A52F-7D9E2C9FC05F}"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组合 13"/>
          <p:cNvGrpSpPr/>
          <p:nvPr userDrawn="1">
            <p:custDataLst>
              <p:tags r:id="rId3"/>
            </p:custDataLst>
          </p:nvPr>
        </p:nvGrpSpPr>
        <p:grpSpPr>
          <a:xfrm>
            <a:off x="138589" y="164465"/>
            <a:ext cx="8866823" cy="6557645"/>
            <a:chOff x="184785" y="164465"/>
            <a:chExt cx="11822430" cy="6557645"/>
          </a:xfrm>
        </p:grpSpPr>
        <p:grpSp>
          <p:nvGrpSpPr>
            <p:cNvPr id="15" name="组合 14"/>
            <p:cNvGrpSpPr/>
            <p:nvPr userDrawn="1"/>
          </p:nvGrpSpPr>
          <p:grpSpPr>
            <a:xfrm>
              <a:off x="9814560" y="164465"/>
              <a:ext cx="2192655" cy="711835"/>
              <a:chOff x="9814560" y="164465"/>
              <a:chExt cx="2192655" cy="711835"/>
            </a:xfrm>
          </p:grpSpPr>
          <p:pic>
            <p:nvPicPr>
              <p:cNvPr id="19" name="图片 18"/>
              <p:cNvPicPr>
                <a:picLocks noChangeAspect="1"/>
              </p:cNvPicPr>
              <p:nvPr userDrawn="1">
                <p:custDataLst>
                  <p:tags r:id="rId4"/>
                </p:custDataLst>
              </p:nvPr>
            </p:nvPicPr>
            <p:blipFill>
              <a:blip r:embed="rId5"/>
              <a:stretch>
                <a:fillRect/>
              </a:stretch>
            </p:blipFill>
            <p:spPr>
              <a:xfrm>
                <a:off x="10479405" y="164465"/>
                <a:ext cx="1527810" cy="711835"/>
              </a:xfrm>
              <a:prstGeom prst="rect">
                <a:avLst/>
              </a:prstGeom>
              <a:ln>
                <a:noFill/>
              </a:ln>
            </p:spPr>
          </p:pic>
          <p:pic>
            <p:nvPicPr>
              <p:cNvPr id="20" name="图片 19"/>
              <p:cNvPicPr>
                <a:picLocks noChangeAspect="1"/>
              </p:cNvPicPr>
              <p:nvPr userDrawn="1">
                <p:custDataLst>
                  <p:tags r:id="rId6"/>
                </p:custDataLst>
              </p:nvPr>
            </p:nvPicPr>
            <p:blipFill>
              <a:blip r:embed="rId7"/>
              <a:stretch>
                <a:fillRect/>
              </a:stretch>
            </p:blipFill>
            <p:spPr>
              <a:xfrm flipH="1" flipV="1">
                <a:off x="9814560" y="347980"/>
                <a:ext cx="741045" cy="345440"/>
              </a:xfrm>
              <a:prstGeom prst="rect">
                <a:avLst/>
              </a:prstGeom>
              <a:ln>
                <a:noFill/>
              </a:ln>
            </p:spPr>
          </p:pic>
        </p:grpSp>
        <p:grpSp>
          <p:nvGrpSpPr>
            <p:cNvPr id="16" name="组合 15"/>
            <p:cNvGrpSpPr/>
            <p:nvPr userDrawn="1"/>
          </p:nvGrpSpPr>
          <p:grpSpPr>
            <a:xfrm>
              <a:off x="184785" y="5835650"/>
              <a:ext cx="2512695" cy="886460"/>
              <a:chOff x="184785" y="5835650"/>
              <a:chExt cx="2512695" cy="886460"/>
            </a:xfrm>
          </p:grpSpPr>
          <p:pic>
            <p:nvPicPr>
              <p:cNvPr id="17" name="图片 16"/>
              <p:cNvPicPr>
                <a:picLocks noChangeAspect="1"/>
              </p:cNvPicPr>
              <p:nvPr userDrawn="1">
                <p:custDataLst>
                  <p:tags r:id="rId8"/>
                </p:custDataLst>
              </p:nvPr>
            </p:nvPicPr>
            <p:blipFill>
              <a:blip r:embed="rId9"/>
              <a:stretch>
                <a:fillRect/>
              </a:stretch>
            </p:blipFill>
            <p:spPr>
              <a:xfrm>
                <a:off x="184785" y="5957570"/>
                <a:ext cx="1771650" cy="764540"/>
              </a:xfrm>
              <a:prstGeom prst="rect">
                <a:avLst/>
              </a:prstGeom>
              <a:ln>
                <a:noFill/>
              </a:ln>
            </p:spPr>
          </p:pic>
          <p:pic>
            <p:nvPicPr>
              <p:cNvPr id="18" name="图片 17"/>
              <p:cNvPicPr>
                <a:picLocks noChangeAspect="1"/>
              </p:cNvPicPr>
              <p:nvPr userDrawn="1">
                <p:custDataLst>
                  <p:tags r:id="rId10"/>
                </p:custDataLst>
              </p:nvPr>
            </p:nvPicPr>
            <p:blipFill>
              <a:blip r:embed="rId7"/>
              <a:stretch>
                <a:fillRect/>
              </a:stretch>
            </p:blipFill>
            <p:spPr>
              <a:xfrm flipH="1" flipV="1">
                <a:off x="1956435" y="5835650"/>
                <a:ext cx="741045" cy="345440"/>
              </a:xfrm>
              <a:prstGeom prst="rect">
                <a:avLst/>
              </a:prstGeom>
              <a:ln>
                <a:noFill/>
              </a:ln>
            </p:spPr>
          </p:pic>
        </p:grpSp>
      </p:grpSp>
      <p:sp>
        <p:nvSpPr>
          <p:cNvPr id="2" name="竖排标题 1"/>
          <p:cNvSpPr>
            <a:spLocks noGrp="1"/>
          </p:cNvSpPr>
          <p:nvPr>
            <p:ph type="title" orient="vert"/>
            <p:custDataLst>
              <p:tags r:id="rId11"/>
            </p:custDataLst>
          </p:nvPr>
        </p:nvSpPr>
        <p:spPr>
          <a:xfrm>
            <a:off x="7928351" y="1626121"/>
            <a:ext cx="713238" cy="4041680"/>
          </a:xfrm>
        </p:spPr>
        <p:txBody>
          <a:bodyPr vert="eaVert"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12"/>
            </p:custDataLst>
          </p:nvPr>
        </p:nvSpPr>
        <p:spPr>
          <a:xfrm>
            <a:off x="502444" y="1626113"/>
            <a:ext cx="7371076" cy="4041680"/>
          </a:xfrm>
        </p:spPr>
        <p:txBody>
          <a:bodyPr vert="eaVert" lIns="90170" tIns="46990" rIns="90170" bIns="4699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隶书" panose="02010509060101010101" pitchFamily="49"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隶书" panose="02010509060101010101" pitchFamily="49"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隶书" panose="02010509060101010101" pitchFamily="49"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隶书" panose="02010509060101010101" pitchFamily="49"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3"/>
            </p:custDataLst>
          </p:nvPr>
        </p:nvSpPr>
        <p:spPr>
          <a:xfrm>
            <a:off x="659807" y="6389433"/>
            <a:ext cx="2025000" cy="2376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4"/>
            </p:custDataLst>
          </p:nvPr>
        </p:nvSpPr>
        <p:spPr>
          <a:xfrm>
            <a:off x="3087000" y="6389433"/>
            <a:ext cx="2970000" cy="237600"/>
          </a:xfrm>
        </p:spPr>
        <p:txBody>
          <a:bodyPr/>
          <a:lstStyle/>
          <a:p>
            <a:endParaRPr lang="zh-CN" altLang="en-US"/>
          </a:p>
        </p:txBody>
      </p:sp>
      <p:sp>
        <p:nvSpPr>
          <p:cNvPr id="6" name="灯片编号占位符 5"/>
          <p:cNvSpPr>
            <a:spLocks noGrp="1"/>
          </p:cNvSpPr>
          <p:nvPr>
            <p:ph type="sldNum" sz="quarter" idx="12"/>
            <p:custDataLst>
              <p:tags r:id="rId15"/>
            </p:custDataLst>
          </p:nvPr>
        </p:nvSpPr>
        <p:spPr>
          <a:xfrm>
            <a:off x="6457950" y="6389433"/>
            <a:ext cx="2025000" cy="237600"/>
          </a:xfrm>
        </p:spPr>
        <p:txBody>
          <a:bodyPr/>
          <a:lstStyle/>
          <a:p>
            <a:fld id="{49AE70B2-8BF9-45C0-BB95-33D1B9D3A854}"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组合 5"/>
          <p:cNvGrpSpPr/>
          <p:nvPr userDrawn="1">
            <p:custDataLst>
              <p:tags r:id="rId3"/>
            </p:custDataLst>
          </p:nvPr>
        </p:nvGrpSpPr>
        <p:grpSpPr>
          <a:xfrm>
            <a:off x="138589" y="164465"/>
            <a:ext cx="8866823" cy="6557645"/>
            <a:chOff x="184785" y="164465"/>
            <a:chExt cx="11822430" cy="6557645"/>
          </a:xfrm>
        </p:grpSpPr>
        <p:grpSp>
          <p:nvGrpSpPr>
            <p:cNvPr id="8" name="组合 7"/>
            <p:cNvGrpSpPr/>
            <p:nvPr userDrawn="1"/>
          </p:nvGrpSpPr>
          <p:grpSpPr>
            <a:xfrm>
              <a:off x="9814560" y="164465"/>
              <a:ext cx="2192655" cy="711835"/>
              <a:chOff x="9814560" y="164465"/>
              <a:chExt cx="2192655" cy="711835"/>
            </a:xfrm>
          </p:grpSpPr>
          <p:pic>
            <p:nvPicPr>
              <p:cNvPr id="12" name="图片 11"/>
              <p:cNvPicPr>
                <a:picLocks noChangeAspect="1"/>
              </p:cNvPicPr>
              <p:nvPr userDrawn="1">
                <p:custDataLst>
                  <p:tags r:id="rId4"/>
                </p:custDataLst>
              </p:nvPr>
            </p:nvPicPr>
            <p:blipFill>
              <a:blip r:embed="rId5"/>
              <a:stretch>
                <a:fillRect/>
              </a:stretch>
            </p:blipFill>
            <p:spPr>
              <a:xfrm>
                <a:off x="10479405" y="164465"/>
                <a:ext cx="1527810" cy="711835"/>
              </a:xfrm>
              <a:prstGeom prst="rect">
                <a:avLst/>
              </a:prstGeom>
              <a:ln>
                <a:noFill/>
              </a:ln>
            </p:spPr>
          </p:pic>
          <p:pic>
            <p:nvPicPr>
              <p:cNvPr id="13" name="图片 12"/>
              <p:cNvPicPr>
                <a:picLocks noChangeAspect="1"/>
              </p:cNvPicPr>
              <p:nvPr userDrawn="1">
                <p:custDataLst>
                  <p:tags r:id="rId6"/>
                </p:custDataLst>
              </p:nvPr>
            </p:nvPicPr>
            <p:blipFill>
              <a:blip r:embed="rId7"/>
              <a:stretch>
                <a:fillRect/>
              </a:stretch>
            </p:blipFill>
            <p:spPr>
              <a:xfrm flipH="1" flipV="1">
                <a:off x="9814560" y="347980"/>
                <a:ext cx="741045" cy="345440"/>
              </a:xfrm>
              <a:prstGeom prst="rect">
                <a:avLst/>
              </a:prstGeom>
              <a:ln>
                <a:noFill/>
              </a:ln>
            </p:spPr>
          </p:pic>
        </p:grpSp>
        <p:grpSp>
          <p:nvGrpSpPr>
            <p:cNvPr id="9" name="组合 8"/>
            <p:cNvGrpSpPr/>
            <p:nvPr userDrawn="1"/>
          </p:nvGrpSpPr>
          <p:grpSpPr>
            <a:xfrm>
              <a:off x="184785" y="5835650"/>
              <a:ext cx="2512695" cy="886460"/>
              <a:chOff x="184785" y="5835650"/>
              <a:chExt cx="2512695" cy="886460"/>
            </a:xfrm>
          </p:grpSpPr>
          <p:pic>
            <p:nvPicPr>
              <p:cNvPr id="10" name="图片 9"/>
              <p:cNvPicPr>
                <a:picLocks noChangeAspect="1"/>
              </p:cNvPicPr>
              <p:nvPr userDrawn="1">
                <p:custDataLst>
                  <p:tags r:id="rId8"/>
                </p:custDataLst>
              </p:nvPr>
            </p:nvPicPr>
            <p:blipFill>
              <a:blip r:embed="rId9"/>
              <a:stretch>
                <a:fillRect/>
              </a:stretch>
            </p:blipFill>
            <p:spPr>
              <a:xfrm>
                <a:off x="184785" y="5957570"/>
                <a:ext cx="1771650" cy="764540"/>
              </a:xfrm>
              <a:prstGeom prst="rect">
                <a:avLst/>
              </a:prstGeom>
              <a:ln>
                <a:noFill/>
              </a:ln>
            </p:spPr>
          </p:pic>
          <p:pic>
            <p:nvPicPr>
              <p:cNvPr id="11" name="图片 10"/>
              <p:cNvPicPr>
                <a:picLocks noChangeAspect="1"/>
              </p:cNvPicPr>
              <p:nvPr userDrawn="1">
                <p:custDataLst>
                  <p:tags r:id="rId10"/>
                </p:custDataLst>
              </p:nvPr>
            </p:nvPicPr>
            <p:blipFill>
              <a:blip r:embed="rId7"/>
              <a:stretch>
                <a:fillRect/>
              </a:stretch>
            </p:blipFill>
            <p:spPr>
              <a:xfrm flipH="1" flipV="1">
                <a:off x="1956435" y="5835650"/>
                <a:ext cx="741045" cy="345440"/>
              </a:xfrm>
              <a:prstGeom prst="rect">
                <a:avLst/>
              </a:prstGeom>
              <a:ln>
                <a:noFill/>
              </a:ln>
            </p:spPr>
          </p:pic>
        </p:grpSp>
      </p:grpSp>
      <p:sp>
        <p:nvSpPr>
          <p:cNvPr id="3" name="日期占位符 2"/>
          <p:cNvSpPr>
            <a:spLocks noGrp="1"/>
          </p:cNvSpPr>
          <p:nvPr>
            <p:ph type="dt" sz="half" idx="10"/>
            <p:custDataLst>
              <p:tags r:id="rId11"/>
            </p:custDataLst>
          </p:nvPr>
        </p:nvSpPr>
        <p:spPr>
          <a:xfrm>
            <a:off x="659807" y="6389433"/>
            <a:ext cx="2025000" cy="2376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a:xfrm>
            <a:off x="3087000" y="6389433"/>
            <a:ext cx="2970000" cy="237600"/>
          </a:xfrm>
        </p:spPr>
        <p:txBody>
          <a:bodyPr/>
          <a:lstStyle/>
          <a:p>
            <a:endParaRPr lang="zh-CN" altLang="en-US"/>
          </a:p>
        </p:txBody>
      </p:sp>
      <p:sp>
        <p:nvSpPr>
          <p:cNvPr id="5" name="灯片编号占位符 4"/>
          <p:cNvSpPr>
            <a:spLocks noGrp="1"/>
          </p:cNvSpPr>
          <p:nvPr>
            <p:ph type="sldNum" sz="quarter" idx="12"/>
            <p:custDataLst>
              <p:tags r:id="rId13"/>
            </p:custDataLst>
          </p:nvPr>
        </p:nvSpPr>
        <p:spPr>
          <a:xfrm>
            <a:off x="6457950" y="6389433"/>
            <a:ext cx="2025000" cy="2376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4"/>
            </p:custDataLst>
          </p:nvPr>
        </p:nvSpPr>
        <p:spPr>
          <a:xfrm>
            <a:off x="502447" y="1626121"/>
            <a:ext cx="8139178" cy="4041680"/>
          </a:xfrm>
        </p:spPr>
        <p:txBody>
          <a:bodyPr/>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066800" y="1981200"/>
            <a:ext cx="3619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838700" y="1981200"/>
            <a:ext cx="3619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CF10E38B-217E-4AB2-AE51-B7EE6FC026F7}" type="slidenum">
              <a:rPr lang="zh-CN" altLang="en-US"/>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末尾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custDataLst>
              <p:tags r:id="rId3"/>
            </p:custDataLst>
          </p:nvPr>
        </p:nvPicPr>
        <p:blipFill rotWithShape="1">
          <a:blip r:embed="rId4"/>
          <a:srcRect/>
          <a:stretch>
            <a:fillRect/>
          </a:stretch>
        </p:blipFill>
        <p:spPr>
          <a:xfrm flipH="1">
            <a:off x="4425695" y="3619499"/>
            <a:ext cx="4718305" cy="3238501"/>
          </a:xfrm>
          <a:prstGeom prst="rect">
            <a:avLst/>
          </a:prstGeom>
        </p:spPr>
      </p:pic>
      <p:sp>
        <p:nvSpPr>
          <p:cNvPr id="6" name="文本框 5"/>
          <p:cNvSpPr txBox="1"/>
          <p:nvPr userDrawn="1">
            <p:custDataLst>
              <p:tags r:id="rId5"/>
            </p:custDataLst>
          </p:nvPr>
        </p:nvSpPr>
        <p:spPr>
          <a:xfrm>
            <a:off x="7753393" y="1218267"/>
            <a:ext cx="1097280" cy="1198880"/>
          </a:xfrm>
          <a:prstGeom prst="rect">
            <a:avLst/>
          </a:prstGeom>
          <a:noFill/>
        </p:spPr>
        <p:txBody>
          <a:bodyPr wrap="none" rtlCol="0">
            <a:spAutoFit/>
          </a:bodyPr>
          <a:lstStyle/>
          <a:p>
            <a:r>
              <a:rPr lang="zh-CN" altLang="en-US" sz="7200" dirty="0">
                <a:solidFill>
                  <a:srgbClr val="BDCBD1">
                    <a:alpha val="10000"/>
                  </a:srgbClr>
                </a:solidFill>
                <a:latin typeface="华文中宋" panose="02010600040101010101" pitchFamily="2" charset="-122"/>
                <a:ea typeface="华文中宋" panose="02010600040101010101" pitchFamily="2" charset="-122"/>
              </a:rPr>
              <a:t>海</a:t>
            </a:r>
            <a:endParaRPr lang="zh-CN" altLang="en-US" sz="7200" dirty="0">
              <a:solidFill>
                <a:srgbClr val="BDCBD1">
                  <a:alpha val="10000"/>
                </a:srgbClr>
              </a:solidFill>
              <a:latin typeface="华文中宋" panose="02010600040101010101" pitchFamily="2" charset="-122"/>
              <a:ea typeface="华文中宋" panose="02010600040101010101" pitchFamily="2" charset="-122"/>
            </a:endParaRPr>
          </a:p>
        </p:txBody>
      </p:sp>
      <p:sp>
        <p:nvSpPr>
          <p:cNvPr id="8" name="文本框 7"/>
          <p:cNvSpPr txBox="1"/>
          <p:nvPr userDrawn="1">
            <p:custDataLst>
              <p:tags r:id="rId6"/>
            </p:custDataLst>
          </p:nvPr>
        </p:nvSpPr>
        <p:spPr>
          <a:xfrm>
            <a:off x="6341627" y="-935554"/>
            <a:ext cx="1764030" cy="2646878"/>
          </a:xfrm>
          <a:prstGeom prst="rect">
            <a:avLst/>
          </a:prstGeom>
          <a:noFill/>
        </p:spPr>
        <p:txBody>
          <a:bodyPr wrap="none" rtlCol="0">
            <a:spAutoFit/>
          </a:bodyPr>
          <a:lstStyle/>
          <a:p>
            <a:r>
              <a:rPr lang="zh-CN" altLang="en-US" sz="12450" dirty="0">
                <a:solidFill>
                  <a:srgbClr val="BDCBD1">
                    <a:alpha val="10000"/>
                  </a:srgbClr>
                </a:solidFill>
                <a:latin typeface="华文中宋" panose="02010600040101010101" pitchFamily="2" charset="-122"/>
                <a:ea typeface="华文中宋" panose="02010600040101010101" pitchFamily="2" charset="-122"/>
              </a:rPr>
              <a:t>字</a:t>
            </a:r>
            <a:endParaRPr lang="zh-CN" altLang="en-US" sz="12450" dirty="0">
              <a:solidFill>
                <a:srgbClr val="BDCBD1">
                  <a:alpha val="10000"/>
                </a:srgbClr>
              </a:solidFill>
              <a:latin typeface="华文中宋" panose="02010600040101010101" pitchFamily="2" charset="-122"/>
              <a:ea typeface="华文中宋" panose="02010600040101010101" pitchFamily="2" charset="-122"/>
            </a:endParaRPr>
          </a:p>
        </p:txBody>
      </p:sp>
      <p:grpSp>
        <p:nvGrpSpPr>
          <p:cNvPr id="9" name="组合 8"/>
          <p:cNvGrpSpPr/>
          <p:nvPr userDrawn="1">
            <p:custDataLst>
              <p:tags r:id="rId7"/>
            </p:custDataLst>
          </p:nvPr>
        </p:nvGrpSpPr>
        <p:grpSpPr>
          <a:xfrm>
            <a:off x="-111171" y="3375994"/>
            <a:ext cx="9366341" cy="98341"/>
            <a:chOff x="-135794" y="3359604"/>
            <a:chExt cx="12488455" cy="131122"/>
          </a:xfrm>
        </p:grpSpPr>
        <p:grpSp>
          <p:nvGrpSpPr>
            <p:cNvPr id="11" name="组合 10"/>
            <p:cNvGrpSpPr/>
            <p:nvPr/>
          </p:nvGrpSpPr>
          <p:grpSpPr>
            <a:xfrm>
              <a:off x="-135794" y="3359604"/>
              <a:ext cx="2750359" cy="131122"/>
              <a:chOff x="-2382" y="3188417"/>
              <a:chExt cx="2750359" cy="131122"/>
            </a:xfrm>
          </p:grpSpPr>
          <p:sp>
            <p:nvSpPr>
              <p:cNvPr id="15" name="矩形 2"/>
              <p:cNvSpPr/>
              <p:nvPr>
                <p:custDataLst>
                  <p:tags r:id="rId8"/>
                </p:custDataLst>
              </p:nvPr>
            </p:nvSpPr>
            <p:spPr>
              <a:xfrm>
                <a:off x="-2382" y="3198019"/>
                <a:ext cx="2684798" cy="111919"/>
              </a:xfrm>
              <a:custGeom>
                <a:avLst/>
                <a:gdLst>
                  <a:gd name="connsiteX0" fmla="*/ 0 w 2682416"/>
                  <a:gd name="connsiteY0" fmla="*/ 0 h 111919"/>
                  <a:gd name="connsiteX1" fmla="*/ 2682416 w 2682416"/>
                  <a:gd name="connsiteY1" fmla="*/ 0 h 111919"/>
                  <a:gd name="connsiteX2" fmla="*/ 2682416 w 2682416"/>
                  <a:gd name="connsiteY2" fmla="*/ 111919 h 111919"/>
                  <a:gd name="connsiteX3" fmla="*/ 0 w 2682416"/>
                  <a:gd name="connsiteY3" fmla="*/ 111919 h 111919"/>
                  <a:gd name="connsiteX4" fmla="*/ 0 w 2682416"/>
                  <a:gd name="connsiteY4" fmla="*/ 0 h 111919"/>
                  <a:gd name="connsiteX0-1" fmla="*/ 0 w 2684798"/>
                  <a:gd name="connsiteY0-2" fmla="*/ 50006 h 111919"/>
                  <a:gd name="connsiteX1-3" fmla="*/ 2684798 w 2684798"/>
                  <a:gd name="connsiteY1-4" fmla="*/ 0 h 111919"/>
                  <a:gd name="connsiteX2-5" fmla="*/ 2684798 w 2684798"/>
                  <a:gd name="connsiteY2-6" fmla="*/ 111919 h 111919"/>
                  <a:gd name="connsiteX3-7" fmla="*/ 2382 w 2684798"/>
                  <a:gd name="connsiteY3-8" fmla="*/ 111919 h 111919"/>
                  <a:gd name="connsiteX4-9" fmla="*/ 0 w 2684798"/>
                  <a:gd name="connsiteY4-10" fmla="*/ 50006 h 111919"/>
                  <a:gd name="connsiteX0-11" fmla="*/ 0 w 2684798"/>
                  <a:gd name="connsiteY0-12" fmla="*/ 50006 h 111919"/>
                  <a:gd name="connsiteX1-13" fmla="*/ 2684798 w 2684798"/>
                  <a:gd name="connsiteY1-14" fmla="*/ 0 h 111919"/>
                  <a:gd name="connsiteX2-15" fmla="*/ 2684798 w 2684798"/>
                  <a:gd name="connsiteY2-16" fmla="*/ 111919 h 111919"/>
                  <a:gd name="connsiteX3-17" fmla="*/ 1 w 2684798"/>
                  <a:gd name="connsiteY3-18" fmla="*/ 50007 h 111919"/>
                  <a:gd name="connsiteX4-19" fmla="*/ 0 w 2684798"/>
                  <a:gd name="connsiteY4-20" fmla="*/ 50006 h 11191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84798" h="111919">
                    <a:moveTo>
                      <a:pt x="0" y="50006"/>
                    </a:moveTo>
                    <a:lnTo>
                      <a:pt x="2684798" y="0"/>
                    </a:lnTo>
                    <a:lnTo>
                      <a:pt x="2684798" y="111919"/>
                    </a:lnTo>
                    <a:lnTo>
                      <a:pt x="1" y="50007"/>
                    </a:lnTo>
                    <a:lnTo>
                      <a:pt x="0" y="50006"/>
                    </a:lnTo>
                    <a:close/>
                  </a:path>
                </a:pathLst>
              </a:custGeom>
              <a:gradFill>
                <a:gsLst>
                  <a:gs pos="0">
                    <a:schemeClr val="accent1">
                      <a:lumMod val="5000"/>
                      <a:lumOff val="95000"/>
                      <a:alpha val="0"/>
                    </a:schemeClr>
                  </a:gs>
                  <a:gs pos="100000">
                    <a:schemeClr val="bg1">
                      <a:lumMod val="85000"/>
                      <a:alpha val="64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 name="矩形 15"/>
              <p:cNvSpPr/>
              <p:nvPr>
                <p:custDataLst>
                  <p:tags r:id="rId9"/>
                </p:custDataLst>
              </p:nvPr>
            </p:nvSpPr>
            <p:spPr>
              <a:xfrm rot="2700000">
                <a:off x="2616855" y="3188417"/>
                <a:ext cx="131122" cy="13112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grpSp>
        <p:grpSp>
          <p:nvGrpSpPr>
            <p:cNvPr id="12" name="组合 11"/>
            <p:cNvGrpSpPr/>
            <p:nvPr/>
          </p:nvGrpSpPr>
          <p:grpSpPr>
            <a:xfrm rot="10800000">
              <a:off x="9602302" y="3359604"/>
              <a:ext cx="2750359" cy="131122"/>
              <a:chOff x="-2382" y="3188417"/>
              <a:chExt cx="2750359" cy="131122"/>
            </a:xfrm>
          </p:grpSpPr>
          <p:sp>
            <p:nvSpPr>
              <p:cNvPr id="13" name="矩形 2"/>
              <p:cNvSpPr/>
              <p:nvPr>
                <p:custDataLst>
                  <p:tags r:id="rId10"/>
                </p:custDataLst>
              </p:nvPr>
            </p:nvSpPr>
            <p:spPr>
              <a:xfrm>
                <a:off x="-2382" y="3198019"/>
                <a:ext cx="2684798" cy="111919"/>
              </a:xfrm>
              <a:custGeom>
                <a:avLst/>
                <a:gdLst>
                  <a:gd name="connsiteX0" fmla="*/ 0 w 2682416"/>
                  <a:gd name="connsiteY0" fmla="*/ 0 h 111919"/>
                  <a:gd name="connsiteX1" fmla="*/ 2682416 w 2682416"/>
                  <a:gd name="connsiteY1" fmla="*/ 0 h 111919"/>
                  <a:gd name="connsiteX2" fmla="*/ 2682416 w 2682416"/>
                  <a:gd name="connsiteY2" fmla="*/ 111919 h 111919"/>
                  <a:gd name="connsiteX3" fmla="*/ 0 w 2682416"/>
                  <a:gd name="connsiteY3" fmla="*/ 111919 h 111919"/>
                  <a:gd name="connsiteX4" fmla="*/ 0 w 2682416"/>
                  <a:gd name="connsiteY4" fmla="*/ 0 h 111919"/>
                  <a:gd name="connsiteX0-1" fmla="*/ 0 w 2684798"/>
                  <a:gd name="connsiteY0-2" fmla="*/ 50006 h 111919"/>
                  <a:gd name="connsiteX1-3" fmla="*/ 2684798 w 2684798"/>
                  <a:gd name="connsiteY1-4" fmla="*/ 0 h 111919"/>
                  <a:gd name="connsiteX2-5" fmla="*/ 2684798 w 2684798"/>
                  <a:gd name="connsiteY2-6" fmla="*/ 111919 h 111919"/>
                  <a:gd name="connsiteX3-7" fmla="*/ 2382 w 2684798"/>
                  <a:gd name="connsiteY3-8" fmla="*/ 111919 h 111919"/>
                  <a:gd name="connsiteX4-9" fmla="*/ 0 w 2684798"/>
                  <a:gd name="connsiteY4-10" fmla="*/ 50006 h 111919"/>
                  <a:gd name="connsiteX0-11" fmla="*/ 0 w 2684798"/>
                  <a:gd name="connsiteY0-12" fmla="*/ 50006 h 111919"/>
                  <a:gd name="connsiteX1-13" fmla="*/ 2684798 w 2684798"/>
                  <a:gd name="connsiteY1-14" fmla="*/ 0 h 111919"/>
                  <a:gd name="connsiteX2-15" fmla="*/ 2684798 w 2684798"/>
                  <a:gd name="connsiteY2-16" fmla="*/ 111919 h 111919"/>
                  <a:gd name="connsiteX3-17" fmla="*/ 1 w 2684798"/>
                  <a:gd name="connsiteY3-18" fmla="*/ 50007 h 111919"/>
                  <a:gd name="connsiteX4-19" fmla="*/ 0 w 2684798"/>
                  <a:gd name="connsiteY4-20" fmla="*/ 50006 h 11191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84798" h="111919">
                    <a:moveTo>
                      <a:pt x="0" y="50006"/>
                    </a:moveTo>
                    <a:lnTo>
                      <a:pt x="2684798" y="0"/>
                    </a:lnTo>
                    <a:lnTo>
                      <a:pt x="2684798" y="111919"/>
                    </a:lnTo>
                    <a:lnTo>
                      <a:pt x="1" y="50007"/>
                    </a:lnTo>
                    <a:lnTo>
                      <a:pt x="0" y="50006"/>
                    </a:lnTo>
                    <a:close/>
                  </a:path>
                </a:pathLst>
              </a:custGeom>
              <a:gradFill>
                <a:gsLst>
                  <a:gs pos="0">
                    <a:schemeClr val="accent1">
                      <a:lumMod val="5000"/>
                      <a:lumOff val="95000"/>
                      <a:alpha val="0"/>
                    </a:schemeClr>
                  </a:gs>
                  <a:gs pos="100000">
                    <a:schemeClr val="bg1">
                      <a:lumMod val="85000"/>
                      <a:alpha val="64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 name="矩形 13"/>
              <p:cNvSpPr/>
              <p:nvPr>
                <p:custDataLst>
                  <p:tags r:id="rId11"/>
                </p:custDataLst>
              </p:nvPr>
            </p:nvSpPr>
            <p:spPr>
              <a:xfrm rot="2700000">
                <a:off x="2616855" y="3188417"/>
                <a:ext cx="131122" cy="13112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sp>
        <p:nvSpPr>
          <p:cNvPr id="17" name="文本框 16"/>
          <p:cNvSpPr txBox="1"/>
          <p:nvPr userDrawn="1">
            <p:custDataLst>
              <p:tags r:id="rId12"/>
            </p:custDataLst>
          </p:nvPr>
        </p:nvSpPr>
        <p:spPr>
          <a:xfrm>
            <a:off x="-594812" y="4360024"/>
            <a:ext cx="2052485" cy="3154710"/>
          </a:xfrm>
          <a:prstGeom prst="rect">
            <a:avLst/>
          </a:prstGeom>
          <a:noFill/>
        </p:spPr>
        <p:txBody>
          <a:bodyPr wrap="none" rtlCol="0">
            <a:spAutoFit/>
          </a:bodyPr>
          <a:lstStyle/>
          <a:p>
            <a:r>
              <a:rPr lang="zh-CN" altLang="en-US" sz="14925" dirty="0">
                <a:solidFill>
                  <a:srgbClr val="BDCBD1">
                    <a:alpha val="25000"/>
                  </a:srgbClr>
                </a:solidFill>
                <a:latin typeface="华文中宋" panose="02010600040101010101" pitchFamily="2" charset="-122"/>
                <a:ea typeface="华文中宋" panose="02010600040101010101" pitchFamily="2" charset="-122"/>
              </a:rPr>
              <a:t>字</a:t>
            </a:r>
            <a:endParaRPr lang="zh-CN" altLang="en-US" sz="14925" dirty="0">
              <a:solidFill>
                <a:srgbClr val="BDCBD1">
                  <a:alpha val="25000"/>
                </a:srgbClr>
              </a:solidFill>
              <a:latin typeface="华文中宋" panose="02010600040101010101" pitchFamily="2" charset="-122"/>
              <a:ea typeface="华文中宋" panose="02010600040101010101" pitchFamily="2" charset="-122"/>
            </a:endParaRPr>
          </a:p>
        </p:txBody>
      </p:sp>
      <p:sp>
        <p:nvSpPr>
          <p:cNvPr id="3" name="日期占位符 2"/>
          <p:cNvSpPr>
            <a:spLocks noGrp="1"/>
          </p:cNvSpPr>
          <p:nvPr>
            <p:ph type="dt" sz="half" idx="10"/>
            <p:custDataLst>
              <p:tags r:id="rId13"/>
            </p:custDataLst>
          </p:nvPr>
        </p:nvSpPr>
        <p:spPr>
          <a:xfrm>
            <a:off x="659807" y="6389433"/>
            <a:ext cx="2025000" cy="2376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4"/>
            </p:custDataLst>
          </p:nvPr>
        </p:nvSpPr>
        <p:spPr>
          <a:xfrm>
            <a:off x="3087000" y="6389433"/>
            <a:ext cx="2970000" cy="237600"/>
          </a:xfrm>
        </p:spPr>
        <p:txBody>
          <a:bodyPr/>
          <a:lstStyle/>
          <a:p>
            <a:endParaRPr lang="zh-CN" altLang="en-US"/>
          </a:p>
        </p:txBody>
      </p:sp>
      <p:sp>
        <p:nvSpPr>
          <p:cNvPr id="5" name="灯片编号占位符 4"/>
          <p:cNvSpPr>
            <a:spLocks noGrp="1"/>
          </p:cNvSpPr>
          <p:nvPr>
            <p:ph type="sldNum" sz="quarter" idx="12"/>
            <p:custDataLst>
              <p:tags r:id="rId15"/>
            </p:custDataLst>
          </p:nvPr>
        </p:nvSpPr>
        <p:spPr>
          <a:xfrm>
            <a:off x="6457950" y="6389433"/>
            <a:ext cx="2025000" cy="2376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16"/>
            </p:custDataLst>
          </p:nvPr>
        </p:nvSpPr>
        <p:spPr>
          <a:xfrm>
            <a:off x="2086516" y="2730732"/>
            <a:ext cx="4952318" cy="1396535"/>
          </a:xfrm>
        </p:spPr>
        <p:txBody>
          <a:bodyPr vert="horz" lIns="90000" tIns="46800" rIns="90000" bIns="46800" rtlCol="0" anchor="ctr" anchorCtr="0">
            <a:normAutofit/>
          </a:bodyPr>
          <a:lstStyle>
            <a:lvl1pPr marL="0" marR="0" algn="ctr" defTabSz="914400" rtl="0" eaLnBrk="1" fontAlgn="auto" latinLnBrk="0" hangingPunct="1">
              <a:lnSpc>
                <a:spcPct val="100000"/>
              </a:lnSpc>
              <a:buNone/>
              <a:defRPr kumimoji="0" lang="zh-CN" altLang="en-US" sz="8625" b="1" i="0" u="none" strike="noStrike" kern="1200" cap="none" spc="600" normalizeH="0" baseline="0" noProof="1" dirty="0">
                <a:solidFill>
                  <a:schemeClr val="tx1">
                    <a:lumMod val="85000"/>
                    <a:lumOff val="15000"/>
                  </a:schemeClr>
                </a:solidFill>
                <a:uFillTx/>
                <a:latin typeface="Arial" panose="020B0604020202020204" pitchFamily="34" charset="0"/>
                <a:ea typeface="汉仪尚巍手书W" panose="00020600040101010101" pitchFamily="18" charset="-122"/>
                <a:cs typeface="+mj-cs"/>
                <a:sym typeface="+mn-ea"/>
              </a:defRPr>
            </a:lvl1pPr>
          </a:lstStyle>
          <a:p>
            <a:pPr lvl="0"/>
            <a:r>
              <a:rPr dirty="0">
                <a:sym typeface="+mn-ea"/>
              </a:rPr>
              <a:t>编辑标题</a:t>
            </a:r>
            <a:endParaRPr dirty="0">
              <a:sym typeface="+mn-ea"/>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通用">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3"/>
            </p:custDataLst>
          </p:nvPr>
        </p:nvSpPr>
        <p:spPr>
          <a:xfrm>
            <a:off x="502411" y="498476"/>
            <a:ext cx="8139178" cy="331473"/>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a:xfrm>
            <a:off x="659807" y="6389433"/>
            <a:ext cx="2025000" cy="237600"/>
          </a:xfrm>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a:xfrm>
            <a:off x="3087000" y="6389433"/>
            <a:ext cx="2970000" cy="237600"/>
          </a:xfrm>
        </p:spPr>
        <p:txBody>
          <a:bodyPr/>
          <a:lstStyle>
            <a:lvl1pPr>
              <a:defRPr baseline="0">
                <a:latin typeface="隶书" panose="02010509060101010101" pitchFamily="49" charset="-122"/>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6389433"/>
            <a:ext cx="2025000" cy="237600"/>
          </a:xfrm>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相框">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矩形 7"/>
          <p:cNvSpPr/>
          <p:nvPr userDrawn="1">
            <p:custDataLst>
              <p:tags r:id="rId3"/>
            </p:custDataLst>
          </p:nvPr>
        </p:nvSpPr>
        <p:spPr>
          <a:xfrm>
            <a:off x="219600" y="304200"/>
            <a:ext cx="8704800" cy="624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aseline="0">
              <a:latin typeface="隶书" panose="02010509060101010101" pitchFamily="49" charset="-122"/>
              <a:ea typeface="隶书" panose="02010509060101010101" pitchFamily="49" charset="-122"/>
            </a:endParaRPr>
          </a:p>
        </p:txBody>
      </p:sp>
      <p:grpSp>
        <p:nvGrpSpPr>
          <p:cNvPr id="10" name="组合 9"/>
          <p:cNvGrpSpPr/>
          <p:nvPr userDrawn="1">
            <p:custDataLst>
              <p:tags r:id="rId4"/>
            </p:custDataLst>
          </p:nvPr>
        </p:nvGrpSpPr>
        <p:grpSpPr>
          <a:xfrm>
            <a:off x="7290435" y="479028"/>
            <a:ext cx="1529715" cy="496729"/>
            <a:chOff x="9814560" y="164465"/>
            <a:chExt cx="2192655" cy="711835"/>
          </a:xfrm>
        </p:grpSpPr>
        <p:pic>
          <p:nvPicPr>
            <p:cNvPr id="14" name="图片 13"/>
            <p:cNvPicPr>
              <a:picLocks noChangeAspect="1"/>
            </p:cNvPicPr>
            <p:nvPr userDrawn="1">
              <p:custDataLst>
                <p:tags r:id="rId5"/>
              </p:custDataLst>
            </p:nvPr>
          </p:nvPicPr>
          <p:blipFill>
            <a:blip r:embed="rId6"/>
            <a:stretch>
              <a:fillRect/>
            </a:stretch>
          </p:blipFill>
          <p:spPr>
            <a:xfrm>
              <a:off x="10479405" y="164465"/>
              <a:ext cx="1527810" cy="711835"/>
            </a:xfrm>
            <a:prstGeom prst="rect">
              <a:avLst/>
            </a:prstGeom>
            <a:ln>
              <a:noFill/>
            </a:ln>
          </p:spPr>
        </p:pic>
        <p:pic>
          <p:nvPicPr>
            <p:cNvPr id="15" name="图片 14"/>
            <p:cNvPicPr>
              <a:picLocks noChangeAspect="1"/>
            </p:cNvPicPr>
            <p:nvPr userDrawn="1">
              <p:custDataLst>
                <p:tags r:id="rId7"/>
              </p:custDataLst>
            </p:nvPr>
          </p:nvPicPr>
          <p:blipFill>
            <a:blip r:embed="rId8"/>
            <a:stretch>
              <a:fillRect/>
            </a:stretch>
          </p:blipFill>
          <p:spPr>
            <a:xfrm flipH="1" flipV="1">
              <a:off x="9814560" y="347980"/>
              <a:ext cx="741045" cy="345440"/>
            </a:xfrm>
            <a:prstGeom prst="rect">
              <a:avLst/>
            </a:prstGeom>
            <a:ln>
              <a:noFill/>
            </a:ln>
          </p:spPr>
        </p:pic>
      </p:grpSp>
      <p:grpSp>
        <p:nvGrpSpPr>
          <p:cNvPr id="11" name="组合 10"/>
          <p:cNvGrpSpPr/>
          <p:nvPr userDrawn="1">
            <p:custDataLst>
              <p:tags r:id="rId9"/>
            </p:custDataLst>
          </p:nvPr>
        </p:nvGrpSpPr>
        <p:grpSpPr>
          <a:xfrm>
            <a:off x="338614" y="5828665"/>
            <a:ext cx="1566386" cy="552450"/>
            <a:chOff x="184785" y="5835650"/>
            <a:chExt cx="2512695" cy="886460"/>
          </a:xfrm>
        </p:grpSpPr>
        <p:pic>
          <p:nvPicPr>
            <p:cNvPr id="12" name="图片 11"/>
            <p:cNvPicPr>
              <a:picLocks noChangeAspect="1"/>
            </p:cNvPicPr>
            <p:nvPr userDrawn="1">
              <p:custDataLst>
                <p:tags r:id="rId10"/>
              </p:custDataLst>
            </p:nvPr>
          </p:nvPicPr>
          <p:blipFill>
            <a:blip r:embed="rId11"/>
            <a:stretch>
              <a:fillRect/>
            </a:stretch>
          </p:blipFill>
          <p:spPr>
            <a:xfrm>
              <a:off x="184785" y="5957570"/>
              <a:ext cx="1771650" cy="764540"/>
            </a:xfrm>
            <a:prstGeom prst="rect">
              <a:avLst/>
            </a:prstGeom>
            <a:ln>
              <a:noFill/>
            </a:ln>
          </p:spPr>
        </p:pic>
        <p:pic>
          <p:nvPicPr>
            <p:cNvPr id="13" name="图片 12"/>
            <p:cNvPicPr>
              <a:picLocks noChangeAspect="1"/>
            </p:cNvPicPr>
            <p:nvPr userDrawn="1">
              <p:custDataLst>
                <p:tags r:id="rId12"/>
              </p:custDataLst>
            </p:nvPr>
          </p:nvPicPr>
          <p:blipFill>
            <a:blip r:embed="rId13"/>
            <a:stretch>
              <a:fillRect/>
            </a:stretch>
          </p:blipFill>
          <p:spPr>
            <a:xfrm flipH="1" flipV="1">
              <a:off x="1956435" y="5835650"/>
              <a:ext cx="741045" cy="345440"/>
            </a:xfrm>
            <a:prstGeom prst="rect">
              <a:avLst/>
            </a:prstGeom>
            <a:ln>
              <a:noFill/>
            </a:ln>
          </p:spPr>
        </p:pic>
      </p:grpSp>
      <p:sp>
        <p:nvSpPr>
          <p:cNvPr id="2" name="标题 1"/>
          <p:cNvSpPr>
            <a:spLocks noGrp="1"/>
          </p:cNvSpPr>
          <p:nvPr userDrawn="1">
            <p:ph type="title" hasCustomPrompt="1"/>
            <p:custDataLst>
              <p:tags r:id="rId14"/>
            </p:custDataLst>
          </p:nvPr>
        </p:nvSpPr>
        <p:spPr>
          <a:xfrm>
            <a:off x="961200" y="1339650"/>
            <a:ext cx="7219800" cy="542700"/>
          </a:xfrm>
        </p:spPr>
        <p:txBody>
          <a:bodyPr lIns="90000" tIns="46800" rIns="90000" bIns="46800" anchor="ctr">
            <a:normAutofit/>
          </a:bodyPr>
          <a:lstStyle>
            <a:lvl1pPr>
              <a:defRPr sz="2400" baseline="0">
                <a:solidFill>
                  <a:schemeClr val="tx1">
                    <a:lumMod val="85000"/>
                    <a:lumOff val="15000"/>
                  </a:schemeClr>
                </a:solidFill>
                <a:latin typeface="Arial" panose="020B0604020202020204" pitchFamily="34" charset="0"/>
                <a:ea typeface="隶书" panose="02010509060101010101" pitchFamily="49" charset="-122"/>
              </a:defRPr>
            </a:lvl1pPr>
          </a:lstStyle>
          <a:p>
            <a:r>
              <a:rPr lang="zh-CN" altLang="en-US" dirty="0"/>
              <a:t>单击此处编辑标题</a:t>
            </a:r>
            <a:endParaRPr lang="zh-CN" altLang="en-US" dirty="0"/>
          </a:p>
        </p:txBody>
      </p:sp>
      <p:sp>
        <p:nvSpPr>
          <p:cNvPr id="7" name="内容占位符 6"/>
          <p:cNvSpPr>
            <a:spLocks noGrp="1"/>
          </p:cNvSpPr>
          <p:nvPr userDrawn="1">
            <p:ph sz="quarter" idx="13"/>
            <p:custDataLst>
              <p:tags r:id="rId15"/>
            </p:custDataLst>
          </p:nvPr>
        </p:nvSpPr>
        <p:spPr>
          <a:xfrm>
            <a:off x="960835" y="2594250"/>
            <a:ext cx="7219950" cy="25839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userDrawn="1">
            <p:ph type="dt" sz="half" idx="10"/>
            <p:custDataLst>
              <p:tags r:id="rId16"/>
            </p:custDataLst>
          </p:nvPr>
        </p:nvSpPr>
        <p:spPr>
          <a:xfrm>
            <a:off x="659807" y="6389433"/>
            <a:ext cx="2025000" cy="237600"/>
          </a:xfrm>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17"/>
            </p:custDataLst>
          </p:nvPr>
        </p:nvSpPr>
        <p:spPr>
          <a:xfrm>
            <a:off x="3087000" y="6389433"/>
            <a:ext cx="2970000" cy="237600"/>
          </a:xfrm>
        </p:spPr>
        <p:txBody>
          <a:bodyPr/>
          <a:lstStyle>
            <a:lvl1pPr>
              <a:defRPr baseline="0">
                <a:latin typeface="隶书" panose="02010509060101010101" pitchFamily="49" charset="-122"/>
                <a:ea typeface="隶书" panose="02010509060101010101" pitchFamily="49" charset="-122"/>
              </a:defRPr>
            </a:lvl1pPr>
          </a:lstStyle>
          <a:p>
            <a:endParaRPr lang="zh-CN" altLang="en-US" dirty="0"/>
          </a:p>
        </p:txBody>
      </p:sp>
      <p:sp>
        <p:nvSpPr>
          <p:cNvPr id="5" name="灯片编号占位符 4"/>
          <p:cNvSpPr>
            <a:spLocks noGrp="1"/>
          </p:cNvSpPr>
          <p:nvPr userDrawn="1">
            <p:ph type="sldNum" sz="quarter" idx="12"/>
            <p:custDataLst>
              <p:tags r:id="rId18"/>
            </p:custDataLst>
          </p:nvPr>
        </p:nvSpPr>
        <p:spPr>
          <a:xfrm>
            <a:off x="6457950" y="6389433"/>
            <a:ext cx="2025000" cy="237600"/>
          </a:xfrm>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左右">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矩形 7"/>
          <p:cNvSpPr/>
          <p:nvPr userDrawn="1">
            <p:custDataLst>
              <p:tags r:id="rId3"/>
            </p:custDataLst>
          </p:nvPr>
        </p:nvSpPr>
        <p:spPr>
          <a:xfrm>
            <a:off x="0" y="0"/>
            <a:ext cx="3617595"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baseline="0" dirty="0">
              <a:latin typeface="隶书" panose="02010509060101010101" pitchFamily="49" charset="-122"/>
              <a:ea typeface="隶书" panose="02010509060101010101" pitchFamily="49" charset="-122"/>
              <a:sym typeface="+mn-ea"/>
            </a:endParaRPr>
          </a:p>
        </p:txBody>
      </p:sp>
      <p:sp>
        <p:nvSpPr>
          <p:cNvPr id="2" name="标题 1"/>
          <p:cNvSpPr>
            <a:spLocks noGrp="1"/>
          </p:cNvSpPr>
          <p:nvPr>
            <p:ph type="title" hasCustomPrompt="1"/>
            <p:custDataLst>
              <p:tags r:id="rId4"/>
            </p:custDataLst>
          </p:nvPr>
        </p:nvSpPr>
        <p:spPr>
          <a:xfrm>
            <a:off x="437400" y="880650"/>
            <a:ext cx="2970000" cy="661500"/>
          </a:xfrm>
        </p:spPr>
        <p:txBody>
          <a:bodyPr lIns="90000" tIns="46800" rIns="90000" bIns="46800" anchor="ctr">
            <a:normAutofit/>
          </a:bodyPr>
          <a:lstStyle>
            <a:lvl1pPr>
              <a:defRPr sz="2700" baseline="0">
                <a:solidFill>
                  <a:schemeClr val="tx1">
                    <a:lumMod val="85000"/>
                    <a:lumOff val="15000"/>
                  </a:schemeClr>
                </a:solidFill>
                <a:latin typeface="Arial" panose="020B0604020202020204" pitchFamily="34" charset="0"/>
                <a:ea typeface="隶书" panose="02010509060101010101" pitchFamily="49"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5"/>
            </p:custDataLst>
          </p:nvPr>
        </p:nvSpPr>
        <p:spPr>
          <a:xfrm>
            <a:off x="659807" y="6389433"/>
            <a:ext cx="2025000" cy="237600"/>
          </a:xfrm>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3087000" y="6389433"/>
            <a:ext cx="2970000" cy="237600"/>
          </a:xfrm>
        </p:spPr>
        <p:txBody>
          <a:bodyPr/>
          <a:lstStyle>
            <a:lvl1pPr>
              <a:defRPr baseline="0">
                <a:latin typeface="隶书" panose="02010509060101010101" pitchFamily="49" charset="-122"/>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6457950" y="6389433"/>
            <a:ext cx="2025000" cy="237600"/>
          </a:xfrm>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8"/>
            </p:custDataLst>
          </p:nvPr>
        </p:nvSpPr>
        <p:spPr>
          <a:xfrm>
            <a:off x="440100" y="2275650"/>
            <a:ext cx="2967300" cy="30699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9"/>
            </p:custDataLst>
          </p:nvPr>
        </p:nvSpPr>
        <p:spPr>
          <a:xfrm>
            <a:off x="3825900" y="1405930"/>
            <a:ext cx="4860000" cy="3815953"/>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2" name="组合 11"/>
          <p:cNvGrpSpPr/>
          <p:nvPr userDrawn="1">
            <p:custDataLst>
              <p:tags r:id="rId10"/>
            </p:custDataLst>
          </p:nvPr>
        </p:nvGrpSpPr>
        <p:grpSpPr>
          <a:xfrm>
            <a:off x="138589" y="5946458"/>
            <a:ext cx="1884521" cy="664845"/>
            <a:chOff x="184785" y="5835650"/>
            <a:chExt cx="2512695" cy="886460"/>
          </a:xfrm>
        </p:grpSpPr>
        <p:pic>
          <p:nvPicPr>
            <p:cNvPr id="13" name="图片 12"/>
            <p:cNvPicPr>
              <a:picLocks noChangeAspect="1"/>
            </p:cNvPicPr>
            <p:nvPr userDrawn="1">
              <p:custDataLst>
                <p:tags r:id="rId11"/>
              </p:custDataLst>
            </p:nvPr>
          </p:nvPicPr>
          <p:blipFill>
            <a:blip r:embed="rId12"/>
            <a:stretch>
              <a:fillRect/>
            </a:stretch>
          </p:blipFill>
          <p:spPr>
            <a:xfrm>
              <a:off x="184785" y="5957570"/>
              <a:ext cx="1771650" cy="764540"/>
            </a:xfrm>
            <a:prstGeom prst="rect">
              <a:avLst/>
            </a:prstGeom>
            <a:ln>
              <a:noFill/>
            </a:ln>
          </p:spPr>
        </p:pic>
        <p:pic>
          <p:nvPicPr>
            <p:cNvPr id="14" name="图片 13"/>
            <p:cNvPicPr>
              <a:picLocks noChangeAspect="1"/>
            </p:cNvPicPr>
            <p:nvPr userDrawn="1">
              <p:custDataLst>
                <p:tags r:id="rId13"/>
              </p:custDataLst>
            </p:nvPr>
          </p:nvPicPr>
          <p:blipFill>
            <a:blip r:embed="rId14"/>
            <a:stretch>
              <a:fillRect/>
            </a:stretch>
          </p:blipFill>
          <p:spPr>
            <a:xfrm flipH="1" flipV="1">
              <a:off x="1956435" y="5835650"/>
              <a:ext cx="741045" cy="345440"/>
            </a:xfrm>
            <a:prstGeom prst="rect">
              <a:avLst/>
            </a:prstGeom>
            <a:ln>
              <a:noFill/>
            </a:ln>
          </p:spPr>
        </p:pic>
      </p:grpSp>
    </p:spTree>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上下">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矩形 9"/>
          <p:cNvSpPr/>
          <p:nvPr userDrawn="1">
            <p:custDataLst>
              <p:tags r:id="rId3"/>
            </p:custDataLst>
          </p:nvPr>
        </p:nvSpPr>
        <p:spPr>
          <a:xfrm>
            <a:off x="0" y="0"/>
            <a:ext cx="9144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baseline="0">
              <a:latin typeface="隶书" panose="02010509060101010101" pitchFamily="49" charset="-122"/>
              <a:ea typeface="隶书" panose="02010509060101010101" pitchFamily="49" charset="-122"/>
              <a:sym typeface="+mn-ea"/>
            </a:endParaRPr>
          </a:p>
        </p:txBody>
      </p:sp>
      <p:grpSp>
        <p:nvGrpSpPr>
          <p:cNvPr id="11" name="组合 10"/>
          <p:cNvGrpSpPr/>
          <p:nvPr userDrawn="1">
            <p:custDataLst>
              <p:tags r:id="rId4"/>
            </p:custDataLst>
          </p:nvPr>
        </p:nvGrpSpPr>
        <p:grpSpPr>
          <a:xfrm>
            <a:off x="7360920" y="253444"/>
            <a:ext cx="1644491" cy="533876"/>
            <a:chOff x="9814560" y="164465"/>
            <a:chExt cx="2192655" cy="711835"/>
          </a:xfrm>
        </p:grpSpPr>
        <p:pic>
          <p:nvPicPr>
            <p:cNvPr id="12" name="图片 11"/>
            <p:cNvPicPr>
              <a:picLocks noChangeAspect="1"/>
            </p:cNvPicPr>
            <p:nvPr userDrawn="1">
              <p:custDataLst>
                <p:tags r:id="rId5"/>
              </p:custDataLst>
            </p:nvPr>
          </p:nvPicPr>
          <p:blipFill>
            <a:blip r:embed="rId6"/>
            <a:stretch>
              <a:fillRect/>
            </a:stretch>
          </p:blipFill>
          <p:spPr>
            <a:xfrm>
              <a:off x="10479405" y="164465"/>
              <a:ext cx="1527810" cy="711835"/>
            </a:xfrm>
            <a:prstGeom prst="rect">
              <a:avLst/>
            </a:prstGeom>
            <a:ln>
              <a:noFill/>
            </a:ln>
          </p:spPr>
        </p:pic>
        <p:pic>
          <p:nvPicPr>
            <p:cNvPr id="13" name="图片 12"/>
            <p:cNvPicPr>
              <a:picLocks noChangeAspect="1"/>
            </p:cNvPicPr>
            <p:nvPr userDrawn="1">
              <p:custDataLst>
                <p:tags r:id="rId7"/>
              </p:custDataLst>
            </p:nvPr>
          </p:nvPicPr>
          <p:blipFill>
            <a:blip r:embed="rId8"/>
            <a:stretch>
              <a:fillRect/>
            </a:stretch>
          </p:blipFill>
          <p:spPr>
            <a:xfrm flipH="1" flipV="1">
              <a:off x="9814560" y="347980"/>
              <a:ext cx="741045" cy="345440"/>
            </a:xfrm>
            <a:prstGeom prst="rect">
              <a:avLst/>
            </a:prstGeom>
            <a:ln>
              <a:noFill/>
            </a:ln>
          </p:spPr>
        </p:pic>
      </p:grpSp>
      <p:sp>
        <p:nvSpPr>
          <p:cNvPr id="2" name="标题 1"/>
          <p:cNvSpPr>
            <a:spLocks noGrp="1"/>
          </p:cNvSpPr>
          <p:nvPr>
            <p:ph type="title"/>
            <p:custDataLst>
              <p:tags r:id="rId9"/>
            </p:custDataLst>
          </p:nvPr>
        </p:nvSpPr>
        <p:spPr>
          <a:xfrm>
            <a:off x="459000" y="859500"/>
            <a:ext cx="8232300" cy="469800"/>
          </a:xfrm>
        </p:spPr>
        <p:txBody>
          <a:bodyPr lIns="90000" tIns="46800" rIns="90000" bIns="46800" anchor="ctr">
            <a:normAutofit/>
          </a:bodyPr>
          <a:lstStyle>
            <a:lvl1pPr algn="ctr">
              <a:defRPr sz="2700" baseline="0">
                <a:solidFill>
                  <a:schemeClr val="tx1">
                    <a:lumMod val="85000"/>
                    <a:lumOff val="15000"/>
                  </a:schemeClr>
                </a:solidFill>
                <a:latin typeface="Arial" panose="020B0604020202020204" pitchFamily="34" charset="0"/>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659807" y="6389433"/>
            <a:ext cx="2025000" cy="237600"/>
          </a:xfrm>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3087000" y="6389433"/>
            <a:ext cx="2970000" cy="237600"/>
          </a:xfrm>
        </p:spPr>
        <p:txBody>
          <a:bodyPr/>
          <a:lstStyle>
            <a:lvl1pPr>
              <a:defRPr baseline="0">
                <a:latin typeface="隶书" panose="02010509060101010101" pitchFamily="49" charset="-122"/>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6457950" y="6389433"/>
            <a:ext cx="2025000" cy="237600"/>
          </a:xfrm>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459000" y="1763100"/>
            <a:ext cx="8231981" cy="621000"/>
          </a:xfrm>
        </p:spPr>
        <p:txBody>
          <a:bodyPr lIns="90000" tIns="46800" rIns="90000" bIns="46800">
            <a:normAutofit/>
          </a:bodyPr>
          <a:lstStyle>
            <a:lvl1pPr marL="0" indent="0" algn="ctr">
              <a:buNone/>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4"/>
            </p:custDataLst>
          </p:nvPr>
        </p:nvSpPr>
        <p:spPr>
          <a:xfrm>
            <a:off x="459581" y="3236850"/>
            <a:ext cx="8224200" cy="25731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下上">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矩形 7"/>
          <p:cNvSpPr/>
          <p:nvPr userDrawn="1">
            <p:custDataLst>
              <p:tags r:id="rId3"/>
            </p:custDataLst>
          </p:nvPr>
        </p:nvSpPr>
        <p:spPr>
          <a:xfrm>
            <a:off x="0" y="5029201"/>
            <a:ext cx="9144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baseline="0">
              <a:latin typeface="隶书" panose="02010509060101010101" pitchFamily="49" charset="-122"/>
              <a:ea typeface="隶书" panose="02010509060101010101" pitchFamily="49" charset="-122"/>
              <a:sym typeface="+mn-ea"/>
            </a:endParaRPr>
          </a:p>
        </p:txBody>
      </p:sp>
      <p:grpSp>
        <p:nvGrpSpPr>
          <p:cNvPr id="10" name="组合 9"/>
          <p:cNvGrpSpPr/>
          <p:nvPr userDrawn="1">
            <p:custDataLst>
              <p:tags r:id="rId4"/>
            </p:custDataLst>
          </p:nvPr>
        </p:nvGrpSpPr>
        <p:grpSpPr>
          <a:xfrm>
            <a:off x="138589" y="5946458"/>
            <a:ext cx="1884521" cy="664845"/>
            <a:chOff x="184785" y="5835650"/>
            <a:chExt cx="2512695" cy="886460"/>
          </a:xfrm>
        </p:grpSpPr>
        <p:pic>
          <p:nvPicPr>
            <p:cNvPr id="11" name="图片 10"/>
            <p:cNvPicPr>
              <a:picLocks noChangeAspect="1"/>
            </p:cNvPicPr>
            <p:nvPr userDrawn="1">
              <p:custDataLst>
                <p:tags r:id="rId5"/>
              </p:custDataLst>
            </p:nvPr>
          </p:nvPicPr>
          <p:blipFill>
            <a:blip r:embed="rId6"/>
            <a:stretch>
              <a:fillRect/>
            </a:stretch>
          </p:blipFill>
          <p:spPr>
            <a:xfrm>
              <a:off x="184785" y="5957570"/>
              <a:ext cx="1771650" cy="764540"/>
            </a:xfrm>
            <a:prstGeom prst="rect">
              <a:avLst/>
            </a:prstGeom>
            <a:ln>
              <a:noFill/>
            </a:ln>
          </p:spPr>
        </p:pic>
        <p:pic>
          <p:nvPicPr>
            <p:cNvPr id="12" name="图片 11"/>
            <p:cNvPicPr>
              <a:picLocks noChangeAspect="1"/>
            </p:cNvPicPr>
            <p:nvPr userDrawn="1">
              <p:custDataLst>
                <p:tags r:id="rId7"/>
              </p:custDataLst>
            </p:nvPr>
          </p:nvPicPr>
          <p:blipFill>
            <a:blip r:embed="rId8"/>
            <a:stretch>
              <a:fillRect/>
            </a:stretch>
          </p:blipFill>
          <p:spPr>
            <a:xfrm flipH="1" flipV="1">
              <a:off x="1956435" y="5835650"/>
              <a:ext cx="741045" cy="345440"/>
            </a:xfrm>
            <a:prstGeom prst="rect">
              <a:avLst/>
            </a:prstGeom>
            <a:ln>
              <a:noFill/>
            </a:ln>
          </p:spPr>
        </p:pic>
      </p:grpSp>
      <p:sp>
        <p:nvSpPr>
          <p:cNvPr id="2" name="标题 1"/>
          <p:cNvSpPr>
            <a:spLocks noGrp="1"/>
          </p:cNvSpPr>
          <p:nvPr>
            <p:ph type="title"/>
            <p:custDataLst>
              <p:tags r:id="rId9"/>
            </p:custDataLst>
          </p:nvPr>
        </p:nvSpPr>
        <p:spPr>
          <a:xfrm>
            <a:off x="453600" y="740250"/>
            <a:ext cx="8232300" cy="423900"/>
          </a:xfrm>
        </p:spPr>
        <p:txBody>
          <a:bodyPr lIns="90000" tIns="46800" rIns="90000" bIns="46800" anchor="ctr">
            <a:normAutofit/>
          </a:bodyPr>
          <a:lstStyle>
            <a:lvl1pPr algn="ctr">
              <a:defRPr sz="2400" baseline="0">
                <a:solidFill>
                  <a:schemeClr val="tx1">
                    <a:lumMod val="85000"/>
                    <a:lumOff val="15000"/>
                  </a:schemeClr>
                </a:solidFill>
                <a:latin typeface="Arial" panose="020B0604020202020204" pitchFamily="34" charset="0"/>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659807" y="6389433"/>
            <a:ext cx="2025000" cy="237600"/>
          </a:xfrm>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3087000" y="6389433"/>
            <a:ext cx="2970000" cy="237600"/>
          </a:xfrm>
        </p:spPr>
        <p:txBody>
          <a:bodyPr/>
          <a:lstStyle>
            <a:lvl1pPr>
              <a:defRPr baseline="0">
                <a:latin typeface="隶书" panose="02010509060101010101" pitchFamily="49" charset="-122"/>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6457950" y="6389433"/>
            <a:ext cx="2025000" cy="237600"/>
          </a:xfrm>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453628" y="2082600"/>
            <a:ext cx="8243100" cy="24084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4"/>
            </p:custDataLst>
          </p:nvPr>
        </p:nvSpPr>
        <p:spPr>
          <a:xfrm>
            <a:off x="445500" y="5306850"/>
            <a:ext cx="8251200" cy="758700"/>
          </a:xfrm>
        </p:spPr>
        <p:txBody>
          <a:bodyPr lIns="90000" tIns="46800" rIns="90000" bIns="46800">
            <a:normAutofit/>
          </a:bodyPr>
          <a:lstStyle>
            <a:lvl1pPr marL="0" indent="0">
              <a:buNone/>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导航">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矩形 9"/>
          <p:cNvSpPr/>
          <p:nvPr userDrawn="1">
            <p:custDataLst>
              <p:tags r:id="rId3"/>
            </p:custDataLst>
          </p:nvPr>
        </p:nvSpPr>
        <p:spPr>
          <a:xfrm>
            <a:off x="0" y="0"/>
            <a:ext cx="9144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baseline="0">
              <a:latin typeface="隶书" panose="02010509060101010101" pitchFamily="49" charset="-122"/>
              <a:ea typeface="隶书" panose="02010509060101010101" pitchFamily="49" charset="-122"/>
              <a:sym typeface="+mn-ea"/>
            </a:endParaRPr>
          </a:p>
        </p:txBody>
      </p:sp>
      <p:grpSp>
        <p:nvGrpSpPr>
          <p:cNvPr id="16" name="组合 15"/>
          <p:cNvGrpSpPr/>
          <p:nvPr userDrawn="1">
            <p:custDataLst>
              <p:tags r:id="rId4"/>
            </p:custDataLst>
          </p:nvPr>
        </p:nvGrpSpPr>
        <p:grpSpPr>
          <a:xfrm>
            <a:off x="7672041" y="191187"/>
            <a:ext cx="1390028" cy="451266"/>
            <a:chOff x="9814560" y="164465"/>
            <a:chExt cx="2192655" cy="711835"/>
          </a:xfrm>
        </p:grpSpPr>
        <p:pic>
          <p:nvPicPr>
            <p:cNvPr id="17" name="图片 16"/>
            <p:cNvPicPr>
              <a:picLocks noChangeAspect="1"/>
            </p:cNvPicPr>
            <p:nvPr userDrawn="1">
              <p:custDataLst>
                <p:tags r:id="rId5"/>
              </p:custDataLst>
            </p:nvPr>
          </p:nvPicPr>
          <p:blipFill>
            <a:blip r:embed="rId6"/>
            <a:stretch>
              <a:fillRect/>
            </a:stretch>
          </p:blipFill>
          <p:spPr>
            <a:xfrm>
              <a:off x="10479405" y="164465"/>
              <a:ext cx="1527810" cy="711835"/>
            </a:xfrm>
            <a:prstGeom prst="rect">
              <a:avLst/>
            </a:prstGeom>
            <a:ln>
              <a:noFill/>
            </a:ln>
          </p:spPr>
        </p:pic>
        <p:pic>
          <p:nvPicPr>
            <p:cNvPr id="18" name="图片 17"/>
            <p:cNvPicPr>
              <a:picLocks noChangeAspect="1"/>
            </p:cNvPicPr>
            <p:nvPr userDrawn="1">
              <p:custDataLst>
                <p:tags r:id="rId7"/>
              </p:custDataLst>
            </p:nvPr>
          </p:nvPicPr>
          <p:blipFill>
            <a:blip r:embed="rId8"/>
            <a:stretch>
              <a:fillRect/>
            </a:stretch>
          </p:blipFill>
          <p:spPr>
            <a:xfrm flipH="1" flipV="1">
              <a:off x="9814560" y="347980"/>
              <a:ext cx="741045" cy="345440"/>
            </a:xfrm>
            <a:prstGeom prst="rect">
              <a:avLst/>
            </a:prstGeom>
            <a:ln>
              <a:noFill/>
            </a:ln>
          </p:spPr>
        </p:pic>
      </p:grpSp>
      <p:sp>
        <p:nvSpPr>
          <p:cNvPr id="2" name="标题 1"/>
          <p:cNvSpPr>
            <a:spLocks noGrp="1"/>
          </p:cNvSpPr>
          <p:nvPr>
            <p:ph type="title"/>
            <p:custDataLst>
              <p:tags r:id="rId9"/>
            </p:custDataLst>
          </p:nvPr>
        </p:nvSpPr>
        <p:spPr>
          <a:xfrm>
            <a:off x="434700" y="292846"/>
            <a:ext cx="8278200" cy="331473"/>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659807" y="6389433"/>
            <a:ext cx="2025000" cy="237600"/>
          </a:xfrm>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3087000" y="6389433"/>
            <a:ext cx="2970000" cy="237600"/>
          </a:xfrm>
        </p:spPr>
        <p:txBody>
          <a:bodyPr/>
          <a:lstStyle>
            <a:lvl1pPr>
              <a:defRPr baseline="0">
                <a:latin typeface="隶书" panose="02010509060101010101" pitchFamily="49" charset="-122"/>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6457950" y="6389433"/>
            <a:ext cx="2025000" cy="237600"/>
          </a:xfrm>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434700" y="2025000"/>
            <a:ext cx="4006800" cy="21708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4"/>
            </p:custDataLst>
          </p:nvPr>
        </p:nvSpPr>
        <p:spPr>
          <a:xfrm>
            <a:off x="4681800" y="2025000"/>
            <a:ext cx="4025700" cy="21708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5"/>
            </p:custDataLst>
          </p:nvPr>
        </p:nvSpPr>
        <p:spPr>
          <a:xfrm>
            <a:off x="429300" y="4914450"/>
            <a:ext cx="4006800" cy="585900"/>
          </a:xfrm>
        </p:spPr>
        <p:txBody>
          <a:bodyPr lIns="90000" tIns="46800" rIns="90000" bIns="46800">
            <a:normAutofit/>
          </a:bodyPr>
          <a:lstStyle>
            <a:lvl1pPr marL="0" indent="0">
              <a:buNone/>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6"/>
            </p:custDataLst>
          </p:nvPr>
        </p:nvSpPr>
        <p:spPr>
          <a:xfrm>
            <a:off x="4689900" y="4910850"/>
            <a:ext cx="4025700" cy="585900"/>
          </a:xfrm>
        </p:spPr>
        <p:txBody>
          <a:bodyPr lIns="90000" tIns="46800" rIns="90000" bIns="46800">
            <a:normAutofit/>
          </a:bodyPr>
          <a:lstStyle>
            <a:lvl1pPr marL="0" indent="0">
              <a:buNone/>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腰带">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矩形 9"/>
          <p:cNvSpPr/>
          <p:nvPr userDrawn="1">
            <p:custDataLst>
              <p:tags r:id="rId3"/>
            </p:custDataLst>
          </p:nvPr>
        </p:nvSpPr>
        <p:spPr>
          <a:xfrm>
            <a:off x="0" y="1576668"/>
            <a:ext cx="9144000" cy="370466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baseline="0">
              <a:latin typeface="隶书" panose="02010509060101010101" pitchFamily="49" charset="-122"/>
              <a:ea typeface="隶书" panose="02010509060101010101" pitchFamily="49" charset="-122"/>
              <a:sym typeface="+mn-ea"/>
            </a:endParaRPr>
          </a:p>
        </p:txBody>
      </p:sp>
      <p:sp>
        <p:nvSpPr>
          <p:cNvPr id="2" name="标题 1"/>
          <p:cNvSpPr>
            <a:spLocks noGrp="1"/>
          </p:cNvSpPr>
          <p:nvPr>
            <p:ph type="title" hasCustomPrompt="1"/>
            <p:custDataLst>
              <p:tags r:id="rId4"/>
            </p:custDataLst>
          </p:nvPr>
        </p:nvSpPr>
        <p:spPr>
          <a:xfrm>
            <a:off x="1142100" y="1637550"/>
            <a:ext cx="6858000" cy="1790100"/>
          </a:xfrm>
        </p:spPr>
        <p:txBody>
          <a:bodyPr lIns="90000" tIns="46800" rIns="90000" bIns="46800" anchor="b">
            <a:normAutofit/>
          </a:bodyPr>
          <a:lstStyle>
            <a:lvl1pPr algn="ctr">
              <a:defRPr sz="4500" baseline="0">
                <a:solidFill>
                  <a:schemeClr val="tx1">
                    <a:lumMod val="85000"/>
                    <a:lumOff val="15000"/>
                  </a:schemeClr>
                </a:solidFill>
                <a:latin typeface="Arial" panose="020B0604020202020204" pitchFamily="34" charset="0"/>
                <a:ea typeface="隶书" panose="02010509060101010101" pitchFamily="49"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5"/>
            </p:custDataLst>
          </p:nvPr>
        </p:nvSpPr>
        <p:spPr>
          <a:xfrm>
            <a:off x="659807" y="6389433"/>
            <a:ext cx="2025000" cy="237600"/>
          </a:xfrm>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3087000" y="6389433"/>
            <a:ext cx="2970000" cy="237600"/>
          </a:xfrm>
        </p:spPr>
        <p:txBody>
          <a:bodyPr/>
          <a:lstStyle>
            <a:lvl1pPr>
              <a:defRPr baseline="0">
                <a:latin typeface="隶书" panose="02010509060101010101" pitchFamily="49" charset="-122"/>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6457950" y="6389433"/>
            <a:ext cx="2025000" cy="237600"/>
          </a:xfrm>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8"/>
            </p:custDataLst>
          </p:nvPr>
        </p:nvSpPr>
        <p:spPr>
          <a:xfrm>
            <a:off x="1141810" y="4069800"/>
            <a:ext cx="6858000" cy="1242000"/>
          </a:xfrm>
        </p:spPr>
        <p:txBody>
          <a:bodyPr lIns="90000" tIns="46800" rIns="90000" bIns="46800">
            <a:normAutofit/>
          </a:bodyPr>
          <a:lstStyle>
            <a:lvl1pPr marL="0" indent="0" algn="ctr">
              <a:buNone/>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9"/>
            </p:custDataLst>
          </p:nvPr>
        </p:nvGrpSpPr>
        <p:grpSpPr>
          <a:xfrm rot="5400000">
            <a:off x="8482965" y="2606437"/>
            <a:ext cx="1644491" cy="533876"/>
            <a:chOff x="9814560" y="164465"/>
            <a:chExt cx="2192655" cy="711835"/>
          </a:xfrm>
        </p:grpSpPr>
        <p:pic>
          <p:nvPicPr>
            <p:cNvPr id="13" name="图片 12"/>
            <p:cNvPicPr>
              <a:picLocks noChangeAspect="1"/>
            </p:cNvPicPr>
            <p:nvPr userDrawn="1">
              <p:custDataLst>
                <p:tags r:id="rId10"/>
              </p:custDataLst>
            </p:nvPr>
          </p:nvPicPr>
          <p:blipFill>
            <a:blip r:embed="rId11"/>
            <a:stretch>
              <a:fillRect/>
            </a:stretch>
          </p:blipFill>
          <p:spPr>
            <a:xfrm>
              <a:off x="10479405" y="164465"/>
              <a:ext cx="1527810" cy="711835"/>
            </a:xfrm>
            <a:prstGeom prst="rect">
              <a:avLst/>
            </a:prstGeom>
            <a:ln>
              <a:noFill/>
            </a:ln>
          </p:spPr>
        </p:pic>
        <p:pic>
          <p:nvPicPr>
            <p:cNvPr id="14" name="图片 13"/>
            <p:cNvPicPr>
              <a:picLocks noChangeAspect="1"/>
            </p:cNvPicPr>
            <p:nvPr userDrawn="1">
              <p:custDataLst>
                <p:tags r:id="rId12"/>
              </p:custDataLst>
            </p:nvPr>
          </p:nvPicPr>
          <p:blipFill>
            <a:blip r:embed="rId13"/>
            <a:stretch>
              <a:fillRect/>
            </a:stretch>
          </p:blipFill>
          <p:spPr>
            <a:xfrm flipH="1" flipV="1">
              <a:off x="9814560" y="347980"/>
              <a:ext cx="741045" cy="345440"/>
            </a:xfrm>
            <a:prstGeom prst="rect">
              <a:avLst/>
            </a:prstGeom>
            <a:ln>
              <a:noFill/>
            </a:ln>
          </p:spPr>
        </p:pic>
      </p:grpSp>
      <p:grpSp>
        <p:nvGrpSpPr>
          <p:cNvPr id="15" name="组合 14"/>
          <p:cNvGrpSpPr/>
          <p:nvPr userDrawn="1">
            <p:custDataLst>
              <p:tags r:id="rId14"/>
            </p:custDataLst>
          </p:nvPr>
        </p:nvGrpSpPr>
        <p:grpSpPr>
          <a:xfrm rot="5400000" flipH="1" flipV="1">
            <a:off x="95250" y="2607072"/>
            <a:ext cx="1644491" cy="533876"/>
            <a:chOff x="9814560" y="164465"/>
            <a:chExt cx="2192655" cy="711835"/>
          </a:xfrm>
        </p:grpSpPr>
        <p:pic>
          <p:nvPicPr>
            <p:cNvPr id="16" name="图片 15"/>
            <p:cNvPicPr>
              <a:picLocks noChangeAspect="1"/>
            </p:cNvPicPr>
            <p:nvPr userDrawn="1">
              <p:custDataLst>
                <p:tags r:id="rId15"/>
              </p:custDataLst>
            </p:nvPr>
          </p:nvPicPr>
          <p:blipFill>
            <a:blip r:embed="rId11"/>
            <a:stretch>
              <a:fillRect/>
            </a:stretch>
          </p:blipFill>
          <p:spPr>
            <a:xfrm>
              <a:off x="10479405" y="164465"/>
              <a:ext cx="1527810" cy="711835"/>
            </a:xfrm>
            <a:prstGeom prst="rect">
              <a:avLst/>
            </a:prstGeom>
            <a:ln>
              <a:noFill/>
            </a:ln>
          </p:spPr>
        </p:pic>
        <p:pic>
          <p:nvPicPr>
            <p:cNvPr id="17" name="图片 16"/>
            <p:cNvPicPr>
              <a:picLocks noChangeAspect="1"/>
            </p:cNvPicPr>
            <p:nvPr userDrawn="1">
              <p:custDataLst>
                <p:tags r:id="rId16"/>
              </p:custDataLst>
            </p:nvPr>
          </p:nvPicPr>
          <p:blipFill>
            <a:blip r:embed="rId13"/>
            <a:stretch>
              <a:fillRect/>
            </a:stretch>
          </p:blipFill>
          <p:spPr>
            <a:xfrm flipH="1" flipV="1">
              <a:off x="9814560" y="347980"/>
              <a:ext cx="741045" cy="345440"/>
            </a:xfrm>
            <a:prstGeom prst="rect">
              <a:avLst/>
            </a:prstGeom>
            <a:ln>
              <a:noFill/>
            </a:ln>
          </p:spPr>
        </p:pic>
      </p:grpSp>
    </p:spTree>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矩形 2"/>
          <p:cNvSpPr/>
          <p:nvPr userDrawn="1">
            <p:custDataLst>
              <p:tags r:id="rId3"/>
            </p:custDataLst>
          </p:nvPr>
        </p:nvSpPr>
        <p:spPr>
          <a:xfrm>
            <a:off x="-101918" y="2950845"/>
            <a:ext cx="2013585" cy="83820"/>
          </a:xfrm>
          <a:custGeom>
            <a:avLst/>
            <a:gdLst>
              <a:gd name="connsiteX0" fmla="*/ 0 w 2682416"/>
              <a:gd name="connsiteY0" fmla="*/ 0 h 111919"/>
              <a:gd name="connsiteX1" fmla="*/ 2682416 w 2682416"/>
              <a:gd name="connsiteY1" fmla="*/ 0 h 111919"/>
              <a:gd name="connsiteX2" fmla="*/ 2682416 w 2682416"/>
              <a:gd name="connsiteY2" fmla="*/ 111919 h 111919"/>
              <a:gd name="connsiteX3" fmla="*/ 0 w 2682416"/>
              <a:gd name="connsiteY3" fmla="*/ 111919 h 111919"/>
              <a:gd name="connsiteX4" fmla="*/ 0 w 2682416"/>
              <a:gd name="connsiteY4" fmla="*/ 0 h 111919"/>
              <a:gd name="connsiteX0-1" fmla="*/ 0 w 2684798"/>
              <a:gd name="connsiteY0-2" fmla="*/ 50006 h 111919"/>
              <a:gd name="connsiteX1-3" fmla="*/ 2684798 w 2684798"/>
              <a:gd name="connsiteY1-4" fmla="*/ 0 h 111919"/>
              <a:gd name="connsiteX2-5" fmla="*/ 2684798 w 2684798"/>
              <a:gd name="connsiteY2-6" fmla="*/ 111919 h 111919"/>
              <a:gd name="connsiteX3-7" fmla="*/ 2382 w 2684798"/>
              <a:gd name="connsiteY3-8" fmla="*/ 111919 h 111919"/>
              <a:gd name="connsiteX4-9" fmla="*/ 0 w 2684798"/>
              <a:gd name="connsiteY4-10" fmla="*/ 50006 h 111919"/>
              <a:gd name="connsiteX0-11" fmla="*/ 0 w 2684798"/>
              <a:gd name="connsiteY0-12" fmla="*/ 50006 h 111919"/>
              <a:gd name="connsiteX1-13" fmla="*/ 2684798 w 2684798"/>
              <a:gd name="connsiteY1-14" fmla="*/ 0 h 111919"/>
              <a:gd name="connsiteX2-15" fmla="*/ 2684798 w 2684798"/>
              <a:gd name="connsiteY2-16" fmla="*/ 111919 h 111919"/>
              <a:gd name="connsiteX3-17" fmla="*/ 1 w 2684798"/>
              <a:gd name="connsiteY3-18" fmla="*/ 50007 h 111919"/>
              <a:gd name="connsiteX4-19" fmla="*/ 0 w 2684798"/>
              <a:gd name="connsiteY4-20" fmla="*/ 50006 h 11191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84798" h="111919">
                <a:moveTo>
                  <a:pt x="0" y="50006"/>
                </a:moveTo>
                <a:lnTo>
                  <a:pt x="2684798" y="0"/>
                </a:lnTo>
                <a:lnTo>
                  <a:pt x="2684798" y="111919"/>
                </a:lnTo>
                <a:lnTo>
                  <a:pt x="1" y="50007"/>
                </a:lnTo>
                <a:lnTo>
                  <a:pt x="0" y="50006"/>
                </a:lnTo>
                <a:close/>
              </a:path>
            </a:pathLst>
          </a:custGeom>
          <a:gradFill>
            <a:gsLst>
              <a:gs pos="0">
                <a:schemeClr val="accent1">
                  <a:lumMod val="5000"/>
                  <a:lumOff val="95000"/>
                  <a:alpha val="0"/>
                </a:schemeClr>
              </a:gs>
              <a:gs pos="100000">
                <a:schemeClr val="bg1">
                  <a:lumMod val="85000"/>
                  <a:alpha val="64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1" name="矩形 10"/>
          <p:cNvSpPr/>
          <p:nvPr userDrawn="1">
            <p:custDataLst>
              <p:tags r:id="rId4"/>
            </p:custDataLst>
          </p:nvPr>
        </p:nvSpPr>
        <p:spPr>
          <a:xfrm rot="2700000">
            <a:off x="1862614" y="2943066"/>
            <a:ext cx="98108" cy="981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3" name="矩形 2"/>
          <p:cNvSpPr/>
          <p:nvPr userDrawn="1">
            <p:custDataLst>
              <p:tags r:id="rId5"/>
            </p:custDataLst>
          </p:nvPr>
        </p:nvSpPr>
        <p:spPr>
          <a:xfrm rot="10800000">
            <a:off x="7250906" y="2950845"/>
            <a:ext cx="2013585" cy="83820"/>
          </a:xfrm>
          <a:custGeom>
            <a:avLst/>
            <a:gdLst>
              <a:gd name="connsiteX0" fmla="*/ 0 w 2682416"/>
              <a:gd name="connsiteY0" fmla="*/ 0 h 111919"/>
              <a:gd name="connsiteX1" fmla="*/ 2682416 w 2682416"/>
              <a:gd name="connsiteY1" fmla="*/ 0 h 111919"/>
              <a:gd name="connsiteX2" fmla="*/ 2682416 w 2682416"/>
              <a:gd name="connsiteY2" fmla="*/ 111919 h 111919"/>
              <a:gd name="connsiteX3" fmla="*/ 0 w 2682416"/>
              <a:gd name="connsiteY3" fmla="*/ 111919 h 111919"/>
              <a:gd name="connsiteX4" fmla="*/ 0 w 2682416"/>
              <a:gd name="connsiteY4" fmla="*/ 0 h 111919"/>
              <a:gd name="connsiteX0-1" fmla="*/ 0 w 2684798"/>
              <a:gd name="connsiteY0-2" fmla="*/ 50006 h 111919"/>
              <a:gd name="connsiteX1-3" fmla="*/ 2684798 w 2684798"/>
              <a:gd name="connsiteY1-4" fmla="*/ 0 h 111919"/>
              <a:gd name="connsiteX2-5" fmla="*/ 2684798 w 2684798"/>
              <a:gd name="connsiteY2-6" fmla="*/ 111919 h 111919"/>
              <a:gd name="connsiteX3-7" fmla="*/ 2382 w 2684798"/>
              <a:gd name="connsiteY3-8" fmla="*/ 111919 h 111919"/>
              <a:gd name="connsiteX4-9" fmla="*/ 0 w 2684798"/>
              <a:gd name="connsiteY4-10" fmla="*/ 50006 h 111919"/>
              <a:gd name="connsiteX0-11" fmla="*/ 0 w 2684798"/>
              <a:gd name="connsiteY0-12" fmla="*/ 50006 h 111919"/>
              <a:gd name="connsiteX1-13" fmla="*/ 2684798 w 2684798"/>
              <a:gd name="connsiteY1-14" fmla="*/ 0 h 111919"/>
              <a:gd name="connsiteX2-15" fmla="*/ 2684798 w 2684798"/>
              <a:gd name="connsiteY2-16" fmla="*/ 111919 h 111919"/>
              <a:gd name="connsiteX3-17" fmla="*/ 1 w 2684798"/>
              <a:gd name="connsiteY3-18" fmla="*/ 50007 h 111919"/>
              <a:gd name="connsiteX4-19" fmla="*/ 0 w 2684798"/>
              <a:gd name="connsiteY4-20" fmla="*/ 50006 h 11191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84798" h="111919">
                <a:moveTo>
                  <a:pt x="0" y="50006"/>
                </a:moveTo>
                <a:lnTo>
                  <a:pt x="2684798" y="0"/>
                </a:lnTo>
                <a:lnTo>
                  <a:pt x="2684798" y="111919"/>
                </a:lnTo>
                <a:lnTo>
                  <a:pt x="1" y="50007"/>
                </a:lnTo>
                <a:lnTo>
                  <a:pt x="0" y="50006"/>
                </a:lnTo>
                <a:close/>
              </a:path>
            </a:pathLst>
          </a:custGeom>
          <a:gradFill>
            <a:gsLst>
              <a:gs pos="0">
                <a:schemeClr val="accent1">
                  <a:lumMod val="5000"/>
                  <a:lumOff val="95000"/>
                  <a:alpha val="0"/>
                </a:schemeClr>
              </a:gs>
              <a:gs pos="100000">
                <a:schemeClr val="bg1">
                  <a:lumMod val="85000"/>
                  <a:alpha val="64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4" name="矩形 13"/>
          <p:cNvSpPr/>
          <p:nvPr userDrawn="1">
            <p:custDataLst>
              <p:tags r:id="rId6"/>
            </p:custDataLst>
          </p:nvPr>
        </p:nvSpPr>
        <p:spPr>
          <a:xfrm rot="13500000">
            <a:off x="7201853" y="2943066"/>
            <a:ext cx="98108" cy="981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6" name="日期占位符 15"/>
          <p:cNvSpPr>
            <a:spLocks noGrp="1"/>
          </p:cNvSpPr>
          <p:nvPr>
            <p:ph type="dt" sz="half" idx="10"/>
            <p:custDataLst>
              <p:tags r:id="rId7"/>
            </p:custDataLst>
          </p:nvPr>
        </p:nvSpPr>
        <p:spPr>
          <a:xfrm>
            <a:off x="659807" y="6389433"/>
            <a:ext cx="2025000" cy="237600"/>
          </a:xfrm>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8"/>
            </p:custDataLst>
          </p:nvPr>
        </p:nvSpPr>
        <p:spPr>
          <a:xfrm>
            <a:off x="3087000" y="6389433"/>
            <a:ext cx="2970000" cy="237600"/>
          </a:xfrm>
        </p:spPr>
        <p:txBody>
          <a:bodyPr/>
          <a:lstStyle/>
          <a:p>
            <a:endParaRPr lang="zh-CN" altLang="en-US" dirty="0"/>
          </a:p>
        </p:txBody>
      </p:sp>
      <p:sp>
        <p:nvSpPr>
          <p:cNvPr id="18" name="灯片编号占位符 17"/>
          <p:cNvSpPr>
            <a:spLocks noGrp="1"/>
          </p:cNvSpPr>
          <p:nvPr>
            <p:ph type="sldNum" sz="quarter" idx="12"/>
            <p:custDataLst>
              <p:tags r:id="rId9"/>
            </p:custDataLst>
          </p:nvPr>
        </p:nvSpPr>
        <p:spPr>
          <a:xfrm>
            <a:off x="6457950" y="6389433"/>
            <a:ext cx="2025000" cy="237600"/>
          </a:xfrm>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3" hasCustomPrompt="1"/>
            <p:custDataLst>
              <p:tags r:id="rId10"/>
            </p:custDataLst>
          </p:nvPr>
        </p:nvSpPr>
        <p:spPr>
          <a:xfrm>
            <a:off x="3957318" y="5904762"/>
            <a:ext cx="1232297" cy="343844"/>
          </a:xfrm>
        </p:spPr>
        <p:txBody>
          <a:bodyPr lIns="90000" tIns="46800" rIns="90000" bIns="46800" anchor="ctr"/>
          <a:lstStyle>
            <a:lvl1pPr marL="0" indent="0" algn="ctr">
              <a:buNone/>
              <a:defRPr baseline="0">
                <a:solidFill>
                  <a:schemeClr val="tx1">
                    <a:lumMod val="85000"/>
                    <a:lumOff val="15000"/>
                  </a:schemeClr>
                </a:solidFill>
              </a:defRPr>
            </a:lvl1pPr>
          </a:lstStyle>
          <a:p>
            <a:pPr lvl="0"/>
            <a:r>
              <a:rPr lang="zh-CN" altLang="en-US" dirty="0"/>
              <a:t>编辑文本</a:t>
            </a:r>
            <a:endParaRPr lang="zh-CN" altLang="en-US" dirty="0"/>
          </a:p>
        </p:txBody>
      </p:sp>
      <p:sp>
        <p:nvSpPr>
          <p:cNvPr id="2" name="标题 1"/>
          <p:cNvSpPr>
            <a:spLocks noGrp="1"/>
          </p:cNvSpPr>
          <p:nvPr>
            <p:ph type="ctrTitle" hasCustomPrompt="1"/>
            <p:custDataLst>
              <p:tags r:id="rId11"/>
            </p:custDataLst>
          </p:nvPr>
        </p:nvSpPr>
        <p:spPr>
          <a:xfrm>
            <a:off x="2095841" y="2294056"/>
            <a:ext cx="4952318" cy="1396535"/>
          </a:xfrm>
        </p:spPr>
        <p:txBody>
          <a:bodyPr lIns="90000" tIns="46800" rIns="90000" bIns="46800" anchor="b" anchorCtr="0">
            <a:normAutofit/>
          </a:bodyPr>
          <a:lstStyle>
            <a:lvl1pPr algn="ctr">
              <a:defRPr sz="8625" spc="600" baseline="0">
                <a:solidFill>
                  <a:schemeClr val="tx1">
                    <a:lumMod val="85000"/>
                    <a:lumOff val="15000"/>
                  </a:schemeClr>
                </a:solidFill>
                <a:ea typeface="汉仪尚巍手书W"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12"/>
            </p:custDataLst>
          </p:nvPr>
        </p:nvSpPr>
        <p:spPr>
          <a:xfrm>
            <a:off x="2095841" y="4095440"/>
            <a:ext cx="4952318" cy="601604"/>
          </a:xfrm>
        </p:spPr>
        <p:txBody>
          <a:bodyPr lIns="90000" tIns="46800" rIns="90000" bIns="46800">
            <a:normAutofit/>
          </a:bodyPr>
          <a:lstStyle>
            <a:lvl1pPr marL="0" indent="0" algn="ctr" eaLnBrk="1" fontAlgn="auto" latinLnBrk="0" hangingPunct="1">
              <a:lnSpc>
                <a:spcPct val="100000"/>
              </a:lnSpc>
              <a:buNone/>
              <a:defRPr sz="2100" u="none" strike="noStrike" kern="1200" cap="none" spc="200" normalizeH="0" baseline="0">
                <a:solidFill>
                  <a:schemeClr val="tx1">
                    <a:lumMod val="85000"/>
                    <a:lumOff val="1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zh-CN" altLang="en-US" dirty="0"/>
          </a:p>
        </p:txBody>
      </p:sp>
      <p:sp>
        <p:nvSpPr>
          <p:cNvPr id="6" name="矩形 2"/>
          <p:cNvSpPr/>
          <p:nvPr userDrawn="1">
            <p:custDataLst>
              <p:tags r:id="rId13"/>
            </p:custDataLst>
          </p:nvPr>
        </p:nvSpPr>
        <p:spPr>
          <a:xfrm>
            <a:off x="-112395" y="2950845"/>
            <a:ext cx="2013585" cy="83820"/>
          </a:xfrm>
          <a:custGeom>
            <a:avLst/>
            <a:gdLst>
              <a:gd name="connsiteX0" fmla="*/ 0 w 2682416"/>
              <a:gd name="connsiteY0" fmla="*/ 0 h 111919"/>
              <a:gd name="connsiteX1" fmla="*/ 2682416 w 2682416"/>
              <a:gd name="connsiteY1" fmla="*/ 0 h 111919"/>
              <a:gd name="connsiteX2" fmla="*/ 2682416 w 2682416"/>
              <a:gd name="connsiteY2" fmla="*/ 111919 h 111919"/>
              <a:gd name="connsiteX3" fmla="*/ 0 w 2682416"/>
              <a:gd name="connsiteY3" fmla="*/ 111919 h 111919"/>
              <a:gd name="connsiteX4" fmla="*/ 0 w 2682416"/>
              <a:gd name="connsiteY4" fmla="*/ 0 h 111919"/>
              <a:gd name="connsiteX0-1" fmla="*/ 0 w 2684798"/>
              <a:gd name="connsiteY0-2" fmla="*/ 50006 h 111919"/>
              <a:gd name="connsiteX1-3" fmla="*/ 2684798 w 2684798"/>
              <a:gd name="connsiteY1-4" fmla="*/ 0 h 111919"/>
              <a:gd name="connsiteX2-5" fmla="*/ 2684798 w 2684798"/>
              <a:gd name="connsiteY2-6" fmla="*/ 111919 h 111919"/>
              <a:gd name="connsiteX3-7" fmla="*/ 2382 w 2684798"/>
              <a:gd name="connsiteY3-8" fmla="*/ 111919 h 111919"/>
              <a:gd name="connsiteX4-9" fmla="*/ 0 w 2684798"/>
              <a:gd name="connsiteY4-10" fmla="*/ 50006 h 111919"/>
              <a:gd name="connsiteX0-11" fmla="*/ 0 w 2684798"/>
              <a:gd name="connsiteY0-12" fmla="*/ 50006 h 111919"/>
              <a:gd name="connsiteX1-13" fmla="*/ 2684798 w 2684798"/>
              <a:gd name="connsiteY1-14" fmla="*/ 0 h 111919"/>
              <a:gd name="connsiteX2-15" fmla="*/ 2684798 w 2684798"/>
              <a:gd name="connsiteY2-16" fmla="*/ 111919 h 111919"/>
              <a:gd name="connsiteX3-17" fmla="*/ 1 w 2684798"/>
              <a:gd name="connsiteY3-18" fmla="*/ 50007 h 111919"/>
              <a:gd name="connsiteX4-19" fmla="*/ 0 w 2684798"/>
              <a:gd name="connsiteY4-20" fmla="*/ 50006 h 11191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84798" h="111919">
                <a:moveTo>
                  <a:pt x="0" y="50006"/>
                </a:moveTo>
                <a:lnTo>
                  <a:pt x="2684798" y="0"/>
                </a:lnTo>
                <a:lnTo>
                  <a:pt x="2684798" y="111919"/>
                </a:lnTo>
                <a:lnTo>
                  <a:pt x="1" y="50007"/>
                </a:lnTo>
                <a:lnTo>
                  <a:pt x="0" y="50006"/>
                </a:lnTo>
                <a:close/>
              </a:path>
            </a:pathLst>
          </a:custGeom>
          <a:gradFill>
            <a:gsLst>
              <a:gs pos="0">
                <a:schemeClr val="accent1">
                  <a:lumMod val="5000"/>
                  <a:lumOff val="95000"/>
                  <a:alpha val="0"/>
                </a:schemeClr>
              </a:gs>
              <a:gs pos="100000">
                <a:schemeClr val="bg1">
                  <a:lumMod val="85000"/>
                  <a:alpha val="64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7" name="矩形 6"/>
          <p:cNvSpPr/>
          <p:nvPr userDrawn="1">
            <p:custDataLst>
              <p:tags r:id="rId14"/>
            </p:custDataLst>
          </p:nvPr>
        </p:nvSpPr>
        <p:spPr>
          <a:xfrm rot="2700000">
            <a:off x="1852136" y="2943066"/>
            <a:ext cx="98108" cy="981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Tree>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组合 6"/>
          <p:cNvGrpSpPr/>
          <p:nvPr userDrawn="1">
            <p:custDataLst>
              <p:tags r:id="rId3"/>
            </p:custDataLst>
          </p:nvPr>
        </p:nvGrpSpPr>
        <p:grpSpPr>
          <a:xfrm>
            <a:off x="138589" y="164465"/>
            <a:ext cx="8866823" cy="6557645"/>
            <a:chOff x="184785" y="164465"/>
            <a:chExt cx="11822430" cy="6557645"/>
          </a:xfrm>
        </p:grpSpPr>
        <p:grpSp>
          <p:nvGrpSpPr>
            <p:cNvPr id="8" name="组合 7"/>
            <p:cNvGrpSpPr/>
            <p:nvPr userDrawn="1"/>
          </p:nvGrpSpPr>
          <p:grpSpPr>
            <a:xfrm>
              <a:off x="9814560" y="164465"/>
              <a:ext cx="2192655" cy="711835"/>
              <a:chOff x="9814560" y="164465"/>
              <a:chExt cx="2192655" cy="711835"/>
            </a:xfrm>
          </p:grpSpPr>
          <p:pic>
            <p:nvPicPr>
              <p:cNvPr id="12" name="图片 11"/>
              <p:cNvPicPr>
                <a:picLocks noChangeAspect="1"/>
              </p:cNvPicPr>
              <p:nvPr userDrawn="1">
                <p:custDataLst>
                  <p:tags r:id="rId4"/>
                </p:custDataLst>
              </p:nvPr>
            </p:nvPicPr>
            <p:blipFill>
              <a:blip r:embed="rId5"/>
              <a:stretch>
                <a:fillRect/>
              </a:stretch>
            </p:blipFill>
            <p:spPr>
              <a:xfrm>
                <a:off x="10479405" y="164465"/>
                <a:ext cx="1527810" cy="711835"/>
              </a:xfrm>
              <a:prstGeom prst="rect">
                <a:avLst/>
              </a:prstGeom>
              <a:ln>
                <a:noFill/>
              </a:ln>
            </p:spPr>
          </p:pic>
          <p:pic>
            <p:nvPicPr>
              <p:cNvPr id="13" name="图片 12"/>
              <p:cNvPicPr>
                <a:picLocks noChangeAspect="1"/>
              </p:cNvPicPr>
              <p:nvPr userDrawn="1">
                <p:custDataLst>
                  <p:tags r:id="rId6"/>
                </p:custDataLst>
              </p:nvPr>
            </p:nvPicPr>
            <p:blipFill>
              <a:blip r:embed="rId7"/>
              <a:stretch>
                <a:fillRect/>
              </a:stretch>
            </p:blipFill>
            <p:spPr>
              <a:xfrm flipH="1" flipV="1">
                <a:off x="9814560" y="347980"/>
                <a:ext cx="741045" cy="345440"/>
              </a:xfrm>
              <a:prstGeom prst="rect">
                <a:avLst/>
              </a:prstGeom>
              <a:ln>
                <a:noFill/>
              </a:ln>
            </p:spPr>
          </p:pic>
        </p:grpSp>
        <p:grpSp>
          <p:nvGrpSpPr>
            <p:cNvPr id="9" name="组合 8"/>
            <p:cNvGrpSpPr/>
            <p:nvPr userDrawn="1"/>
          </p:nvGrpSpPr>
          <p:grpSpPr>
            <a:xfrm>
              <a:off x="184785" y="5835650"/>
              <a:ext cx="2512695" cy="886460"/>
              <a:chOff x="184785" y="5835650"/>
              <a:chExt cx="2512695" cy="886460"/>
            </a:xfrm>
          </p:grpSpPr>
          <p:pic>
            <p:nvPicPr>
              <p:cNvPr id="10" name="图片 9"/>
              <p:cNvPicPr>
                <a:picLocks noChangeAspect="1"/>
              </p:cNvPicPr>
              <p:nvPr userDrawn="1">
                <p:custDataLst>
                  <p:tags r:id="rId8"/>
                </p:custDataLst>
              </p:nvPr>
            </p:nvPicPr>
            <p:blipFill>
              <a:blip r:embed="rId9"/>
              <a:stretch>
                <a:fillRect/>
              </a:stretch>
            </p:blipFill>
            <p:spPr>
              <a:xfrm>
                <a:off x="184785" y="5957570"/>
                <a:ext cx="1771650" cy="764540"/>
              </a:xfrm>
              <a:prstGeom prst="rect">
                <a:avLst/>
              </a:prstGeom>
              <a:ln>
                <a:noFill/>
              </a:ln>
            </p:spPr>
          </p:pic>
          <p:pic>
            <p:nvPicPr>
              <p:cNvPr id="11" name="图片 10"/>
              <p:cNvPicPr>
                <a:picLocks noChangeAspect="1"/>
              </p:cNvPicPr>
              <p:nvPr userDrawn="1">
                <p:custDataLst>
                  <p:tags r:id="rId10"/>
                </p:custDataLst>
              </p:nvPr>
            </p:nvPicPr>
            <p:blipFill>
              <a:blip r:embed="rId7"/>
              <a:stretch>
                <a:fillRect/>
              </a:stretch>
            </p:blipFill>
            <p:spPr>
              <a:xfrm flipH="1" flipV="1">
                <a:off x="1956435" y="5835650"/>
                <a:ext cx="741045" cy="345440"/>
              </a:xfrm>
              <a:prstGeom prst="rect">
                <a:avLst/>
              </a:prstGeom>
              <a:ln>
                <a:noFill/>
              </a:ln>
            </p:spPr>
          </p:pic>
        </p:grpSp>
      </p:grpSp>
      <p:sp>
        <p:nvSpPr>
          <p:cNvPr id="2" name="标题 1"/>
          <p:cNvSpPr>
            <a:spLocks noGrp="1"/>
          </p:cNvSpPr>
          <p:nvPr>
            <p:ph type="title"/>
            <p:custDataLst>
              <p:tags r:id="rId11"/>
            </p:custDataLst>
          </p:nvPr>
        </p:nvSpPr>
        <p:spPr>
          <a:xfrm>
            <a:off x="502411" y="498479"/>
            <a:ext cx="8139178" cy="331473"/>
          </a:xfrm>
        </p:spPr>
        <p:txBody>
          <a:bodyPr vert="horz" lIns="90170" tIns="46990" rIns="90170" bIns="46990" rtlCol="0" anchor="t"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12"/>
            </p:custDataLst>
          </p:nvPr>
        </p:nvSpPr>
        <p:spPr>
          <a:xfrm>
            <a:off x="502411" y="1626121"/>
            <a:ext cx="8139178"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3"/>
            </p:custDataLst>
          </p:nvPr>
        </p:nvSpPr>
        <p:spPr>
          <a:xfrm>
            <a:off x="659807" y="6389433"/>
            <a:ext cx="2025000" cy="2376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4"/>
            </p:custDataLst>
          </p:nvPr>
        </p:nvSpPr>
        <p:spPr>
          <a:xfrm>
            <a:off x="3087000" y="6389433"/>
            <a:ext cx="2970000" cy="237600"/>
          </a:xfrm>
        </p:spPr>
        <p:txBody>
          <a:bodyPr/>
          <a:lstStyle/>
          <a:p>
            <a:endParaRPr lang="zh-CN" altLang="en-US"/>
          </a:p>
        </p:txBody>
      </p:sp>
      <p:sp>
        <p:nvSpPr>
          <p:cNvPr id="6" name="灯片编号占位符 5"/>
          <p:cNvSpPr>
            <a:spLocks noGrp="1"/>
          </p:cNvSpPr>
          <p:nvPr>
            <p:ph type="sldNum" sz="quarter" idx="12"/>
            <p:custDataLst>
              <p:tags r:id="rId15"/>
            </p:custDataLst>
          </p:nvPr>
        </p:nvSpPr>
        <p:spPr>
          <a:xfrm>
            <a:off x="6457950" y="6389433"/>
            <a:ext cx="2025000" cy="237600"/>
          </a:xfrm>
        </p:spPr>
        <p:txBody>
          <a:bodyPr/>
          <a:lstStyle/>
          <a:p>
            <a:fld id="{49AE70B2-8BF9-45C0-BB95-33D1B9D3A854}"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5"/>
          <p:cNvSpPr>
            <a:spLocks noGrp="1" noChangeArrowheads="1"/>
          </p:cNvSpPr>
          <p:nvPr>
            <p:ph type="dt" sz="half" idx="10"/>
          </p:nvPr>
        </p:nvSpPr>
        <p:spPr/>
        <p:txBody>
          <a:bodyPr/>
          <a:lstStyle>
            <a:lvl1pPr>
              <a:defRPr/>
            </a:lvl1pPr>
          </a:lstStyle>
          <a:p>
            <a:pPr>
              <a:defRPr/>
            </a:pPr>
            <a:endParaRPr lang="en-US"/>
          </a:p>
        </p:txBody>
      </p:sp>
      <p:sp>
        <p:nvSpPr>
          <p:cNvPr id="8" name="Rectangle 6"/>
          <p:cNvSpPr>
            <a:spLocks noGrp="1" noChangeArrowheads="1"/>
          </p:cNvSpPr>
          <p:nvPr>
            <p:ph type="ftr" sz="quarter" idx="11"/>
          </p:nvPr>
        </p:nvSpPr>
        <p:spPr/>
        <p:txBody>
          <a:bodyPr/>
          <a:lstStyle>
            <a:lvl1pPr>
              <a:defRPr/>
            </a:lvl1pPr>
          </a:lstStyle>
          <a:p>
            <a:pPr>
              <a:defRPr/>
            </a:pPr>
            <a:endParaRPr lang="en-US"/>
          </a:p>
        </p:txBody>
      </p:sp>
      <p:sp>
        <p:nvSpPr>
          <p:cNvPr id="9" name="Rectangle 7"/>
          <p:cNvSpPr>
            <a:spLocks noGrp="1" noChangeArrowheads="1"/>
          </p:cNvSpPr>
          <p:nvPr>
            <p:ph type="sldNum" sz="quarter" idx="12"/>
          </p:nvPr>
        </p:nvSpPr>
        <p:spPr/>
        <p:txBody>
          <a:bodyPr/>
          <a:lstStyle>
            <a:lvl1pPr>
              <a:defRPr/>
            </a:lvl1pPr>
          </a:lstStyle>
          <a:p>
            <a:pPr>
              <a:defRPr/>
            </a:pPr>
            <a:fld id="{362BA347-4971-420E-A624-47AEB184F77B}" type="slidenum">
              <a:rPr lang="zh-CN" altLang="en-US"/>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节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文本框 6"/>
          <p:cNvSpPr txBox="1"/>
          <p:nvPr userDrawn="1">
            <p:custDataLst>
              <p:tags r:id="rId3"/>
            </p:custDataLst>
          </p:nvPr>
        </p:nvSpPr>
        <p:spPr>
          <a:xfrm>
            <a:off x="7753393" y="1218267"/>
            <a:ext cx="1097280" cy="1198880"/>
          </a:xfrm>
          <a:prstGeom prst="rect">
            <a:avLst/>
          </a:prstGeom>
          <a:noFill/>
        </p:spPr>
        <p:txBody>
          <a:bodyPr wrap="none" rtlCol="0">
            <a:spAutoFit/>
          </a:bodyPr>
          <a:lstStyle/>
          <a:p>
            <a:r>
              <a:rPr lang="zh-CN" altLang="en-US" sz="7200" dirty="0">
                <a:solidFill>
                  <a:srgbClr val="BDCBD1">
                    <a:alpha val="10000"/>
                  </a:srgbClr>
                </a:solidFill>
                <a:latin typeface="华文中宋" panose="02010600040101010101" pitchFamily="2" charset="-122"/>
                <a:ea typeface="华文中宋" panose="02010600040101010101" pitchFamily="2" charset="-122"/>
              </a:rPr>
              <a:t>海</a:t>
            </a:r>
            <a:endParaRPr lang="zh-CN" altLang="en-US" sz="7200" dirty="0">
              <a:solidFill>
                <a:srgbClr val="BDCBD1">
                  <a:alpha val="10000"/>
                </a:srgbClr>
              </a:solidFill>
              <a:latin typeface="华文中宋" panose="02010600040101010101" pitchFamily="2" charset="-122"/>
              <a:ea typeface="华文中宋" panose="02010600040101010101" pitchFamily="2" charset="-122"/>
            </a:endParaRPr>
          </a:p>
        </p:txBody>
      </p:sp>
      <p:pic>
        <p:nvPicPr>
          <p:cNvPr id="8" name="图片 7"/>
          <p:cNvPicPr>
            <a:picLocks noChangeAspect="1"/>
          </p:cNvPicPr>
          <p:nvPr userDrawn="1">
            <p:custDataLst>
              <p:tags r:id="rId4"/>
            </p:custDataLst>
          </p:nvPr>
        </p:nvPicPr>
        <p:blipFill rotWithShape="1">
          <a:blip r:embed="rId5"/>
          <a:srcRect/>
          <a:stretch>
            <a:fillRect/>
          </a:stretch>
        </p:blipFill>
        <p:spPr>
          <a:xfrm flipH="1">
            <a:off x="4425695" y="3619499"/>
            <a:ext cx="4718305" cy="3238501"/>
          </a:xfrm>
          <a:prstGeom prst="rect">
            <a:avLst/>
          </a:prstGeom>
        </p:spPr>
      </p:pic>
      <p:sp>
        <p:nvSpPr>
          <p:cNvPr id="9" name="文本框 8"/>
          <p:cNvSpPr txBox="1"/>
          <p:nvPr userDrawn="1">
            <p:custDataLst>
              <p:tags r:id="rId6"/>
            </p:custDataLst>
          </p:nvPr>
        </p:nvSpPr>
        <p:spPr>
          <a:xfrm>
            <a:off x="6341627" y="-935554"/>
            <a:ext cx="1764030" cy="2646878"/>
          </a:xfrm>
          <a:prstGeom prst="rect">
            <a:avLst/>
          </a:prstGeom>
          <a:noFill/>
        </p:spPr>
        <p:txBody>
          <a:bodyPr wrap="none" rtlCol="0">
            <a:spAutoFit/>
          </a:bodyPr>
          <a:lstStyle/>
          <a:p>
            <a:r>
              <a:rPr lang="zh-CN" altLang="en-US" sz="12450" dirty="0">
                <a:solidFill>
                  <a:srgbClr val="BDCBD1">
                    <a:alpha val="10000"/>
                  </a:srgbClr>
                </a:solidFill>
                <a:latin typeface="华文中宋" panose="02010600040101010101" pitchFamily="2" charset="-122"/>
                <a:ea typeface="华文中宋" panose="02010600040101010101" pitchFamily="2" charset="-122"/>
              </a:rPr>
              <a:t>字</a:t>
            </a:r>
            <a:endParaRPr lang="zh-CN" altLang="en-US" sz="12450" dirty="0">
              <a:solidFill>
                <a:srgbClr val="BDCBD1">
                  <a:alpha val="10000"/>
                </a:srgbClr>
              </a:solidFill>
              <a:latin typeface="华文中宋" panose="02010600040101010101" pitchFamily="2" charset="-122"/>
              <a:ea typeface="华文中宋" panose="02010600040101010101" pitchFamily="2" charset="-122"/>
            </a:endParaRPr>
          </a:p>
        </p:txBody>
      </p:sp>
      <p:grpSp>
        <p:nvGrpSpPr>
          <p:cNvPr id="10" name="组合 9"/>
          <p:cNvGrpSpPr/>
          <p:nvPr userDrawn="1">
            <p:custDataLst>
              <p:tags r:id="rId7"/>
            </p:custDataLst>
          </p:nvPr>
        </p:nvGrpSpPr>
        <p:grpSpPr>
          <a:xfrm>
            <a:off x="1879759" y="1498044"/>
            <a:ext cx="5384483" cy="3861911"/>
            <a:chOff x="4195" y="1968"/>
            <a:chExt cx="9569" cy="6863"/>
          </a:xfrm>
        </p:grpSpPr>
        <p:pic>
          <p:nvPicPr>
            <p:cNvPr id="11" name="图片 10"/>
            <p:cNvPicPr>
              <a:picLocks noChangeAspect="1"/>
            </p:cNvPicPr>
            <p:nvPr>
              <p:custDataLst>
                <p:tags r:id="rId8"/>
              </p:custDataLst>
            </p:nvPr>
          </p:nvPicPr>
          <p:blipFill>
            <a:blip r:embed="rId9"/>
            <a:stretch>
              <a:fillRect/>
            </a:stretch>
          </p:blipFill>
          <p:spPr>
            <a:xfrm>
              <a:off x="11212" y="4008"/>
              <a:ext cx="2552" cy="1189"/>
            </a:xfrm>
            <a:prstGeom prst="rect">
              <a:avLst/>
            </a:prstGeom>
            <a:ln>
              <a:noFill/>
            </a:ln>
          </p:spPr>
        </p:pic>
        <p:pic>
          <p:nvPicPr>
            <p:cNvPr id="12" name="图片 11"/>
            <p:cNvPicPr>
              <a:picLocks noChangeAspect="1"/>
            </p:cNvPicPr>
            <p:nvPr>
              <p:custDataLst>
                <p:tags r:id="rId10"/>
              </p:custDataLst>
            </p:nvPr>
          </p:nvPicPr>
          <p:blipFill>
            <a:blip r:embed="rId11"/>
            <a:stretch>
              <a:fillRect/>
            </a:stretch>
          </p:blipFill>
          <p:spPr>
            <a:xfrm>
              <a:off x="4195" y="5639"/>
              <a:ext cx="2915" cy="1358"/>
            </a:xfrm>
            <a:prstGeom prst="rect">
              <a:avLst/>
            </a:prstGeom>
            <a:ln>
              <a:noFill/>
            </a:ln>
          </p:spPr>
        </p:pic>
        <p:sp>
          <p:nvSpPr>
            <p:cNvPr id="13" name="任意多边形: 形状 12"/>
            <p:cNvSpPr/>
            <p:nvPr userDrawn="1">
              <p:custDataLst>
                <p:tags r:id="rId12"/>
              </p:custDataLst>
            </p:nvPr>
          </p:nvSpPr>
          <p:spPr>
            <a:xfrm>
              <a:off x="5756" y="1968"/>
              <a:ext cx="6379" cy="3435"/>
            </a:xfrm>
            <a:custGeom>
              <a:avLst/>
              <a:gdLst>
                <a:gd name="connsiteX0" fmla="*/ 2305971 w 4611942"/>
                <a:gd name="connsiteY0" fmla="*/ 0 h 4611942"/>
                <a:gd name="connsiteX1" fmla="*/ 4218119 w 4611942"/>
                <a:gd name="connsiteY1" fmla="*/ 1016681 h 4611942"/>
                <a:gd name="connsiteX2" fmla="*/ 4282522 w 4611942"/>
                <a:gd name="connsiteY2" fmla="*/ 1122692 h 4611942"/>
                <a:gd name="connsiteX3" fmla="*/ 3929030 w 4611942"/>
                <a:gd name="connsiteY3" fmla="*/ 1122692 h 4611942"/>
                <a:gd name="connsiteX4" fmla="*/ 3929030 w 4611942"/>
                <a:gd name="connsiteY4" fmla="*/ 1823121 h 4611942"/>
                <a:gd name="connsiteX5" fmla="*/ 4560435 w 4611942"/>
                <a:gd name="connsiteY5" fmla="*/ 1823121 h 4611942"/>
                <a:gd name="connsiteX6" fmla="*/ 4565093 w 4611942"/>
                <a:gd name="connsiteY6" fmla="*/ 1841237 h 4611942"/>
                <a:gd name="connsiteX7" fmla="*/ 4611942 w 4611942"/>
                <a:gd name="connsiteY7" fmla="*/ 2305971 h 4611942"/>
                <a:gd name="connsiteX8" fmla="*/ 2305971 w 4611942"/>
                <a:gd name="connsiteY8" fmla="*/ 4611942 h 4611942"/>
                <a:gd name="connsiteX9" fmla="*/ 0 w 4611942"/>
                <a:gd name="connsiteY9" fmla="*/ 2305971 h 4611942"/>
                <a:gd name="connsiteX10" fmla="*/ 2305971 w 4611942"/>
                <a:gd name="connsiteY10" fmla="*/ 0 h 4611942"/>
                <a:gd name="connsiteX0-1" fmla="*/ 2305971 w 4611942"/>
                <a:gd name="connsiteY0-2" fmla="*/ 0 h 4611942"/>
                <a:gd name="connsiteX1-3" fmla="*/ 4218119 w 4611942"/>
                <a:gd name="connsiteY1-4" fmla="*/ 1016681 h 4611942"/>
                <a:gd name="connsiteX2-5" fmla="*/ 4282522 w 4611942"/>
                <a:gd name="connsiteY2-6" fmla="*/ 1122692 h 4611942"/>
                <a:gd name="connsiteX3-7" fmla="*/ 3929030 w 4611942"/>
                <a:gd name="connsiteY3-8" fmla="*/ 1823121 h 4611942"/>
                <a:gd name="connsiteX4-9" fmla="*/ 4560435 w 4611942"/>
                <a:gd name="connsiteY4-10" fmla="*/ 1823121 h 4611942"/>
                <a:gd name="connsiteX5-11" fmla="*/ 4565093 w 4611942"/>
                <a:gd name="connsiteY5-12" fmla="*/ 1841237 h 4611942"/>
                <a:gd name="connsiteX6-13" fmla="*/ 4611942 w 4611942"/>
                <a:gd name="connsiteY6-14" fmla="*/ 2305971 h 4611942"/>
                <a:gd name="connsiteX7-15" fmla="*/ 2305971 w 4611942"/>
                <a:gd name="connsiteY7-16" fmla="*/ 4611942 h 4611942"/>
                <a:gd name="connsiteX8-17" fmla="*/ 0 w 4611942"/>
                <a:gd name="connsiteY8-18" fmla="*/ 2305971 h 4611942"/>
                <a:gd name="connsiteX9-19" fmla="*/ 2305971 w 4611942"/>
                <a:gd name="connsiteY9-20" fmla="*/ 0 h 4611942"/>
                <a:gd name="connsiteX0-21" fmla="*/ 3929030 w 4611942"/>
                <a:gd name="connsiteY0-22" fmla="*/ 1823121 h 4611942"/>
                <a:gd name="connsiteX1-23" fmla="*/ 4560435 w 4611942"/>
                <a:gd name="connsiteY1-24" fmla="*/ 1823121 h 4611942"/>
                <a:gd name="connsiteX2-25" fmla="*/ 4565093 w 4611942"/>
                <a:gd name="connsiteY2-26" fmla="*/ 1841237 h 4611942"/>
                <a:gd name="connsiteX3-27" fmla="*/ 4611942 w 4611942"/>
                <a:gd name="connsiteY3-28" fmla="*/ 2305971 h 4611942"/>
                <a:gd name="connsiteX4-29" fmla="*/ 2305971 w 4611942"/>
                <a:gd name="connsiteY4-30" fmla="*/ 4611942 h 4611942"/>
                <a:gd name="connsiteX5-31" fmla="*/ 0 w 4611942"/>
                <a:gd name="connsiteY5-32" fmla="*/ 2305971 h 4611942"/>
                <a:gd name="connsiteX6-33" fmla="*/ 2305971 w 4611942"/>
                <a:gd name="connsiteY6-34" fmla="*/ 0 h 4611942"/>
                <a:gd name="connsiteX7-35" fmla="*/ 4218119 w 4611942"/>
                <a:gd name="connsiteY7-36" fmla="*/ 1016681 h 4611942"/>
                <a:gd name="connsiteX8-37" fmla="*/ 4282522 w 4611942"/>
                <a:gd name="connsiteY8-38" fmla="*/ 1122692 h 4611942"/>
                <a:gd name="connsiteX9-39" fmla="*/ 4020470 w 4611942"/>
                <a:gd name="connsiteY9-40" fmla="*/ 1914561 h 4611942"/>
                <a:gd name="connsiteX0-41" fmla="*/ 3929030 w 4611942"/>
                <a:gd name="connsiteY0-42" fmla="*/ 1823121 h 4611942"/>
                <a:gd name="connsiteX1-43" fmla="*/ 4560435 w 4611942"/>
                <a:gd name="connsiteY1-44" fmla="*/ 1823121 h 4611942"/>
                <a:gd name="connsiteX2-45" fmla="*/ 4565093 w 4611942"/>
                <a:gd name="connsiteY2-46" fmla="*/ 1841237 h 4611942"/>
                <a:gd name="connsiteX3-47" fmla="*/ 4611942 w 4611942"/>
                <a:gd name="connsiteY3-48" fmla="*/ 2305971 h 4611942"/>
                <a:gd name="connsiteX4-49" fmla="*/ 2305971 w 4611942"/>
                <a:gd name="connsiteY4-50" fmla="*/ 4611942 h 4611942"/>
                <a:gd name="connsiteX5-51" fmla="*/ 0 w 4611942"/>
                <a:gd name="connsiteY5-52" fmla="*/ 2305971 h 4611942"/>
                <a:gd name="connsiteX6-53" fmla="*/ 2305971 w 4611942"/>
                <a:gd name="connsiteY6-54" fmla="*/ 0 h 4611942"/>
                <a:gd name="connsiteX7-55" fmla="*/ 4218119 w 4611942"/>
                <a:gd name="connsiteY7-56" fmla="*/ 1016681 h 4611942"/>
                <a:gd name="connsiteX8-57" fmla="*/ 4282522 w 4611942"/>
                <a:gd name="connsiteY8-58" fmla="*/ 1122692 h 4611942"/>
                <a:gd name="connsiteX0-59" fmla="*/ 4560435 w 4611942"/>
                <a:gd name="connsiteY0-60" fmla="*/ 1823121 h 4611942"/>
                <a:gd name="connsiteX1-61" fmla="*/ 4565093 w 4611942"/>
                <a:gd name="connsiteY1-62" fmla="*/ 1841237 h 4611942"/>
                <a:gd name="connsiteX2-63" fmla="*/ 4611942 w 4611942"/>
                <a:gd name="connsiteY2-64" fmla="*/ 2305971 h 4611942"/>
                <a:gd name="connsiteX3-65" fmla="*/ 2305971 w 4611942"/>
                <a:gd name="connsiteY3-66" fmla="*/ 4611942 h 4611942"/>
                <a:gd name="connsiteX4-67" fmla="*/ 0 w 4611942"/>
                <a:gd name="connsiteY4-68" fmla="*/ 2305971 h 4611942"/>
                <a:gd name="connsiteX5-69" fmla="*/ 2305971 w 4611942"/>
                <a:gd name="connsiteY5-70" fmla="*/ 0 h 4611942"/>
                <a:gd name="connsiteX6-71" fmla="*/ 4218119 w 4611942"/>
                <a:gd name="connsiteY6-72" fmla="*/ 1016681 h 4611942"/>
                <a:gd name="connsiteX7-73" fmla="*/ 4282522 w 4611942"/>
                <a:gd name="connsiteY7-74" fmla="*/ 1122692 h 4611942"/>
                <a:gd name="connsiteX0-75" fmla="*/ 4560435 w 4944884"/>
                <a:gd name="connsiteY0-76" fmla="*/ 1823121 h 2495333"/>
                <a:gd name="connsiteX1-77" fmla="*/ 4565093 w 4944884"/>
                <a:gd name="connsiteY1-78" fmla="*/ 1841237 h 2495333"/>
                <a:gd name="connsiteX2-79" fmla="*/ 4611942 w 4944884"/>
                <a:gd name="connsiteY2-80" fmla="*/ 2305971 h 2495333"/>
                <a:gd name="connsiteX3-81" fmla="*/ 0 w 4944884"/>
                <a:gd name="connsiteY3-82" fmla="*/ 2305971 h 2495333"/>
                <a:gd name="connsiteX4-83" fmla="*/ 2305971 w 4944884"/>
                <a:gd name="connsiteY4-84" fmla="*/ 0 h 2495333"/>
                <a:gd name="connsiteX5-85" fmla="*/ 4218119 w 4944884"/>
                <a:gd name="connsiteY5-86" fmla="*/ 1016681 h 2495333"/>
                <a:gd name="connsiteX6-87" fmla="*/ 4282522 w 4944884"/>
                <a:gd name="connsiteY6-88" fmla="*/ 1122692 h 2495333"/>
                <a:gd name="connsiteX0-89" fmla="*/ 4560435 w 4565093"/>
                <a:gd name="connsiteY0-90" fmla="*/ 1823121 h 2384058"/>
                <a:gd name="connsiteX1-91" fmla="*/ 4565093 w 4565093"/>
                <a:gd name="connsiteY1-92" fmla="*/ 1841237 h 2384058"/>
                <a:gd name="connsiteX2-93" fmla="*/ 0 w 4565093"/>
                <a:gd name="connsiteY2-94" fmla="*/ 2305971 h 2384058"/>
                <a:gd name="connsiteX3-95" fmla="*/ 2305971 w 4565093"/>
                <a:gd name="connsiteY3-96" fmla="*/ 0 h 2384058"/>
                <a:gd name="connsiteX4-97" fmla="*/ 4218119 w 4565093"/>
                <a:gd name="connsiteY4-98" fmla="*/ 1016681 h 2384058"/>
                <a:gd name="connsiteX5-99" fmla="*/ 4282522 w 4565093"/>
                <a:gd name="connsiteY5-100" fmla="*/ 1122692 h 2384058"/>
                <a:gd name="connsiteX0-101" fmla="*/ 4560435 w 4560435"/>
                <a:gd name="connsiteY0-102" fmla="*/ 1823121 h 2305971"/>
                <a:gd name="connsiteX1-103" fmla="*/ 0 w 4560435"/>
                <a:gd name="connsiteY1-104" fmla="*/ 2305971 h 2305971"/>
                <a:gd name="connsiteX2-105" fmla="*/ 2305971 w 4560435"/>
                <a:gd name="connsiteY2-106" fmla="*/ 0 h 2305971"/>
                <a:gd name="connsiteX3-107" fmla="*/ 4218119 w 4560435"/>
                <a:gd name="connsiteY3-108" fmla="*/ 1016681 h 2305971"/>
                <a:gd name="connsiteX4-109" fmla="*/ 4282522 w 4560435"/>
                <a:gd name="connsiteY4-110" fmla="*/ 1122692 h 2305971"/>
                <a:gd name="connsiteX0-111" fmla="*/ 0 w 4282522"/>
                <a:gd name="connsiteY0-112" fmla="*/ 2305971 h 2305971"/>
                <a:gd name="connsiteX1-113" fmla="*/ 2305971 w 4282522"/>
                <a:gd name="connsiteY1-114" fmla="*/ 0 h 2305971"/>
                <a:gd name="connsiteX2-115" fmla="*/ 4218119 w 4282522"/>
                <a:gd name="connsiteY2-116" fmla="*/ 1016681 h 2305971"/>
                <a:gd name="connsiteX3-117" fmla="*/ 4282522 w 4282522"/>
                <a:gd name="connsiteY3-118" fmla="*/ 1122692 h 2305971"/>
              </a:gdLst>
              <a:ahLst/>
              <a:cxnLst>
                <a:cxn ang="0">
                  <a:pos x="connsiteX0-1" y="connsiteY0-2"/>
                </a:cxn>
                <a:cxn ang="0">
                  <a:pos x="connsiteX1-3" y="connsiteY1-4"/>
                </a:cxn>
                <a:cxn ang="0">
                  <a:pos x="connsiteX2-5" y="connsiteY2-6"/>
                </a:cxn>
                <a:cxn ang="0">
                  <a:pos x="connsiteX3-7" y="connsiteY3-8"/>
                </a:cxn>
              </a:cxnLst>
              <a:rect l="l" t="t" r="r" b="b"/>
              <a:pathLst>
                <a:path w="4282522" h="2305971">
                  <a:moveTo>
                    <a:pt x="0" y="2305971"/>
                  </a:moveTo>
                  <a:cubicBezTo>
                    <a:pt x="0" y="1032418"/>
                    <a:pt x="1032418" y="0"/>
                    <a:pt x="2305971" y="0"/>
                  </a:cubicBezTo>
                  <a:cubicBezTo>
                    <a:pt x="3101942" y="0"/>
                    <a:pt x="3803719" y="403288"/>
                    <a:pt x="4218119" y="1016681"/>
                  </a:cubicBezTo>
                  <a:lnTo>
                    <a:pt x="4282522" y="1122692"/>
                  </a:lnTo>
                </a:path>
              </a:pathLst>
            </a:cu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0" dirty="0">
                <a:cs typeface="+mn-ea"/>
                <a:sym typeface="+mn-lt"/>
              </a:endParaRPr>
            </a:p>
          </p:txBody>
        </p:sp>
        <p:sp>
          <p:nvSpPr>
            <p:cNvPr id="14" name="任意多边形: 形状 13"/>
            <p:cNvSpPr/>
            <p:nvPr userDrawn="1">
              <p:custDataLst>
                <p:tags r:id="rId13"/>
              </p:custDataLst>
            </p:nvPr>
          </p:nvSpPr>
          <p:spPr>
            <a:xfrm rot="10800000">
              <a:off x="6224" y="5397"/>
              <a:ext cx="6379" cy="3435"/>
            </a:xfrm>
            <a:custGeom>
              <a:avLst/>
              <a:gdLst>
                <a:gd name="connsiteX0" fmla="*/ 2305971 w 4611942"/>
                <a:gd name="connsiteY0" fmla="*/ 0 h 4611942"/>
                <a:gd name="connsiteX1" fmla="*/ 4218119 w 4611942"/>
                <a:gd name="connsiteY1" fmla="*/ 1016681 h 4611942"/>
                <a:gd name="connsiteX2" fmla="*/ 4282522 w 4611942"/>
                <a:gd name="connsiteY2" fmla="*/ 1122692 h 4611942"/>
                <a:gd name="connsiteX3" fmla="*/ 3929030 w 4611942"/>
                <a:gd name="connsiteY3" fmla="*/ 1122692 h 4611942"/>
                <a:gd name="connsiteX4" fmla="*/ 3929030 w 4611942"/>
                <a:gd name="connsiteY4" fmla="*/ 1823121 h 4611942"/>
                <a:gd name="connsiteX5" fmla="*/ 4560435 w 4611942"/>
                <a:gd name="connsiteY5" fmla="*/ 1823121 h 4611942"/>
                <a:gd name="connsiteX6" fmla="*/ 4565093 w 4611942"/>
                <a:gd name="connsiteY6" fmla="*/ 1841237 h 4611942"/>
                <a:gd name="connsiteX7" fmla="*/ 4611942 w 4611942"/>
                <a:gd name="connsiteY7" fmla="*/ 2305971 h 4611942"/>
                <a:gd name="connsiteX8" fmla="*/ 2305971 w 4611942"/>
                <a:gd name="connsiteY8" fmla="*/ 4611942 h 4611942"/>
                <a:gd name="connsiteX9" fmla="*/ 0 w 4611942"/>
                <a:gd name="connsiteY9" fmla="*/ 2305971 h 4611942"/>
                <a:gd name="connsiteX10" fmla="*/ 2305971 w 4611942"/>
                <a:gd name="connsiteY10" fmla="*/ 0 h 4611942"/>
                <a:gd name="connsiteX0-1" fmla="*/ 2305971 w 4611942"/>
                <a:gd name="connsiteY0-2" fmla="*/ 0 h 4611942"/>
                <a:gd name="connsiteX1-3" fmla="*/ 4218119 w 4611942"/>
                <a:gd name="connsiteY1-4" fmla="*/ 1016681 h 4611942"/>
                <a:gd name="connsiteX2-5" fmla="*/ 4282522 w 4611942"/>
                <a:gd name="connsiteY2-6" fmla="*/ 1122692 h 4611942"/>
                <a:gd name="connsiteX3-7" fmla="*/ 3929030 w 4611942"/>
                <a:gd name="connsiteY3-8" fmla="*/ 1823121 h 4611942"/>
                <a:gd name="connsiteX4-9" fmla="*/ 4560435 w 4611942"/>
                <a:gd name="connsiteY4-10" fmla="*/ 1823121 h 4611942"/>
                <a:gd name="connsiteX5-11" fmla="*/ 4565093 w 4611942"/>
                <a:gd name="connsiteY5-12" fmla="*/ 1841237 h 4611942"/>
                <a:gd name="connsiteX6-13" fmla="*/ 4611942 w 4611942"/>
                <a:gd name="connsiteY6-14" fmla="*/ 2305971 h 4611942"/>
                <a:gd name="connsiteX7-15" fmla="*/ 2305971 w 4611942"/>
                <a:gd name="connsiteY7-16" fmla="*/ 4611942 h 4611942"/>
                <a:gd name="connsiteX8-17" fmla="*/ 0 w 4611942"/>
                <a:gd name="connsiteY8-18" fmla="*/ 2305971 h 4611942"/>
                <a:gd name="connsiteX9-19" fmla="*/ 2305971 w 4611942"/>
                <a:gd name="connsiteY9-20" fmla="*/ 0 h 4611942"/>
                <a:gd name="connsiteX0-21" fmla="*/ 3929030 w 4611942"/>
                <a:gd name="connsiteY0-22" fmla="*/ 1823121 h 4611942"/>
                <a:gd name="connsiteX1-23" fmla="*/ 4560435 w 4611942"/>
                <a:gd name="connsiteY1-24" fmla="*/ 1823121 h 4611942"/>
                <a:gd name="connsiteX2-25" fmla="*/ 4565093 w 4611942"/>
                <a:gd name="connsiteY2-26" fmla="*/ 1841237 h 4611942"/>
                <a:gd name="connsiteX3-27" fmla="*/ 4611942 w 4611942"/>
                <a:gd name="connsiteY3-28" fmla="*/ 2305971 h 4611942"/>
                <a:gd name="connsiteX4-29" fmla="*/ 2305971 w 4611942"/>
                <a:gd name="connsiteY4-30" fmla="*/ 4611942 h 4611942"/>
                <a:gd name="connsiteX5-31" fmla="*/ 0 w 4611942"/>
                <a:gd name="connsiteY5-32" fmla="*/ 2305971 h 4611942"/>
                <a:gd name="connsiteX6-33" fmla="*/ 2305971 w 4611942"/>
                <a:gd name="connsiteY6-34" fmla="*/ 0 h 4611942"/>
                <a:gd name="connsiteX7-35" fmla="*/ 4218119 w 4611942"/>
                <a:gd name="connsiteY7-36" fmla="*/ 1016681 h 4611942"/>
                <a:gd name="connsiteX8-37" fmla="*/ 4282522 w 4611942"/>
                <a:gd name="connsiteY8-38" fmla="*/ 1122692 h 4611942"/>
                <a:gd name="connsiteX9-39" fmla="*/ 4020470 w 4611942"/>
                <a:gd name="connsiteY9-40" fmla="*/ 1914561 h 4611942"/>
                <a:gd name="connsiteX0-41" fmla="*/ 3929030 w 4611942"/>
                <a:gd name="connsiteY0-42" fmla="*/ 1823121 h 4611942"/>
                <a:gd name="connsiteX1-43" fmla="*/ 4560435 w 4611942"/>
                <a:gd name="connsiteY1-44" fmla="*/ 1823121 h 4611942"/>
                <a:gd name="connsiteX2-45" fmla="*/ 4565093 w 4611942"/>
                <a:gd name="connsiteY2-46" fmla="*/ 1841237 h 4611942"/>
                <a:gd name="connsiteX3-47" fmla="*/ 4611942 w 4611942"/>
                <a:gd name="connsiteY3-48" fmla="*/ 2305971 h 4611942"/>
                <a:gd name="connsiteX4-49" fmla="*/ 2305971 w 4611942"/>
                <a:gd name="connsiteY4-50" fmla="*/ 4611942 h 4611942"/>
                <a:gd name="connsiteX5-51" fmla="*/ 0 w 4611942"/>
                <a:gd name="connsiteY5-52" fmla="*/ 2305971 h 4611942"/>
                <a:gd name="connsiteX6-53" fmla="*/ 2305971 w 4611942"/>
                <a:gd name="connsiteY6-54" fmla="*/ 0 h 4611942"/>
                <a:gd name="connsiteX7-55" fmla="*/ 4218119 w 4611942"/>
                <a:gd name="connsiteY7-56" fmla="*/ 1016681 h 4611942"/>
                <a:gd name="connsiteX8-57" fmla="*/ 4282522 w 4611942"/>
                <a:gd name="connsiteY8-58" fmla="*/ 1122692 h 4611942"/>
                <a:gd name="connsiteX0-59" fmla="*/ 4560435 w 4611942"/>
                <a:gd name="connsiteY0-60" fmla="*/ 1823121 h 4611942"/>
                <a:gd name="connsiteX1-61" fmla="*/ 4565093 w 4611942"/>
                <a:gd name="connsiteY1-62" fmla="*/ 1841237 h 4611942"/>
                <a:gd name="connsiteX2-63" fmla="*/ 4611942 w 4611942"/>
                <a:gd name="connsiteY2-64" fmla="*/ 2305971 h 4611942"/>
                <a:gd name="connsiteX3-65" fmla="*/ 2305971 w 4611942"/>
                <a:gd name="connsiteY3-66" fmla="*/ 4611942 h 4611942"/>
                <a:gd name="connsiteX4-67" fmla="*/ 0 w 4611942"/>
                <a:gd name="connsiteY4-68" fmla="*/ 2305971 h 4611942"/>
                <a:gd name="connsiteX5-69" fmla="*/ 2305971 w 4611942"/>
                <a:gd name="connsiteY5-70" fmla="*/ 0 h 4611942"/>
                <a:gd name="connsiteX6-71" fmla="*/ 4218119 w 4611942"/>
                <a:gd name="connsiteY6-72" fmla="*/ 1016681 h 4611942"/>
                <a:gd name="connsiteX7-73" fmla="*/ 4282522 w 4611942"/>
                <a:gd name="connsiteY7-74" fmla="*/ 1122692 h 4611942"/>
                <a:gd name="connsiteX0-75" fmla="*/ 4560435 w 4944884"/>
                <a:gd name="connsiteY0-76" fmla="*/ 1823121 h 2495333"/>
                <a:gd name="connsiteX1-77" fmla="*/ 4565093 w 4944884"/>
                <a:gd name="connsiteY1-78" fmla="*/ 1841237 h 2495333"/>
                <a:gd name="connsiteX2-79" fmla="*/ 4611942 w 4944884"/>
                <a:gd name="connsiteY2-80" fmla="*/ 2305971 h 2495333"/>
                <a:gd name="connsiteX3-81" fmla="*/ 0 w 4944884"/>
                <a:gd name="connsiteY3-82" fmla="*/ 2305971 h 2495333"/>
                <a:gd name="connsiteX4-83" fmla="*/ 2305971 w 4944884"/>
                <a:gd name="connsiteY4-84" fmla="*/ 0 h 2495333"/>
                <a:gd name="connsiteX5-85" fmla="*/ 4218119 w 4944884"/>
                <a:gd name="connsiteY5-86" fmla="*/ 1016681 h 2495333"/>
                <a:gd name="connsiteX6-87" fmla="*/ 4282522 w 4944884"/>
                <a:gd name="connsiteY6-88" fmla="*/ 1122692 h 2495333"/>
                <a:gd name="connsiteX0-89" fmla="*/ 4560435 w 4565093"/>
                <a:gd name="connsiteY0-90" fmla="*/ 1823121 h 2384058"/>
                <a:gd name="connsiteX1-91" fmla="*/ 4565093 w 4565093"/>
                <a:gd name="connsiteY1-92" fmla="*/ 1841237 h 2384058"/>
                <a:gd name="connsiteX2-93" fmla="*/ 0 w 4565093"/>
                <a:gd name="connsiteY2-94" fmla="*/ 2305971 h 2384058"/>
                <a:gd name="connsiteX3-95" fmla="*/ 2305971 w 4565093"/>
                <a:gd name="connsiteY3-96" fmla="*/ 0 h 2384058"/>
                <a:gd name="connsiteX4-97" fmla="*/ 4218119 w 4565093"/>
                <a:gd name="connsiteY4-98" fmla="*/ 1016681 h 2384058"/>
                <a:gd name="connsiteX5-99" fmla="*/ 4282522 w 4565093"/>
                <a:gd name="connsiteY5-100" fmla="*/ 1122692 h 2384058"/>
                <a:gd name="connsiteX0-101" fmla="*/ 4560435 w 4560435"/>
                <a:gd name="connsiteY0-102" fmla="*/ 1823121 h 2305971"/>
                <a:gd name="connsiteX1-103" fmla="*/ 0 w 4560435"/>
                <a:gd name="connsiteY1-104" fmla="*/ 2305971 h 2305971"/>
                <a:gd name="connsiteX2-105" fmla="*/ 2305971 w 4560435"/>
                <a:gd name="connsiteY2-106" fmla="*/ 0 h 2305971"/>
                <a:gd name="connsiteX3-107" fmla="*/ 4218119 w 4560435"/>
                <a:gd name="connsiteY3-108" fmla="*/ 1016681 h 2305971"/>
                <a:gd name="connsiteX4-109" fmla="*/ 4282522 w 4560435"/>
                <a:gd name="connsiteY4-110" fmla="*/ 1122692 h 2305971"/>
                <a:gd name="connsiteX0-111" fmla="*/ 0 w 4282522"/>
                <a:gd name="connsiteY0-112" fmla="*/ 2305971 h 2305971"/>
                <a:gd name="connsiteX1-113" fmla="*/ 2305971 w 4282522"/>
                <a:gd name="connsiteY1-114" fmla="*/ 0 h 2305971"/>
                <a:gd name="connsiteX2-115" fmla="*/ 4218119 w 4282522"/>
                <a:gd name="connsiteY2-116" fmla="*/ 1016681 h 2305971"/>
                <a:gd name="connsiteX3-117" fmla="*/ 4282522 w 4282522"/>
                <a:gd name="connsiteY3-118" fmla="*/ 1122692 h 2305971"/>
              </a:gdLst>
              <a:ahLst/>
              <a:cxnLst>
                <a:cxn ang="0">
                  <a:pos x="connsiteX0-1" y="connsiteY0-2"/>
                </a:cxn>
                <a:cxn ang="0">
                  <a:pos x="connsiteX1-3" y="connsiteY1-4"/>
                </a:cxn>
                <a:cxn ang="0">
                  <a:pos x="connsiteX2-5" y="connsiteY2-6"/>
                </a:cxn>
                <a:cxn ang="0">
                  <a:pos x="connsiteX3-7" y="connsiteY3-8"/>
                </a:cxn>
              </a:cxnLst>
              <a:rect l="l" t="t" r="r" b="b"/>
              <a:pathLst>
                <a:path w="4282522" h="2305971">
                  <a:moveTo>
                    <a:pt x="0" y="2305971"/>
                  </a:moveTo>
                  <a:cubicBezTo>
                    <a:pt x="0" y="1032418"/>
                    <a:pt x="1032418" y="0"/>
                    <a:pt x="2305971" y="0"/>
                  </a:cubicBezTo>
                  <a:cubicBezTo>
                    <a:pt x="3101942" y="0"/>
                    <a:pt x="3803719" y="403288"/>
                    <a:pt x="4218119" y="1016681"/>
                  </a:cubicBezTo>
                  <a:lnTo>
                    <a:pt x="4282522" y="1122692"/>
                  </a:lnTo>
                </a:path>
              </a:pathLst>
            </a:cu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0">
                <a:cs typeface="+mn-ea"/>
                <a:sym typeface="+mn-lt"/>
              </a:endParaRPr>
            </a:p>
          </p:txBody>
        </p:sp>
      </p:grpSp>
      <p:sp>
        <p:nvSpPr>
          <p:cNvPr id="15" name="文本框 14"/>
          <p:cNvSpPr txBox="1"/>
          <p:nvPr userDrawn="1">
            <p:custDataLst>
              <p:tags r:id="rId14"/>
            </p:custDataLst>
          </p:nvPr>
        </p:nvSpPr>
        <p:spPr>
          <a:xfrm>
            <a:off x="-594812" y="4360024"/>
            <a:ext cx="2052485" cy="3154710"/>
          </a:xfrm>
          <a:prstGeom prst="rect">
            <a:avLst/>
          </a:prstGeom>
          <a:noFill/>
        </p:spPr>
        <p:txBody>
          <a:bodyPr wrap="none" rtlCol="0">
            <a:spAutoFit/>
          </a:bodyPr>
          <a:lstStyle/>
          <a:p>
            <a:r>
              <a:rPr lang="zh-CN" altLang="en-US" sz="14925" dirty="0">
                <a:solidFill>
                  <a:srgbClr val="BDCBD1">
                    <a:alpha val="25000"/>
                  </a:srgbClr>
                </a:solidFill>
                <a:latin typeface="华文中宋" panose="02010600040101010101" pitchFamily="2" charset="-122"/>
                <a:ea typeface="华文中宋" panose="02010600040101010101" pitchFamily="2" charset="-122"/>
              </a:rPr>
              <a:t>字</a:t>
            </a:r>
            <a:endParaRPr lang="zh-CN" altLang="en-US" sz="14925" dirty="0">
              <a:solidFill>
                <a:srgbClr val="BDCBD1">
                  <a:alpha val="25000"/>
                </a:srgbClr>
              </a:solidFill>
              <a:latin typeface="华文中宋" panose="02010600040101010101" pitchFamily="2" charset="-122"/>
              <a:ea typeface="华文中宋" panose="02010600040101010101" pitchFamily="2" charset="-122"/>
            </a:endParaRPr>
          </a:p>
        </p:txBody>
      </p:sp>
      <p:sp>
        <p:nvSpPr>
          <p:cNvPr id="4" name="日期占位符 3"/>
          <p:cNvSpPr>
            <a:spLocks noGrp="1"/>
          </p:cNvSpPr>
          <p:nvPr>
            <p:ph type="dt" sz="half" idx="10"/>
            <p:custDataLst>
              <p:tags r:id="rId15"/>
            </p:custDataLst>
          </p:nvPr>
        </p:nvSpPr>
        <p:spPr>
          <a:xfrm>
            <a:off x="659807" y="6389433"/>
            <a:ext cx="2025000" cy="2376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6"/>
            </p:custDataLst>
          </p:nvPr>
        </p:nvSpPr>
        <p:spPr>
          <a:xfrm>
            <a:off x="3087000" y="6389433"/>
            <a:ext cx="2970000" cy="237600"/>
          </a:xfrm>
        </p:spPr>
        <p:txBody>
          <a:bodyPr/>
          <a:lstStyle/>
          <a:p>
            <a:endParaRPr lang="zh-CN" altLang="en-US"/>
          </a:p>
        </p:txBody>
      </p:sp>
      <p:sp>
        <p:nvSpPr>
          <p:cNvPr id="6" name="灯片编号占位符 5"/>
          <p:cNvSpPr>
            <a:spLocks noGrp="1"/>
          </p:cNvSpPr>
          <p:nvPr>
            <p:ph type="sldNum" sz="quarter" idx="12"/>
            <p:custDataLst>
              <p:tags r:id="rId17"/>
            </p:custDataLst>
          </p:nvPr>
        </p:nvSpPr>
        <p:spPr>
          <a:xfrm>
            <a:off x="6457950" y="6389433"/>
            <a:ext cx="2025000" cy="237600"/>
          </a:xfrm>
        </p:spPr>
        <p:txBody>
          <a:bodyPr/>
          <a:lstStyle/>
          <a:p>
            <a:fld id="{49AE70B2-8BF9-45C0-BB95-33D1B9D3A854}" type="slidenum">
              <a:rPr lang="zh-CN" altLang="en-US" smtClean="0"/>
            </a:fld>
            <a:endParaRPr lang="zh-CN" altLang="en-US"/>
          </a:p>
        </p:txBody>
      </p:sp>
      <p:sp>
        <p:nvSpPr>
          <p:cNvPr id="16" name="标题 15"/>
          <p:cNvSpPr>
            <a:spLocks noGrp="1"/>
          </p:cNvSpPr>
          <p:nvPr>
            <p:ph type="title" hasCustomPrompt="1"/>
            <p:custDataLst>
              <p:tags r:id="rId18"/>
            </p:custDataLst>
          </p:nvPr>
        </p:nvSpPr>
        <p:spPr>
          <a:xfrm>
            <a:off x="3623356" y="1951038"/>
            <a:ext cx="517853" cy="2943225"/>
          </a:xfrm>
        </p:spPr>
        <p:txBody>
          <a:bodyPr vert="eaVert" lIns="90000" tIns="46800" rIns="90000" bIns="46800" anchor="t" anchorCtr="0">
            <a:normAutofit/>
          </a:bodyPr>
          <a:lstStyle>
            <a:lvl1pPr algn="ctr">
              <a:defRPr baseline="0">
                <a:solidFill>
                  <a:schemeClr val="tx1">
                    <a:lumMod val="85000"/>
                    <a:lumOff val="15000"/>
                  </a:schemeClr>
                </a:solidFill>
                <a:ea typeface="汉仪尚巍手书W" panose="00020600040101010101" pitchFamily="18" charset="-122"/>
              </a:defRPr>
            </a:lvl1pPr>
          </a:lstStyle>
          <a:p>
            <a:r>
              <a:rPr lang="zh-CN" altLang="en-US" dirty="0"/>
              <a:t>单击此处编辑标题</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组合 7"/>
          <p:cNvGrpSpPr/>
          <p:nvPr userDrawn="1">
            <p:custDataLst>
              <p:tags r:id="rId3"/>
            </p:custDataLst>
          </p:nvPr>
        </p:nvGrpSpPr>
        <p:grpSpPr>
          <a:xfrm>
            <a:off x="138589" y="164465"/>
            <a:ext cx="8866823" cy="6557645"/>
            <a:chOff x="184785" y="164465"/>
            <a:chExt cx="11822430" cy="6557645"/>
          </a:xfrm>
        </p:grpSpPr>
        <p:grpSp>
          <p:nvGrpSpPr>
            <p:cNvPr id="9" name="组合 8"/>
            <p:cNvGrpSpPr/>
            <p:nvPr userDrawn="1"/>
          </p:nvGrpSpPr>
          <p:grpSpPr>
            <a:xfrm>
              <a:off x="9814560" y="164465"/>
              <a:ext cx="2192655" cy="711835"/>
              <a:chOff x="9814560" y="164465"/>
              <a:chExt cx="2192655" cy="711835"/>
            </a:xfrm>
          </p:grpSpPr>
          <p:pic>
            <p:nvPicPr>
              <p:cNvPr id="13" name="图片 12"/>
              <p:cNvPicPr>
                <a:picLocks noChangeAspect="1"/>
              </p:cNvPicPr>
              <p:nvPr userDrawn="1">
                <p:custDataLst>
                  <p:tags r:id="rId4"/>
                </p:custDataLst>
              </p:nvPr>
            </p:nvPicPr>
            <p:blipFill>
              <a:blip r:embed="rId5"/>
              <a:stretch>
                <a:fillRect/>
              </a:stretch>
            </p:blipFill>
            <p:spPr>
              <a:xfrm>
                <a:off x="10479405" y="164465"/>
                <a:ext cx="1527810" cy="711835"/>
              </a:xfrm>
              <a:prstGeom prst="rect">
                <a:avLst/>
              </a:prstGeom>
              <a:ln>
                <a:noFill/>
              </a:ln>
            </p:spPr>
          </p:pic>
          <p:pic>
            <p:nvPicPr>
              <p:cNvPr id="14" name="图片 13"/>
              <p:cNvPicPr>
                <a:picLocks noChangeAspect="1"/>
              </p:cNvPicPr>
              <p:nvPr userDrawn="1">
                <p:custDataLst>
                  <p:tags r:id="rId6"/>
                </p:custDataLst>
              </p:nvPr>
            </p:nvPicPr>
            <p:blipFill>
              <a:blip r:embed="rId7"/>
              <a:stretch>
                <a:fillRect/>
              </a:stretch>
            </p:blipFill>
            <p:spPr>
              <a:xfrm flipH="1" flipV="1">
                <a:off x="9814560" y="347980"/>
                <a:ext cx="741045" cy="345440"/>
              </a:xfrm>
              <a:prstGeom prst="rect">
                <a:avLst/>
              </a:prstGeom>
              <a:ln>
                <a:noFill/>
              </a:ln>
            </p:spPr>
          </p:pic>
        </p:grpSp>
        <p:grpSp>
          <p:nvGrpSpPr>
            <p:cNvPr id="10" name="组合 9"/>
            <p:cNvGrpSpPr/>
            <p:nvPr userDrawn="1"/>
          </p:nvGrpSpPr>
          <p:grpSpPr>
            <a:xfrm>
              <a:off x="184785" y="5835650"/>
              <a:ext cx="2512695" cy="886460"/>
              <a:chOff x="184785" y="5835650"/>
              <a:chExt cx="2512695" cy="886460"/>
            </a:xfrm>
          </p:grpSpPr>
          <p:pic>
            <p:nvPicPr>
              <p:cNvPr id="11" name="图片 10"/>
              <p:cNvPicPr>
                <a:picLocks noChangeAspect="1"/>
              </p:cNvPicPr>
              <p:nvPr userDrawn="1">
                <p:custDataLst>
                  <p:tags r:id="rId8"/>
                </p:custDataLst>
              </p:nvPr>
            </p:nvPicPr>
            <p:blipFill>
              <a:blip r:embed="rId9"/>
              <a:stretch>
                <a:fillRect/>
              </a:stretch>
            </p:blipFill>
            <p:spPr>
              <a:xfrm>
                <a:off x="184785" y="5957570"/>
                <a:ext cx="1771650" cy="764540"/>
              </a:xfrm>
              <a:prstGeom prst="rect">
                <a:avLst/>
              </a:prstGeom>
              <a:ln>
                <a:noFill/>
              </a:ln>
            </p:spPr>
          </p:pic>
          <p:pic>
            <p:nvPicPr>
              <p:cNvPr id="12" name="图片 11"/>
              <p:cNvPicPr>
                <a:picLocks noChangeAspect="1"/>
              </p:cNvPicPr>
              <p:nvPr userDrawn="1">
                <p:custDataLst>
                  <p:tags r:id="rId10"/>
                </p:custDataLst>
              </p:nvPr>
            </p:nvPicPr>
            <p:blipFill>
              <a:blip r:embed="rId7"/>
              <a:stretch>
                <a:fillRect/>
              </a:stretch>
            </p:blipFill>
            <p:spPr>
              <a:xfrm flipH="1" flipV="1">
                <a:off x="1956435" y="5835650"/>
                <a:ext cx="741045" cy="345440"/>
              </a:xfrm>
              <a:prstGeom prst="rect">
                <a:avLst/>
              </a:prstGeom>
              <a:ln>
                <a:noFill/>
              </a:ln>
            </p:spPr>
          </p:pic>
        </p:grpSp>
      </p:grpSp>
      <p:sp>
        <p:nvSpPr>
          <p:cNvPr id="2" name="标题 1"/>
          <p:cNvSpPr>
            <a:spLocks noGrp="1"/>
          </p:cNvSpPr>
          <p:nvPr>
            <p:ph type="title"/>
            <p:custDataLst>
              <p:tags r:id="rId11"/>
            </p:custDataLst>
          </p:nvPr>
        </p:nvSpPr>
        <p:spPr>
          <a:xfrm>
            <a:off x="502411" y="498479"/>
            <a:ext cx="8139178" cy="331473"/>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12"/>
            </p:custDataLst>
          </p:nvPr>
        </p:nvSpPr>
        <p:spPr>
          <a:xfrm>
            <a:off x="502447" y="1626121"/>
            <a:ext cx="3962432"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13"/>
            </p:custDataLst>
          </p:nvPr>
        </p:nvSpPr>
        <p:spPr>
          <a:xfrm>
            <a:off x="4679158" y="1626121"/>
            <a:ext cx="3962432" cy="4041680"/>
          </a:xfrm>
        </p:spPr>
        <p:txBody>
          <a:bodyPr lIns="90170" tIns="46990" rIns="90170" bIns="46990">
            <a:normAutofit/>
          </a:bodyPr>
          <a:lstStyle>
            <a:lvl1pPr>
              <a:defRPr sz="1200" baseline="0">
                <a:solidFill>
                  <a:schemeClr val="tx1">
                    <a:lumMod val="85000"/>
                    <a:lumOff val="15000"/>
                  </a:schemeClr>
                </a:solidFill>
                <a:latin typeface="Arial" panose="020B0604020202020204" pitchFamily="34" charset="0"/>
                <a:ea typeface="隶书" panose="02010509060101010101" pitchFamily="49" charset="-122"/>
              </a:defRPr>
            </a:lvl1pPr>
            <a:lvl2pPr>
              <a:defRPr sz="1200" baseline="0">
                <a:solidFill>
                  <a:schemeClr val="tx1">
                    <a:lumMod val="85000"/>
                    <a:lumOff val="15000"/>
                  </a:schemeClr>
                </a:solidFill>
                <a:latin typeface="Arial" panose="020B0604020202020204" pitchFamily="34" charset="0"/>
                <a:ea typeface="隶书" panose="02010509060101010101" pitchFamily="49" charset="-122"/>
              </a:defRPr>
            </a:lvl2pPr>
            <a:lvl3pPr>
              <a:defRPr sz="1200" baseline="0">
                <a:solidFill>
                  <a:schemeClr val="tx1">
                    <a:lumMod val="85000"/>
                    <a:lumOff val="15000"/>
                  </a:schemeClr>
                </a:solidFill>
                <a:latin typeface="Arial" panose="020B0604020202020204" pitchFamily="34" charset="0"/>
                <a:ea typeface="隶书" panose="02010509060101010101" pitchFamily="49" charset="-122"/>
              </a:defRPr>
            </a:lvl3pPr>
            <a:lvl4pPr>
              <a:defRPr sz="1200" baseline="0">
                <a:solidFill>
                  <a:schemeClr val="tx1">
                    <a:lumMod val="85000"/>
                    <a:lumOff val="15000"/>
                  </a:schemeClr>
                </a:solidFill>
                <a:latin typeface="Arial" panose="020B0604020202020204" pitchFamily="34" charset="0"/>
                <a:ea typeface="隶书" panose="02010509060101010101" pitchFamily="49" charset="-122"/>
              </a:defRPr>
            </a:lvl4pPr>
            <a:lvl5pPr>
              <a:defRPr sz="1200"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4"/>
            </p:custDataLst>
          </p:nvPr>
        </p:nvSpPr>
        <p:spPr>
          <a:xfrm>
            <a:off x="659807" y="6389433"/>
            <a:ext cx="2025000" cy="237600"/>
          </a:xfrm>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5"/>
            </p:custDataLst>
          </p:nvPr>
        </p:nvSpPr>
        <p:spPr>
          <a:xfrm>
            <a:off x="3087000" y="6389433"/>
            <a:ext cx="2970000" cy="237600"/>
          </a:xfrm>
        </p:spPr>
        <p:txBody>
          <a:bodyPr/>
          <a:lstStyle/>
          <a:p>
            <a:endParaRPr lang="zh-CN" altLang="en-US"/>
          </a:p>
        </p:txBody>
      </p:sp>
      <p:sp>
        <p:nvSpPr>
          <p:cNvPr id="7" name="灯片编号占位符 6"/>
          <p:cNvSpPr>
            <a:spLocks noGrp="1"/>
          </p:cNvSpPr>
          <p:nvPr>
            <p:ph type="sldNum" sz="quarter" idx="12"/>
            <p:custDataLst>
              <p:tags r:id="rId16"/>
            </p:custDataLst>
          </p:nvPr>
        </p:nvSpPr>
        <p:spPr>
          <a:xfrm>
            <a:off x="6457950" y="6389433"/>
            <a:ext cx="2025000" cy="237600"/>
          </a:xfrm>
        </p:spPr>
        <p:txBody>
          <a:bodyPr/>
          <a:lstStyle/>
          <a:p>
            <a:fld id="{49AE70B2-8BF9-45C0-BB95-33D1B9D3A854}"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比较">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组合 9"/>
          <p:cNvGrpSpPr/>
          <p:nvPr userDrawn="1">
            <p:custDataLst>
              <p:tags r:id="rId3"/>
            </p:custDataLst>
          </p:nvPr>
        </p:nvGrpSpPr>
        <p:grpSpPr>
          <a:xfrm>
            <a:off x="138589" y="164465"/>
            <a:ext cx="8866823" cy="6557645"/>
            <a:chOff x="184785" y="164465"/>
            <a:chExt cx="11822430" cy="6557645"/>
          </a:xfrm>
        </p:grpSpPr>
        <p:grpSp>
          <p:nvGrpSpPr>
            <p:cNvPr id="11" name="组合 10"/>
            <p:cNvGrpSpPr/>
            <p:nvPr userDrawn="1"/>
          </p:nvGrpSpPr>
          <p:grpSpPr>
            <a:xfrm>
              <a:off x="9814560" y="164465"/>
              <a:ext cx="2192655" cy="711835"/>
              <a:chOff x="9814560" y="164465"/>
              <a:chExt cx="2192655" cy="711835"/>
            </a:xfrm>
          </p:grpSpPr>
          <p:pic>
            <p:nvPicPr>
              <p:cNvPr id="15" name="图片 14"/>
              <p:cNvPicPr>
                <a:picLocks noChangeAspect="1"/>
              </p:cNvPicPr>
              <p:nvPr userDrawn="1">
                <p:custDataLst>
                  <p:tags r:id="rId4"/>
                </p:custDataLst>
              </p:nvPr>
            </p:nvPicPr>
            <p:blipFill>
              <a:blip r:embed="rId5"/>
              <a:stretch>
                <a:fillRect/>
              </a:stretch>
            </p:blipFill>
            <p:spPr>
              <a:xfrm>
                <a:off x="10479405" y="164465"/>
                <a:ext cx="1527810" cy="711835"/>
              </a:xfrm>
              <a:prstGeom prst="rect">
                <a:avLst/>
              </a:prstGeom>
              <a:ln>
                <a:noFill/>
              </a:ln>
            </p:spPr>
          </p:pic>
          <p:pic>
            <p:nvPicPr>
              <p:cNvPr id="16" name="图片 15"/>
              <p:cNvPicPr>
                <a:picLocks noChangeAspect="1"/>
              </p:cNvPicPr>
              <p:nvPr userDrawn="1">
                <p:custDataLst>
                  <p:tags r:id="rId6"/>
                </p:custDataLst>
              </p:nvPr>
            </p:nvPicPr>
            <p:blipFill>
              <a:blip r:embed="rId7"/>
              <a:stretch>
                <a:fillRect/>
              </a:stretch>
            </p:blipFill>
            <p:spPr>
              <a:xfrm flipH="1" flipV="1">
                <a:off x="9814560" y="347980"/>
                <a:ext cx="741045" cy="345440"/>
              </a:xfrm>
              <a:prstGeom prst="rect">
                <a:avLst/>
              </a:prstGeom>
              <a:ln>
                <a:noFill/>
              </a:ln>
            </p:spPr>
          </p:pic>
        </p:grpSp>
        <p:grpSp>
          <p:nvGrpSpPr>
            <p:cNvPr id="12" name="组合 11"/>
            <p:cNvGrpSpPr/>
            <p:nvPr userDrawn="1"/>
          </p:nvGrpSpPr>
          <p:grpSpPr>
            <a:xfrm>
              <a:off x="184785" y="5835650"/>
              <a:ext cx="2512695" cy="886460"/>
              <a:chOff x="184785" y="5835650"/>
              <a:chExt cx="2512695" cy="886460"/>
            </a:xfrm>
          </p:grpSpPr>
          <p:pic>
            <p:nvPicPr>
              <p:cNvPr id="13" name="图片 12"/>
              <p:cNvPicPr>
                <a:picLocks noChangeAspect="1"/>
              </p:cNvPicPr>
              <p:nvPr userDrawn="1">
                <p:custDataLst>
                  <p:tags r:id="rId8"/>
                </p:custDataLst>
              </p:nvPr>
            </p:nvPicPr>
            <p:blipFill>
              <a:blip r:embed="rId9"/>
              <a:stretch>
                <a:fillRect/>
              </a:stretch>
            </p:blipFill>
            <p:spPr>
              <a:xfrm>
                <a:off x="184785" y="5957570"/>
                <a:ext cx="1771650" cy="764540"/>
              </a:xfrm>
              <a:prstGeom prst="rect">
                <a:avLst/>
              </a:prstGeom>
              <a:ln>
                <a:noFill/>
              </a:ln>
            </p:spPr>
          </p:pic>
          <p:pic>
            <p:nvPicPr>
              <p:cNvPr id="14" name="图片 13"/>
              <p:cNvPicPr>
                <a:picLocks noChangeAspect="1"/>
              </p:cNvPicPr>
              <p:nvPr userDrawn="1">
                <p:custDataLst>
                  <p:tags r:id="rId10"/>
                </p:custDataLst>
              </p:nvPr>
            </p:nvPicPr>
            <p:blipFill>
              <a:blip r:embed="rId7"/>
              <a:stretch>
                <a:fillRect/>
              </a:stretch>
            </p:blipFill>
            <p:spPr>
              <a:xfrm flipH="1" flipV="1">
                <a:off x="1956435" y="5835650"/>
                <a:ext cx="741045" cy="345440"/>
              </a:xfrm>
              <a:prstGeom prst="rect">
                <a:avLst/>
              </a:prstGeom>
              <a:ln>
                <a:noFill/>
              </a:ln>
            </p:spPr>
          </p:pic>
        </p:grpSp>
      </p:grpSp>
      <p:sp>
        <p:nvSpPr>
          <p:cNvPr id="2" name="标题 1"/>
          <p:cNvSpPr>
            <a:spLocks noGrp="1"/>
          </p:cNvSpPr>
          <p:nvPr>
            <p:ph type="title"/>
            <p:custDataLst>
              <p:tags r:id="rId11"/>
            </p:custDataLst>
          </p:nvPr>
        </p:nvSpPr>
        <p:spPr>
          <a:xfrm>
            <a:off x="502411" y="498479"/>
            <a:ext cx="8139178" cy="331473"/>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12"/>
            </p:custDataLst>
          </p:nvPr>
        </p:nvSpPr>
        <p:spPr>
          <a:xfrm>
            <a:off x="502447" y="1000133"/>
            <a:ext cx="3962432" cy="285752"/>
          </a:xfrm>
        </p:spPr>
        <p:txBody>
          <a:bodyPr lIns="90170" tIns="46990" rIns="90170" bIns="46990" anchor="t"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3"/>
            </p:custDataLst>
          </p:nvPr>
        </p:nvSpPr>
        <p:spPr>
          <a:xfrm>
            <a:off x="502444" y="2023369"/>
            <a:ext cx="3962400" cy="3701064"/>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4"/>
            </p:custDataLst>
          </p:nvPr>
        </p:nvSpPr>
        <p:spPr>
          <a:xfrm>
            <a:off x="4676812" y="1000133"/>
            <a:ext cx="3962432" cy="285752"/>
          </a:xfrm>
        </p:spPr>
        <p:txBody>
          <a:bodyPr vert="horz" lIns="90170" tIns="46990" rIns="90170" bIns="4699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5"/>
            </p:custDataLst>
          </p:nvPr>
        </p:nvSpPr>
        <p:spPr>
          <a:xfrm>
            <a:off x="4676812" y="2023369"/>
            <a:ext cx="3962432" cy="3701064"/>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6"/>
            </p:custDataLst>
          </p:nvPr>
        </p:nvSpPr>
        <p:spPr>
          <a:xfrm>
            <a:off x="659807" y="6389433"/>
            <a:ext cx="2025000" cy="2376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7"/>
            </p:custDataLst>
          </p:nvPr>
        </p:nvSpPr>
        <p:spPr>
          <a:xfrm>
            <a:off x="3087000" y="6389433"/>
            <a:ext cx="2970000" cy="237600"/>
          </a:xfrm>
        </p:spPr>
        <p:txBody>
          <a:bodyPr/>
          <a:lstStyle/>
          <a:p>
            <a:endParaRPr lang="zh-CN" altLang="en-US"/>
          </a:p>
        </p:txBody>
      </p:sp>
      <p:sp>
        <p:nvSpPr>
          <p:cNvPr id="9" name="灯片编号占位符 8"/>
          <p:cNvSpPr>
            <a:spLocks noGrp="1"/>
          </p:cNvSpPr>
          <p:nvPr>
            <p:ph type="sldNum" sz="quarter" idx="12"/>
            <p:custDataLst>
              <p:tags r:id="rId18"/>
            </p:custDataLst>
          </p:nvPr>
        </p:nvSpPr>
        <p:spPr>
          <a:xfrm>
            <a:off x="6457950" y="6389433"/>
            <a:ext cx="2025000" cy="237600"/>
          </a:xfrm>
        </p:spPr>
        <p:txBody>
          <a:bodyPr/>
          <a:lstStyle/>
          <a:p>
            <a:fld id="{49AE70B2-8BF9-45C0-BB95-33D1B9D3A854}"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文本框 5"/>
          <p:cNvSpPr txBox="1"/>
          <p:nvPr userDrawn="1">
            <p:custDataLst>
              <p:tags r:id="rId3"/>
            </p:custDataLst>
          </p:nvPr>
        </p:nvSpPr>
        <p:spPr>
          <a:xfrm>
            <a:off x="7753393" y="1218267"/>
            <a:ext cx="1097280" cy="1198880"/>
          </a:xfrm>
          <a:prstGeom prst="rect">
            <a:avLst/>
          </a:prstGeom>
          <a:noFill/>
        </p:spPr>
        <p:txBody>
          <a:bodyPr wrap="none" rtlCol="0">
            <a:spAutoFit/>
          </a:bodyPr>
          <a:lstStyle/>
          <a:p>
            <a:r>
              <a:rPr lang="zh-CN" altLang="en-US" sz="7200" dirty="0">
                <a:solidFill>
                  <a:srgbClr val="BDCBD1">
                    <a:alpha val="10000"/>
                  </a:srgbClr>
                </a:solidFill>
                <a:latin typeface="华文中宋" panose="02010600040101010101" pitchFamily="2" charset="-122"/>
                <a:ea typeface="华文中宋" panose="02010600040101010101" pitchFamily="2" charset="-122"/>
              </a:rPr>
              <a:t>海</a:t>
            </a:r>
            <a:endParaRPr lang="zh-CN" altLang="en-US" sz="7200" dirty="0">
              <a:solidFill>
                <a:srgbClr val="BDCBD1">
                  <a:alpha val="10000"/>
                </a:srgbClr>
              </a:solidFill>
              <a:latin typeface="华文中宋" panose="02010600040101010101" pitchFamily="2" charset="-122"/>
              <a:ea typeface="华文中宋" panose="02010600040101010101" pitchFamily="2" charset="-122"/>
            </a:endParaRPr>
          </a:p>
        </p:txBody>
      </p:sp>
      <p:pic>
        <p:nvPicPr>
          <p:cNvPr id="7" name="图片 6"/>
          <p:cNvPicPr>
            <a:picLocks noChangeAspect="1"/>
          </p:cNvPicPr>
          <p:nvPr userDrawn="1">
            <p:custDataLst>
              <p:tags r:id="rId4"/>
            </p:custDataLst>
          </p:nvPr>
        </p:nvPicPr>
        <p:blipFill rotWithShape="1">
          <a:blip r:embed="rId5"/>
          <a:srcRect/>
          <a:stretch>
            <a:fillRect/>
          </a:stretch>
        </p:blipFill>
        <p:spPr>
          <a:xfrm flipH="1">
            <a:off x="4425695" y="3619499"/>
            <a:ext cx="4718305" cy="3238501"/>
          </a:xfrm>
          <a:prstGeom prst="rect">
            <a:avLst/>
          </a:prstGeom>
        </p:spPr>
      </p:pic>
      <p:sp>
        <p:nvSpPr>
          <p:cNvPr id="9" name="文本框 8"/>
          <p:cNvSpPr txBox="1"/>
          <p:nvPr userDrawn="1">
            <p:custDataLst>
              <p:tags r:id="rId6"/>
            </p:custDataLst>
          </p:nvPr>
        </p:nvSpPr>
        <p:spPr>
          <a:xfrm>
            <a:off x="6341627" y="-935554"/>
            <a:ext cx="1764030" cy="2646878"/>
          </a:xfrm>
          <a:prstGeom prst="rect">
            <a:avLst/>
          </a:prstGeom>
          <a:noFill/>
        </p:spPr>
        <p:txBody>
          <a:bodyPr wrap="none" rtlCol="0">
            <a:spAutoFit/>
          </a:bodyPr>
          <a:lstStyle/>
          <a:p>
            <a:r>
              <a:rPr lang="zh-CN" altLang="en-US" sz="12450" dirty="0">
                <a:solidFill>
                  <a:srgbClr val="BDCBD1">
                    <a:alpha val="10000"/>
                  </a:srgbClr>
                </a:solidFill>
                <a:latin typeface="华文中宋" panose="02010600040101010101" pitchFamily="2" charset="-122"/>
                <a:ea typeface="华文中宋" panose="02010600040101010101" pitchFamily="2" charset="-122"/>
              </a:rPr>
              <a:t>字</a:t>
            </a:r>
            <a:endParaRPr lang="zh-CN" altLang="en-US" sz="12450" dirty="0">
              <a:solidFill>
                <a:srgbClr val="BDCBD1">
                  <a:alpha val="10000"/>
                </a:srgbClr>
              </a:solidFill>
              <a:latin typeface="华文中宋" panose="02010600040101010101" pitchFamily="2" charset="-122"/>
              <a:ea typeface="华文中宋" panose="02010600040101010101" pitchFamily="2" charset="-122"/>
            </a:endParaRPr>
          </a:p>
        </p:txBody>
      </p:sp>
      <p:sp>
        <p:nvSpPr>
          <p:cNvPr id="10" name="文本框 9"/>
          <p:cNvSpPr txBox="1"/>
          <p:nvPr userDrawn="1">
            <p:custDataLst>
              <p:tags r:id="rId7"/>
            </p:custDataLst>
          </p:nvPr>
        </p:nvSpPr>
        <p:spPr>
          <a:xfrm>
            <a:off x="-594812" y="4360024"/>
            <a:ext cx="2052485" cy="3154710"/>
          </a:xfrm>
          <a:prstGeom prst="rect">
            <a:avLst/>
          </a:prstGeom>
          <a:noFill/>
        </p:spPr>
        <p:txBody>
          <a:bodyPr wrap="none" rtlCol="0">
            <a:spAutoFit/>
          </a:bodyPr>
          <a:lstStyle/>
          <a:p>
            <a:r>
              <a:rPr lang="zh-CN" altLang="en-US" sz="14925" dirty="0">
                <a:solidFill>
                  <a:srgbClr val="BDCBD1">
                    <a:alpha val="25000"/>
                  </a:srgbClr>
                </a:solidFill>
                <a:latin typeface="华文中宋" panose="02010600040101010101" pitchFamily="2" charset="-122"/>
                <a:ea typeface="华文中宋" panose="02010600040101010101" pitchFamily="2" charset="-122"/>
              </a:rPr>
              <a:t>字</a:t>
            </a:r>
            <a:endParaRPr lang="zh-CN" altLang="en-US" sz="14925" dirty="0">
              <a:solidFill>
                <a:srgbClr val="BDCBD1">
                  <a:alpha val="25000"/>
                </a:srgbClr>
              </a:solidFill>
              <a:latin typeface="华文中宋" panose="02010600040101010101" pitchFamily="2" charset="-122"/>
              <a:ea typeface="华文中宋" panose="02010600040101010101" pitchFamily="2" charset="-122"/>
            </a:endParaRPr>
          </a:p>
        </p:txBody>
      </p:sp>
      <p:sp>
        <p:nvSpPr>
          <p:cNvPr id="2" name="标题 1"/>
          <p:cNvSpPr>
            <a:spLocks noGrp="1"/>
          </p:cNvSpPr>
          <p:nvPr>
            <p:ph type="title"/>
            <p:custDataLst>
              <p:tags r:id="rId8"/>
            </p:custDataLst>
          </p:nvPr>
        </p:nvSpPr>
        <p:spPr>
          <a:xfrm>
            <a:off x="502411" y="498476"/>
            <a:ext cx="8139178" cy="331473"/>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9"/>
            </p:custDataLst>
          </p:nvPr>
        </p:nvSpPr>
        <p:spPr>
          <a:xfrm>
            <a:off x="659807" y="6389433"/>
            <a:ext cx="2025000" cy="2376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a:xfrm>
            <a:off x="3087000" y="6389433"/>
            <a:ext cx="2970000" cy="237600"/>
          </a:xfrm>
        </p:spPr>
        <p:txBody>
          <a:bodyPr/>
          <a:lstStyle/>
          <a:p>
            <a:endParaRPr lang="zh-CN" altLang="en-US"/>
          </a:p>
        </p:txBody>
      </p:sp>
      <p:sp>
        <p:nvSpPr>
          <p:cNvPr id="5" name="灯片编号占位符 4"/>
          <p:cNvSpPr>
            <a:spLocks noGrp="1"/>
          </p:cNvSpPr>
          <p:nvPr>
            <p:ph type="sldNum" sz="quarter" idx="12"/>
            <p:custDataLst>
              <p:tags r:id="rId11"/>
            </p:custDataLst>
          </p:nvPr>
        </p:nvSpPr>
        <p:spPr>
          <a:xfrm>
            <a:off x="6457950" y="6389433"/>
            <a:ext cx="2025000" cy="237600"/>
          </a:xfrm>
        </p:spPr>
        <p:txBody>
          <a:bodyPr/>
          <a:lstStyle/>
          <a:p>
            <a:fld id="{49AE70B2-8BF9-45C0-BB95-33D1B9D3A854}"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图片 5"/>
          <p:cNvPicPr>
            <a:picLocks noChangeAspect="1"/>
          </p:cNvPicPr>
          <p:nvPr userDrawn="1">
            <p:custDataLst>
              <p:tags r:id="rId3"/>
            </p:custDataLst>
          </p:nvPr>
        </p:nvPicPr>
        <p:blipFill rotWithShape="1">
          <a:blip r:embed="rId4"/>
          <a:srcRect/>
          <a:stretch>
            <a:fillRect/>
          </a:stretch>
        </p:blipFill>
        <p:spPr>
          <a:xfrm flipH="1">
            <a:off x="4425695" y="3619499"/>
            <a:ext cx="4718305" cy="3238501"/>
          </a:xfrm>
          <a:prstGeom prst="rect">
            <a:avLst/>
          </a:prstGeom>
        </p:spPr>
      </p:pic>
      <p:sp>
        <p:nvSpPr>
          <p:cNvPr id="2" name="日期占位符 1"/>
          <p:cNvSpPr>
            <a:spLocks noGrp="1"/>
          </p:cNvSpPr>
          <p:nvPr>
            <p:ph type="dt" sz="half" idx="10"/>
            <p:custDataLst>
              <p:tags r:id="rId5"/>
            </p:custDataLst>
          </p:nvPr>
        </p:nvSpPr>
        <p:spPr>
          <a:xfrm>
            <a:off x="659807" y="6389433"/>
            <a:ext cx="2025000" cy="2376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6"/>
            </p:custDataLst>
          </p:nvPr>
        </p:nvSpPr>
        <p:spPr>
          <a:xfrm>
            <a:off x="3087000" y="6389433"/>
            <a:ext cx="2970000" cy="237600"/>
          </a:xfrm>
        </p:spPr>
        <p:txBody>
          <a:bodyPr/>
          <a:lstStyle/>
          <a:p>
            <a:endParaRPr lang="zh-CN" altLang="en-US"/>
          </a:p>
        </p:txBody>
      </p:sp>
      <p:sp>
        <p:nvSpPr>
          <p:cNvPr id="4" name="灯片编号占位符 3"/>
          <p:cNvSpPr>
            <a:spLocks noGrp="1"/>
          </p:cNvSpPr>
          <p:nvPr>
            <p:ph type="sldNum" sz="quarter" idx="12"/>
            <p:custDataLst>
              <p:tags r:id="rId7"/>
            </p:custDataLst>
          </p:nvPr>
        </p:nvSpPr>
        <p:spPr>
          <a:xfrm>
            <a:off x="6457950" y="6389433"/>
            <a:ext cx="2025000" cy="237600"/>
          </a:xfrm>
        </p:spPr>
        <p:txBody>
          <a:bodyPr/>
          <a:lstStyle/>
          <a:p>
            <a:fld id="{49AE70B2-8BF9-45C0-BB95-33D1B9D3A854}"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图片与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组合 7"/>
          <p:cNvGrpSpPr/>
          <p:nvPr userDrawn="1">
            <p:custDataLst>
              <p:tags r:id="rId3"/>
            </p:custDataLst>
          </p:nvPr>
        </p:nvGrpSpPr>
        <p:grpSpPr>
          <a:xfrm>
            <a:off x="138589" y="164465"/>
            <a:ext cx="8866823" cy="6557645"/>
            <a:chOff x="184785" y="164465"/>
            <a:chExt cx="11822430" cy="6557645"/>
          </a:xfrm>
        </p:grpSpPr>
        <p:grpSp>
          <p:nvGrpSpPr>
            <p:cNvPr id="9" name="组合 8"/>
            <p:cNvGrpSpPr/>
            <p:nvPr userDrawn="1"/>
          </p:nvGrpSpPr>
          <p:grpSpPr>
            <a:xfrm>
              <a:off x="9814560" y="164465"/>
              <a:ext cx="2192655" cy="711835"/>
              <a:chOff x="9814560" y="164465"/>
              <a:chExt cx="2192655" cy="711835"/>
            </a:xfrm>
          </p:grpSpPr>
          <p:pic>
            <p:nvPicPr>
              <p:cNvPr id="13" name="图片 12"/>
              <p:cNvPicPr>
                <a:picLocks noChangeAspect="1"/>
              </p:cNvPicPr>
              <p:nvPr userDrawn="1">
                <p:custDataLst>
                  <p:tags r:id="rId4"/>
                </p:custDataLst>
              </p:nvPr>
            </p:nvPicPr>
            <p:blipFill>
              <a:blip r:embed="rId5"/>
              <a:stretch>
                <a:fillRect/>
              </a:stretch>
            </p:blipFill>
            <p:spPr>
              <a:xfrm>
                <a:off x="10479405" y="164465"/>
                <a:ext cx="1527810" cy="711835"/>
              </a:xfrm>
              <a:prstGeom prst="rect">
                <a:avLst/>
              </a:prstGeom>
              <a:ln>
                <a:noFill/>
              </a:ln>
            </p:spPr>
          </p:pic>
          <p:pic>
            <p:nvPicPr>
              <p:cNvPr id="14" name="图片 13"/>
              <p:cNvPicPr>
                <a:picLocks noChangeAspect="1"/>
              </p:cNvPicPr>
              <p:nvPr userDrawn="1">
                <p:custDataLst>
                  <p:tags r:id="rId6"/>
                </p:custDataLst>
              </p:nvPr>
            </p:nvPicPr>
            <p:blipFill>
              <a:blip r:embed="rId7"/>
              <a:stretch>
                <a:fillRect/>
              </a:stretch>
            </p:blipFill>
            <p:spPr>
              <a:xfrm flipH="1" flipV="1">
                <a:off x="9814560" y="347980"/>
                <a:ext cx="741045" cy="345440"/>
              </a:xfrm>
              <a:prstGeom prst="rect">
                <a:avLst/>
              </a:prstGeom>
              <a:ln>
                <a:noFill/>
              </a:ln>
            </p:spPr>
          </p:pic>
        </p:grpSp>
        <p:grpSp>
          <p:nvGrpSpPr>
            <p:cNvPr id="10" name="组合 9"/>
            <p:cNvGrpSpPr/>
            <p:nvPr userDrawn="1"/>
          </p:nvGrpSpPr>
          <p:grpSpPr>
            <a:xfrm>
              <a:off x="184785" y="5835650"/>
              <a:ext cx="2512695" cy="886460"/>
              <a:chOff x="184785" y="5835650"/>
              <a:chExt cx="2512695" cy="886460"/>
            </a:xfrm>
          </p:grpSpPr>
          <p:pic>
            <p:nvPicPr>
              <p:cNvPr id="11" name="图片 10"/>
              <p:cNvPicPr>
                <a:picLocks noChangeAspect="1"/>
              </p:cNvPicPr>
              <p:nvPr userDrawn="1">
                <p:custDataLst>
                  <p:tags r:id="rId8"/>
                </p:custDataLst>
              </p:nvPr>
            </p:nvPicPr>
            <p:blipFill>
              <a:blip r:embed="rId9"/>
              <a:stretch>
                <a:fillRect/>
              </a:stretch>
            </p:blipFill>
            <p:spPr>
              <a:xfrm>
                <a:off x="184785" y="5957570"/>
                <a:ext cx="1771650" cy="764540"/>
              </a:xfrm>
              <a:prstGeom prst="rect">
                <a:avLst/>
              </a:prstGeom>
              <a:ln>
                <a:noFill/>
              </a:ln>
            </p:spPr>
          </p:pic>
          <p:pic>
            <p:nvPicPr>
              <p:cNvPr id="12" name="图片 11"/>
              <p:cNvPicPr>
                <a:picLocks noChangeAspect="1"/>
              </p:cNvPicPr>
              <p:nvPr userDrawn="1">
                <p:custDataLst>
                  <p:tags r:id="rId10"/>
                </p:custDataLst>
              </p:nvPr>
            </p:nvPicPr>
            <p:blipFill>
              <a:blip r:embed="rId7"/>
              <a:stretch>
                <a:fillRect/>
              </a:stretch>
            </p:blipFill>
            <p:spPr>
              <a:xfrm flipH="1" flipV="1">
                <a:off x="1956435" y="5835650"/>
                <a:ext cx="741045" cy="345440"/>
              </a:xfrm>
              <a:prstGeom prst="rect">
                <a:avLst/>
              </a:prstGeom>
              <a:ln>
                <a:noFill/>
              </a:ln>
            </p:spPr>
          </p:pic>
        </p:grpSp>
      </p:grpSp>
      <p:sp>
        <p:nvSpPr>
          <p:cNvPr id="2" name="标题 1"/>
          <p:cNvSpPr>
            <a:spLocks noGrp="1"/>
          </p:cNvSpPr>
          <p:nvPr>
            <p:ph type="title"/>
            <p:custDataLst>
              <p:tags r:id="rId11"/>
            </p:custDataLst>
          </p:nvPr>
        </p:nvSpPr>
        <p:spPr>
          <a:xfrm>
            <a:off x="502447" y="498479"/>
            <a:ext cx="8139178" cy="331473"/>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12"/>
            </p:custDataLst>
          </p:nvPr>
        </p:nvSpPr>
        <p:spPr>
          <a:xfrm>
            <a:off x="502447" y="1626121"/>
            <a:ext cx="3962432" cy="4041680"/>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3"/>
            </p:custDataLst>
          </p:nvPr>
        </p:nvSpPr>
        <p:spPr>
          <a:xfrm>
            <a:off x="4679194" y="1626121"/>
            <a:ext cx="3962432"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4"/>
            </p:custDataLst>
          </p:nvPr>
        </p:nvSpPr>
        <p:spPr>
          <a:xfrm>
            <a:off x="659807" y="6389433"/>
            <a:ext cx="2025000" cy="2376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5"/>
            </p:custDataLst>
          </p:nvPr>
        </p:nvSpPr>
        <p:spPr>
          <a:xfrm>
            <a:off x="3087000" y="6389433"/>
            <a:ext cx="2970000" cy="237600"/>
          </a:xfrm>
        </p:spPr>
        <p:txBody>
          <a:bodyPr/>
          <a:lstStyle/>
          <a:p>
            <a:endParaRPr lang="zh-CN" altLang="en-US" dirty="0"/>
          </a:p>
        </p:txBody>
      </p:sp>
      <p:sp>
        <p:nvSpPr>
          <p:cNvPr id="7" name="灯片编号占位符 6"/>
          <p:cNvSpPr>
            <a:spLocks noGrp="1"/>
          </p:cNvSpPr>
          <p:nvPr>
            <p:ph type="sldNum" sz="quarter" idx="12"/>
            <p:custDataLst>
              <p:tags r:id="rId16"/>
            </p:custDataLst>
          </p:nvPr>
        </p:nvSpPr>
        <p:spPr>
          <a:xfrm>
            <a:off x="6457950" y="6389433"/>
            <a:ext cx="2025000" cy="237600"/>
          </a:xfrm>
        </p:spPr>
        <p:txBody>
          <a:bodyPr/>
          <a:lstStyle/>
          <a:p>
            <a:fld id="{FABC47A4-756D-490B-A52F-7D9E2C9FC05F}"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组合 13"/>
          <p:cNvGrpSpPr/>
          <p:nvPr userDrawn="1">
            <p:custDataLst>
              <p:tags r:id="rId3"/>
            </p:custDataLst>
          </p:nvPr>
        </p:nvGrpSpPr>
        <p:grpSpPr>
          <a:xfrm>
            <a:off x="138589" y="164465"/>
            <a:ext cx="8866823" cy="6557645"/>
            <a:chOff x="184785" y="164465"/>
            <a:chExt cx="11822430" cy="6557645"/>
          </a:xfrm>
        </p:grpSpPr>
        <p:grpSp>
          <p:nvGrpSpPr>
            <p:cNvPr id="15" name="组合 14"/>
            <p:cNvGrpSpPr/>
            <p:nvPr userDrawn="1"/>
          </p:nvGrpSpPr>
          <p:grpSpPr>
            <a:xfrm>
              <a:off x="9814560" y="164465"/>
              <a:ext cx="2192655" cy="711835"/>
              <a:chOff x="9814560" y="164465"/>
              <a:chExt cx="2192655" cy="711835"/>
            </a:xfrm>
          </p:grpSpPr>
          <p:pic>
            <p:nvPicPr>
              <p:cNvPr id="19" name="图片 18"/>
              <p:cNvPicPr>
                <a:picLocks noChangeAspect="1"/>
              </p:cNvPicPr>
              <p:nvPr userDrawn="1">
                <p:custDataLst>
                  <p:tags r:id="rId4"/>
                </p:custDataLst>
              </p:nvPr>
            </p:nvPicPr>
            <p:blipFill>
              <a:blip r:embed="rId5"/>
              <a:stretch>
                <a:fillRect/>
              </a:stretch>
            </p:blipFill>
            <p:spPr>
              <a:xfrm>
                <a:off x="10479405" y="164465"/>
                <a:ext cx="1527810" cy="711835"/>
              </a:xfrm>
              <a:prstGeom prst="rect">
                <a:avLst/>
              </a:prstGeom>
              <a:ln>
                <a:noFill/>
              </a:ln>
            </p:spPr>
          </p:pic>
          <p:pic>
            <p:nvPicPr>
              <p:cNvPr id="20" name="图片 19"/>
              <p:cNvPicPr>
                <a:picLocks noChangeAspect="1"/>
              </p:cNvPicPr>
              <p:nvPr userDrawn="1">
                <p:custDataLst>
                  <p:tags r:id="rId6"/>
                </p:custDataLst>
              </p:nvPr>
            </p:nvPicPr>
            <p:blipFill>
              <a:blip r:embed="rId7"/>
              <a:stretch>
                <a:fillRect/>
              </a:stretch>
            </p:blipFill>
            <p:spPr>
              <a:xfrm flipH="1" flipV="1">
                <a:off x="9814560" y="347980"/>
                <a:ext cx="741045" cy="345440"/>
              </a:xfrm>
              <a:prstGeom prst="rect">
                <a:avLst/>
              </a:prstGeom>
              <a:ln>
                <a:noFill/>
              </a:ln>
            </p:spPr>
          </p:pic>
        </p:grpSp>
        <p:grpSp>
          <p:nvGrpSpPr>
            <p:cNvPr id="16" name="组合 15"/>
            <p:cNvGrpSpPr/>
            <p:nvPr userDrawn="1"/>
          </p:nvGrpSpPr>
          <p:grpSpPr>
            <a:xfrm>
              <a:off x="184785" y="5835650"/>
              <a:ext cx="2512695" cy="886460"/>
              <a:chOff x="184785" y="5835650"/>
              <a:chExt cx="2512695" cy="886460"/>
            </a:xfrm>
          </p:grpSpPr>
          <p:pic>
            <p:nvPicPr>
              <p:cNvPr id="17" name="图片 16"/>
              <p:cNvPicPr>
                <a:picLocks noChangeAspect="1"/>
              </p:cNvPicPr>
              <p:nvPr userDrawn="1">
                <p:custDataLst>
                  <p:tags r:id="rId8"/>
                </p:custDataLst>
              </p:nvPr>
            </p:nvPicPr>
            <p:blipFill>
              <a:blip r:embed="rId9"/>
              <a:stretch>
                <a:fillRect/>
              </a:stretch>
            </p:blipFill>
            <p:spPr>
              <a:xfrm>
                <a:off x="184785" y="5957570"/>
                <a:ext cx="1771650" cy="764540"/>
              </a:xfrm>
              <a:prstGeom prst="rect">
                <a:avLst/>
              </a:prstGeom>
              <a:ln>
                <a:noFill/>
              </a:ln>
            </p:spPr>
          </p:pic>
          <p:pic>
            <p:nvPicPr>
              <p:cNvPr id="18" name="图片 17"/>
              <p:cNvPicPr>
                <a:picLocks noChangeAspect="1"/>
              </p:cNvPicPr>
              <p:nvPr userDrawn="1">
                <p:custDataLst>
                  <p:tags r:id="rId10"/>
                </p:custDataLst>
              </p:nvPr>
            </p:nvPicPr>
            <p:blipFill>
              <a:blip r:embed="rId7"/>
              <a:stretch>
                <a:fillRect/>
              </a:stretch>
            </p:blipFill>
            <p:spPr>
              <a:xfrm flipH="1" flipV="1">
                <a:off x="1956435" y="5835650"/>
                <a:ext cx="741045" cy="345440"/>
              </a:xfrm>
              <a:prstGeom prst="rect">
                <a:avLst/>
              </a:prstGeom>
              <a:ln>
                <a:noFill/>
              </a:ln>
            </p:spPr>
          </p:pic>
        </p:grpSp>
      </p:grpSp>
      <p:sp>
        <p:nvSpPr>
          <p:cNvPr id="2" name="竖排标题 1"/>
          <p:cNvSpPr>
            <a:spLocks noGrp="1"/>
          </p:cNvSpPr>
          <p:nvPr>
            <p:ph type="title" orient="vert"/>
            <p:custDataLst>
              <p:tags r:id="rId11"/>
            </p:custDataLst>
          </p:nvPr>
        </p:nvSpPr>
        <p:spPr>
          <a:xfrm>
            <a:off x="7928351" y="1626121"/>
            <a:ext cx="713238" cy="4041680"/>
          </a:xfrm>
        </p:spPr>
        <p:txBody>
          <a:bodyPr vert="eaVert"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12"/>
            </p:custDataLst>
          </p:nvPr>
        </p:nvSpPr>
        <p:spPr>
          <a:xfrm>
            <a:off x="502444" y="1626113"/>
            <a:ext cx="7371076" cy="4041680"/>
          </a:xfrm>
        </p:spPr>
        <p:txBody>
          <a:bodyPr vert="eaVert" lIns="90170" tIns="46990" rIns="90170" bIns="4699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隶书" panose="02010509060101010101" pitchFamily="49"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隶书" panose="02010509060101010101" pitchFamily="49"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隶书" panose="02010509060101010101" pitchFamily="49"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隶书" panose="02010509060101010101" pitchFamily="49"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3"/>
            </p:custDataLst>
          </p:nvPr>
        </p:nvSpPr>
        <p:spPr>
          <a:xfrm>
            <a:off x="659807" y="6389433"/>
            <a:ext cx="2025000" cy="2376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4"/>
            </p:custDataLst>
          </p:nvPr>
        </p:nvSpPr>
        <p:spPr>
          <a:xfrm>
            <a:off x="3087000" y="6389433"/>
            <a:ext cx="2970000" cy="237600"/>
          </a:xfrm>
        </p:spPr>
        <p:txBody>
          <a:bodyPr/>
          <a:lstStyle/>
          <a:p>
            <a:endParaRPr lang="zh-CN" altLang="en-US"/>
          </a:p>
        </p:txBody>
      </p:sp>
      <p:sp>
        <p:nvSpPr>
          <p:cNvPr id="6" name="灯片编号占位符 5"/>
          <p:cNvSpPr>
            <a:spLocks noGrp="1"/>
          </p:cNvSpPr>
          <p:nvPr>
            <p:ph type="sldNum" sz="quarter" idx="12"/>
            <p:custDataLst>
              <p:tags r:id="rId15"/>
            </p:custDataLst>
          </p:nvPr>
        </p:nvSpPr>
        <p:spPr>
          <a:xfrm>
            <a:off x="6457950" y="6389433"/>
            <a:ext cx="2025000" cy="237600"/>
          </a:xfrm>
        </p:spPr>
        <p:txBody>
          <a:bodyPr/>
          <a:lstStyle/>
          <a:p>
            <a:fld id="{49AE70B2-8BF9-45C0-BB95-33D1B9D3A854}"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组合 5"/>
          <p:cNvGrpSpPr/>
          <p:nvPr userDrawn="1">
            <p:custDataLst>
              <p:tags r:id="rId3"/>
            </p:custDataLst>
          </p:nvPr>
        </p:nvGrpSpPr>
        <p:grpSpPr>
          <a:xfrm>
            <a:off x="138589" y="164465"/>
            <a:ext cx="8866823" cy="6557645"/>
            <a:chOff x="184785" y="164465"/>
            <a:chExt cx="11822430" cy="6557645"/>
          </a:xfrm>
        </p:grpSpPr>
        <p:grpSp>
          <p:nvGrpSpPr>
            <p:cNvPr id="8" name="组合 7"/>
            <p:cNvGrpSpPr/>
            <p:nvPr userDrawn="1"/>
          </p:nvGrpSpPr>
          <p:grpSpPr>
            <a:xfrm>
              <a:off x="9814560" y="164465"/>
              <a:ext cx="2192655" cy="711835"/>
              <a:chOff x="9814560" y="164465"/>
              <a:chExt cx="2192655" cy="711835"/>
            </a:xfrm>
          </p:grpSpPr>
          <p:pic>
            <p:nvPicPr>
              <p:cNvPr id="12" name="图片 11"/>
              <p:cNvPicPr>
                <a:picLocks noChangeAspect="1"/>
              </p:cNvPicPr>
              <p:nvPr userDrawn="1">
                <p:custDataLst>
                  <p:tags r:id="rId4"/>
                </p:custDataLst>
              </p:nvPr>
            </p:nvPicPr>
            <p:blipFill>
              <a:blip r:embed="rId5"/>
              <a:stretch>
                <a:fillRect/>
              </a:stretch>
            </p:blipFill>
            <p:spPr>
              <a:xfrm>
                <a:off x="10479405" y="164465"/>
                <a:ext cx="1527810" cy="711835"/>
              </a:xfrm>
              <a:prstGeom prst="rect">
                <a:avLst/>
              </a:prstGeom>
              <a:ln>
                <a:noFill/>
              </a:ln>
            </p:spPr>
          </p:pic>
          <p:pic>
            <p:nvPicPr>
              <p:cNvPr id="13" name="图片 12"/>
              <p:cNvPicPr>
                <a:picLocks noChangeAspect="1"/>
              </p:cNvPicPr>
              <p:nvPr userDrawn="1">
                <p:custDataLst>
                  <p:tags r:id="rId6"/>
                </p:custDataLst>
              </p:nvPr>
            </p:nvPicPr>
            <p:blipFill>
              <a:blip r:embed="rId7"/>
              <a:stretch>
                <a:fillRect/>
              </a:stretch>
            </p:blipFill>
            <p:spPr>
              <a:xfrm flipH="1" flipV="1">
                <a:off x="9814560" y="347980"/>
                <a:ext cx="741045" cy="345440"/>
              </a:xfrm>
              <a:prstGeom prst="rect">
                <a:avLst/>
              </a:prstGeom>
              <a:ln>
                <a:noFill/>
              </a:ln>
            </p:spPr>
          </p:pic>
        </p:grpSp>
        <p:grpSp>
          <p:nvGrpSpPr>
            <p:cNvPr id="9" name="组合 8"/>
            <p:cNvGrpSpPr/>
            <p:nvPr userDrawn="1"/>
          </p:nvGrpSpPr>
          <p:grpSpPr>
            <a:xfrm>
              <a:off x="184785" y="5835650"/>
              <a:ext cx="2512695" cy="886460"/>
              <a:chOff x="184785" y="5835650"/>
              <a:chExt cx="2512695" cy="886460"/>
            </a:xfrm>
          </p:grpSpPr>
          <p:pic>
            <p:nvPicPr>
              <p:cNvPr id="10" name="图片 9"/>
              <p:cNvPicPr>
                <a:picLocks noChangeAspect="1"/>
              </p:cNvPicPr>
              <p:nvPr userDrawn="1">
                <p:custDataLst>
                  <p:tags r:id="rId8"/>
                </p:custDataLst>
              </p:nvPr>
            </p:nvPicPr>
            <p:blipFill>
              <a:blip r:embed="rId9"/>
              <a:stretch>
                <a:fillRect/>
              </a:stretch>
            </p:blipFill>
            <p:spPr>
              <a:xfrm>
                <a:off x="184785" y="5957570"/>
                <a:ext cx="1771650" cy="764540"/>
              </a:xfrm>
              <a:prstGeom prst="rect">
                <a:avLst/>
              </a:prstGeom>
              <a:ln>
                <a:noFill/>
              </a:ln>
            </p:spPr>
          </p:pic>
          <p:pic>
            <p:nvPicPr>
              <p:cNvPr id="11" name="图片 10"/>
              <p:cNvPicPr>
                <a:picLocks noChangeAspect="1"/>
              </p:cNvPicPr>
              <p:nvPr userDrawn="1">
                <p:custDataLst>
                  <p:tags r:id="rId10"/>
                </p:custDataLst>
              </p:nvPr>
            </p:nvPicPr>
            <p:blipFill>
              <a:blip r:embed="rId7"/>
              <a:stretch>
                <a:fillRect/>
              </a:stretch>
            </p:blipFill>
            <p:spPr>
              <a:xfrm flipH="1" flipV="1">
                <a:off x="1956435" y="5835650"/>
                <a:ext cx="741045" cy="345440"/>
              </a:xfrm>
              <a:prstGeom prst="rect">
                <a:avLst/>
              </a:prstGeom>
              <a:ln>
                <a:noFill/>
              </a:ln>
            </p:spPr>
          </p:pic>
        </p:grpSp>
      </p:grpSp>
      <p:sp>
        <p:nvSpPr>
          <p:cNvPr id="3" name="日期占位符 2"/>
          <p:cNvSpPr>
            <a:spLocks noGrp="1"/>
          </p:cNvSpPr>
          <p:nvPr>
            <p:ph type="dt" sz="half" idx="10"/>
            <p:custDataLst>
              <p:tags r:id="rId11"/>
            </p:custDataLst>
          </p:nvPr>
        </p:nvSpPr>
        <p:spPr>
          <a:xfrm>
            <a:off x="659807" y="6389433"/>
            <a:ext cx="2025000" cy="2376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a:xfrm>
            <a:off x="3087000" y="6389433"/>
            <a:ext cx="2970000" cy="237600"/>
          </a:xfrm>
        </p:spPr>
        <p:txBody>
          <a:bodyPr/>
          <a:lstStyle/>
          <a:p>
            <a:endParaRPr lang="zh-CN" altLang="en-US"/>
          </a:p>
        </p:txBody>
      </p:sp>
      <p:sp>
        <p:nvSpPr>
          <p:cNvPr id="5" name="灯片编号占位符 4"/>
          <p:cNvSpPr>
            <a:spLocks noGrp="1"/>
          </p:cNvSpPr>
          <p:nvPr>
            <p:ph type="sldNum" sz="quarter" idx="12"/>
            <p:custDataLst>
              <p:tags r:id="rId13"/>
            </p:custDataLst>
          </p:nvPr>
        </p:nvSpPr>
        <p:spPr>
          <a:xfrm>
            <a:off x="6457950" y="6389433"/>
            <a:ext cx="2025000" cy="2376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4"/>
            </p:custDataLst>
          </p:nvPr>
        </p:nvSpPr>
        <p:spPr>
          <a:xfrm>
            <a:off x="502447" y="1626121"/>
            <a:ext cx="8139178" cy="4041680"/>
          </a:xfrm>
        </p:spPr>
        <p:txBody>
          <a:bodyPr/>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末尾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custDataLst>
              <p:tags r:id="rId3"/>
            </p:custDataLst>
          </p:nvPr>
        </p:nvPicPr>
        <p:blipFill rotWithShape="1">
          <a:blip r:embed="rId4"/>
          <a:srcRect/>
          <a:stretch>
            <a:fillRect/>
          </a:stretch>
        </p:blipFill>
        <p:spPr>
          <a:xfrm flipH="1">
            <a:off x="4425695" y="3619499"/>
            <a:ext cx="4718305" cy="3238501"/>
          </a:xfrm>
          <a:prstGeom prst="rect">
            <a:avLst/>
          </a:prstGeom>
        </p:spPr>
      </p:pic>
      <p:sp>
        <p:nvSpPr>
          <p:cNvPr id="6" name="文本框 5"/>
          <p:cNvSpPr txBox="1"/>
          <p:nvPr userDrawn="1">
            <p:custDataLst>
              <p:tags r:id="rId5"/>
            </p:custDataLst>
          </p:nvPr>
        </p:nvSpPr>
        <p:spPr>
          <a:xfrm>
            <a:off x="7753393" y="1218267"/>
            <a:ext cx="1097280" cy="1198880"/>
          </a:xfrm>
          <a:prstGeom prst="rect">
            <a:avLst/>
          </a:prstGeom>
          <a:noFill/>
        </p:spPr>
        <p:txBody>
          <a:bodyPr wrap="none" rtlCol="0">
            <a:spAutoFit/>
          </a:bodyPr>
          <a:lstStyle/>
          <a:p>
            <a:r>
              <a:rPr lang="zh-CN" altLang="en-US" sz="7200" dirty="0">
                <a:solidFill>
                  <a:srgbClr val="BDCBD1">
                    <a:alpha val="10000"/>
                  </a:srgbClr>
                </a:solidFill>
                <a:latin typeface="华文中宋" panose="02010600040101010101" pitchFamily="2" charset="-122"/>
                <a:ea typeface="华文中宋" panose="02010600040101010101" pitchFamily="2" charset="-122"/>
              </a:rPr>
              <a:t>海</a:t>
            </a:r>
            <a:endParaRPr lang="zh-CN" altLang="en-US" sz="7200" dirty="0">
              <a:solidFill>
                <a:srgbClr val="BDCBD1">
                  <a:alpha val="10000"/>
                </a:srgbClr>
              </a:solidFill>
              <a:latin typeface="华文中宋" panose="02010600040101010101" pitchFamily="2" charset="-122"/>
              <a:ea typeface="华文中宋" panose="02010600040101010101" pitchFamily="2" charset="-122"/>
            </a:endParaRPr>
          </a:p>
        </p:txBody>
      </p:sp>
      <p:sp>
        <p:nvSpPr>
          <p:cNvPr id="8" name="文本框 7"/>
          <p:cNvSpPr txBox="1"/>
          <p:nvPr userDrawn="1">
            <p:custDataLst>
              <p:tags r:id="rId6"/>
            </p:custDataLst>
          </p:nvPr>
        </p:nvSpPr>
        <p:spPr>
          <a:xfrm>
            <a:off x="6341627" y="-935554"/>
            <a:ext cx="1764030" cy="2646878"/>
          </a:xfrm>
          <a:prstGeom prst="rect">
            <a:avLst/>
          </a:prstGeom>
          <a:noFill/>
        </p:spPr>
        <p:txBody>
          <a:bodyPr wrap="none" rtlCol="0">
            <a:spAutoFit/>
          </a:bodyPr>
          <a:lstStyle/>
          <a:p>
            <a:r>
              <a:rPr lang="zh-CN" altLang="en-US" sz="12450" dirty="0">
                <a:solidFill>
                  <a:srgbClr val="BDCBD1">
                    <a:alpha val="10000"/>
                  </a:srgbClr>
                </a:solidFill>
                <a:latin typeface="华文中宋" panose="02010600040101010101" pitchFamily="2" charset="-122"/>
                <a:ea typeface="华文中宋" panose="02010600040101010101" pitchFamily="2" charset="-122"/>
              </a:rPr>
              <a:t>字</a:t>
            </a:r>
            <a:endParaRPr lang="zh-CN" altLang="en-US" sz="12450" dirty="0">
              <a:solidFill>
                <a:srgbClr val="BDCBD1">
                  <a:alpha val="10000"/>
                </a:srgbClr>
              </a:solidFill>
              <a:latin typeface="华文中宋" panose="02010600040101010101" pitchFamily="2" charset="-122"/>
              <a:ea typeface="华文中宋" panose="02010600040101010101" pitchFamily="2" charset="-122"/>
            </a:endParaRPr>
          </a:p>
        </p:txBody>
      </p:sp>
      <p:grpSp>
        <p:nvGrpSpPr>
          <p:cNvPr id="9" name="组合 8"/>
          <p:cNvGrpSpPr/>
          <p:nvPr userDrawn="1">
            <p:custDataLst>
              <p:tags r:id="rId7"/>
            </p:custDataLst>
          </p:nvPr>
        </p:nvGrpSpPr>
        <p:grpSpPr>
          <a:xfrm>
            <a:off x="-111171" y="3375994"/>
            <a:ext cx="9366341" cy="98341"/>
            <a:chOff x="-135794" y="3359604"/>
            <a:chExt cx="12488455" cy="131122"/>
          </a:xfrm>
        </p:grpSpPr>
        <p:grpSp>
          <p:nvGrpSpPr>
            <p:cNvPr id="11" name="组合 10"/>
            <p:cNvGrpSpPr/>
            <p:nvPr/>
          </p:nvGrpSpPr>
          <p:grpSpPr>
            <a:xfrm>
              <a:off x="-135794" y="3359604"/>
              <a:ext cx="2750359" cy="131122"/>
              <a:chOff x="-2382" y="3188417"/>
              <a:chExt cx="2750359" cy="131122"/>
            </a:xfrm>
          </p:grpSpPr>
          <p:sp>
            <p:nvSpPr>
              <p:cNvPr id="15" name="矩形 2"/>
              <p:cNvSpPr/>
              <p:nvPr>
                <p:custDataLst>
                  <p:tags r:id="rId8"/>
                </p:custDataLst>
              </p:nvPr>
            </p:nvSpPr>
            <p:spPr>
              <a:xfrm>
                <a:off x="-2382" y="3198019"/>
                <a:ext cx="2684798" cy="111919"/>
              </a:xfrm>
              <a:custGeom>
                <a:avLst/>
                <a:gdLst>
                  <a:gd name="connsiteX0" fmla="*/ 0 w 2682416"/>
                  <a:gd name="connsiteY0" fmla="*/ 0 h 111919"/>
                  <a:gd name="connsiteX1" fmla="*/ 2682416 w 2682416"/>
                  <a:gd name="connsiteY1" fmla="*/ 0 h 111919"/>
                  <a:gd name="connsiteX2" fmla="*/ 2682416 w 2682416"/>
                  <a:gd name="connsiteY2" fmla="*/ 111919 h 111919"/>
                  <a:gd name="connsiteX3" fmla="*/ 0 w 2682416"/>
                  <a:gd name="connsiteY3" fmla="*/ 111919 h 111919"/>
                  <a:gd name="connsiteX4" fmla="*/ 0 w 2682416"/>
                  <a:gd name="connsiteY4" fmla="*/ 0 h 111919"/>
                  <a:gd name="connsiteX0-1" fmla="*/ 0 w 2684798"/>
                  <a:gd name="connsiteY0-2" fmla="*/ 50006 h 111919"/>
                  <a:gd name="connsiteX1-3" fmla="*/ 2684798 w 2684798"/>
                  <a:gd name="connsiteY1-4" fmla="*/ 0 h 111919"/>
                  <a:gd name="connsiteX2-5" fmla="*/ 2684798 w 2684798"/>
                  <a:gd name="connsiteY2-6" fmla="*/ 111919 h 111919"/>
                  <a:gd name="connsiteX3-7" fmla="*/ 2382 w 2684798"/>
                  <a:gd name="connsiteY3-8" fmla="*/ 111919 h 111919"/>
                  <a:gd name="connsiteX4-9" fmla="*/ 0 w 2684798"/>
                  <a:gd name="connsiteY4-10" fmla="*/ 50006 h 111919"/>
                  <a:gd name="connsiteX0-11" fmla="*/ 0 w 2684798"/>
                  <a:gd name="connsiteY0-12" fmla="*/ 50006 h 111919"/>
                  <a:gd name="connsiteX1-13" fmla="*/ 2684798 w 2684798"/>
                  <a:gd name="connsiteY1-14" fmla="*/ 0 h 111919"/>
                  <a:gd name="connsiteX2-15" fmla="*/ 2684798 w 2684798"/>
                  <a:gd name="connsiteY2-16" fmla="*/ 111919 h 111919"/>
                  <a:gd name="connsiteX3-17" fmla="*/ 1 w 2684798"/>
                  <a:gd name="connsiteY3-18" fmla="*/ 50007 h 111919"/>
                  <a:gd name="connsiteX4-19" fmla="*/ 0 w 2684798"/>
                  <a:gd name="connsiteY4-20" fmla="*/ 50006 h 11191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84798" h="111919">
                    <a:moveTo>
                      <a:pt x="0" y="50006"/>
                    </a:moveTo>
                    <a:lnTo>
                      <a:pt x="2684798" y="0"/>
                    </a:lnTo>
                    <a:lnTo>
                      <a:pt x="2684798" y="111919"/>
                    </a:lnTo>
                    <a:lnTo>
                      <a:pt x="1" y="50007"/>
                    </a:lnTo>
                    <a:lnTo>
                      <a:pt x="0" y="50006"/>
                    </a:lnTo>
                    <a:close/>
                  </a:path>
                </a:pathLst>
              </a:custGeom>
              <a:gradFill>
                <a:gsLst>
                  <a:gs pos="0">
                    <a:schemeClr val="accent1">
                      <a:lumMod val="5000"/>
                      <a:lumOff val="95000"/>
                      <a:alpha val="0"/>
                    </a:schemeClr>
                  </a:gs>
                  <a:gs pos="100000">
                    <a:schemeClr val="bg1">
                      <a:lumMod val="85000"/>
                      <a:alpha val="64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6" name="矩形 15"/>
              <p:cNvSpPr/>
              <p:nvPr>
                <p:custDataLst>
                  <p:tags r:id="rId9"/>
                </p:custDataLst>
              </p:nvPr>
            </p:nvSpPr>
            <p:spPr>
              <a:xfrm rot="2700000">
                <a:off x="2616855" y="3188417"/>
                <a:ext cx="131122" cy="13112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dirty="0"/>
              </a:p>
            </p:txBody>
          </p:sp>
        </p:grpSp>
        <p:grpSp>
          <p:nvGrpSpPr>
            <p:cNvPr id="12" name="组合 11"/>
            <p:cNvGrpSpPr/>
            <p:nvPr/>
          </p:nvGrpSpPr>
          <p:grpSpPr>
            <a:xfrm rot="10800000">
              <a:off x="9602302" y="3359604"/>
              <a:ext cx="2750359" cy="131122"/>
              <a:chOff x="-2382" y="3188417"/>
              <a:chExt cx="2750359" cy="131122"/>
            </a:xfrm>
          </p:grpSpPr>
          <p:sp>
            <p:nvSpPr>
              <p:cNvPr id="13" name="矩形 2"/>
              <p:cNvSpPr/>
              <p:nvPr>
                <p:custDataLst>
                  <p:tags r:id="rId10"/>
                </p:custDataLst>
              </p:nvPr>
            </p:nvSpPr>
            <p:spPr>
              <a:xfrm>
                <a:off x="-2382" y="3198019"/>
                <a:ext cx="2684798" cy="111919"/>
              </a:xfrm>
              <a:custGeom>
                <a:avLst/>
                <a:gdLst>
                  <a:gd name="connsiteX0" fmla="*/ 0 w 2682416"/>
                  <a:gd name="connsiteY0" fmla="*/ 0 h 111919"/>
                  <a:gd name="connsiteX1" fmla="*/ 2682416 w 2682416"/>
                  <a:gd name="connsiteY1" fmla="*/ 0 h 111919"/>
                  <a:gd name="connsiteX2" fmla="*/ 2682416 w 2682416"/>
                  <a:gd name="connsiteY2" fmla="*/ 111919 h 111919"/>
                  <a:gd name="connsiteX3" fmla="*/ 0 w 2682416"/>
                  <a:gd name="connsiteY3" fmla="*/ 111919 h 111919"/>
                  <a:gd name="connsiteX4" fmla="*/ 0 w 2682416"/>
                  <a:gd name="connsiteY4" fmla="*/ 0 h 111919"/>
                  <a:gd name="connsiteX0-1" fmla="*/ 0 w 2684798"/>
                  <a:gd name="connsiteY0-2" fmla="*/ 50006 h 111919"/>
                  <a:gd name="connsiteX1-3" fmla="*/ 2684798 w 2684798"/>
                  <a:gd name="connsiteY1-4" fmla="*/ 0 h 111919"/>
                  <a:gd name="connsiteX2-5" fmla="*/ 2684798 w 2684798"/>
                  <a:gd name="connsiteY2-6" fmla="*/ 111919 h 111919"/>
                  <a:gd name="connsiteX3-7" fmla="*/ 2382 w 2684798"/>
                  <a:gd name="connsiteY3-8" fmla="*/ 111919 h 111919"/>
                  <a:gd name="connsiteX4-9" fmla="*/ 0 w 2684798"/>
                  <a:gd name="connsiteY4-10" fmla="*/ 50006 h 111919"/>
                  <a:gd name="connsiteX0-11" fmla="*/ 0 w 2684798"/>
                  <a:gd name="connsiteY0-12" fmla="*/ 50006 h 111919"/>
                  <a:gd name="connsiteX1-13" fmla="*/ 2684798 w 2684798"/>
                  <a:gd name="connsiteY1-14" fmla="*/ 0 h 111919"/>
                  <a:gd name="connsiteX2-15" fmla="*/ 2684798 w 2684798"/>
                  <a:gd name="connsiteY2-16" fmla="*/ 111919 h 111919"/>
                  <a:gd name="connsiteX3-17" fmla="*/ 1 w 2684798"/>
                  <a:gd name="connsiteY3-18" fmla="*/ 50007 h 111919"/>
                  <a:gd name="connsiteX4-19" fmla="*/ 0 w 2684798"/>
                  <a:gd name="connsiteY4-20" fmla="*/ 50006 h 11191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84798" h="111919">
                    <a:moveTo>
                      <a:pt x="0" y="50006"/>
                    </a:moveTo>
                    <a:lnTo>
                      <a:pt x="2684798" y="0"/>
                    </a:lnTo>
                    <a:lnTo>
                      <a:pt x="2684798" y="111919"/>
                    </a:lnTo>
                    <a:lnTo>
                      <a:pt x="1" y="50007"/>
                    </a:lnTo>
                    <a:lnTo>
                      <a:pt x="0" y="50006"/>
                    </a:lnTo>
                    <a:close/>
                  </a:path>
                </a:pathLst>
              </a:custGeom>
              <a:gradFill>
                <a:gsLst>
                  <a:gs pos="0">
                    <a:schemeClr val="accent1">
                      <a:lumMod val="5000"/>
                      <a:lumOff val="95000"/>
                      <a:alpha val="0"/>
                    </a:schemeClr>
                  </a:gs>
                  <a:gs pos="100000">
                    <a:schemeClr val="bg1">
                      <a:lumMod val="85000"/>
                      <a:alpha val="64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4" name="矩形 13"/>
              <p:cNvSpPr/>
              <p:nvPr>
                <p:custDataLst>
                  <p:tags r:id="rId11"/>
                </p:custDataLst>
              </p:nvPr>
            </p:nvSpPr>
            <p:spPr>
              <a:xfrm rot="2700000">
                <a:off x="2616855" y="3188417"/>
                <a:ext cx="131122" cy="13112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grpSp>
      <p:sp>
        <p:nvSpPr>
          <p:cNvPr id="17" name="文本框 16"/>
          <p:cNvSpPr txBox="1"/>
          <p:nvPr userDrawn="1">
            <p:custDataLst>
              <p:tags r:id="rId12"/>
            </p:custDataLst>
          </p:nvPr>
        </p:nvSpPr>
        <p:spPr>
          <a:xfrm>
            <a:off x="-594812" y="4360024"/>
            <a:ext cx="2052485" cy="3154710"/>
          </a:xfrm>
          <a:prstGeom prst="rect">
            <a:avLst/>
          </a:prstGeom>
          <a:noFill/>
        </p:spPr>
        <p:txBody>
          <a:bodyPr wrap="none" rtlCol="0">
            <a:spAutoFit/>
          </a:bodyPr>
          <a:lstStyle/>
          <a:p>
            <a:r>
              <a:rPr lang="zh-CN" altLang="en-US" sz="14925" dirty="0">
                <a:solidFill>
                  <a:srgbClr val="BDCBD1">
                    <a:alpha val="25000"/>
                  </a:srgbClr>
                </a:solidFill>
                <a:latin typeface="华文中宋" panose="02010600040101010101" pitchFamily="2" charset="-122"/>
                <a:ea typeface="华文中宋" panose="02010600040101010101" pitchFamily="2" charset="-122"/>
              </a:rPr>
              <a:t>字</a:t>
            </a:r>
            <a:endParaRPr lang="zh-CN" altLang="en-US" sz="14925" dirty="0">
              <a:solidFill>
                <a:srgbClr val="BDCBD1">
                  <a:alpha val="25000"/>
                </a:srgbClr>
              </a:solidFill>
              <a:latin typeface="华文中宋" panose="02010600040101010101" pitchFamily="2" charset="-122"/>
              <a:ea typeface="华文中宋" panose="02010600040101010101" pitchFamily="2" charset="-122"/>
            </a:endParaRPr>
          </a:p>
        </p:txBody>
      </p:sp>
      <p:sp>
        <p:nvSpPr>
          <p:cNvPr id="3" name="日期占位符 2"/>
          <p:cNvSpPr>
            <a:spLocks noGrp="1"/>
          </p:cNvSpPr>
          <p:nvPr>
            <p:ph type="dt" sz="half" idx="10"/>
            <p:custDataLst>
              <p:tags r:id="rId13"/>
            </p:custDataLst>
          </p:nvPr>
        </p:nvSpPr>
        <p:spPr>
          <a:xfrm>
            <a:off x="659807" y="6389433"/>
            <a:ext cx="2025000" cy="2376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4"/>
            </p:custDataLst>
          </p:nvPr>
        </p:nvSpPr>
        <p:spPr>
          <a:xfrm>
            <a:off x="3087000" y="6389433"/>
            <a:ext cx="2970000" cy="237600"/>
          </a:xfrm>
        </p:spPr>
        <p:txBody>
          <a:bodyPr/>
          <a:lstStyle/>
          <a:p>
            <a:endParaRPr lang="zh-CN" altLang="en-US"/>
          </a:p>
        </p:txBody>
      </p:sp>
      <p:sp>
        <p:nvSpPr>
          <p:cNvPr id="5" name="灯片编号占位符 4"/>
          <p:cNvSpPr>
            <a:spLocks noGrp="1"/>
          </p:cNvSpPr>
          <p:nvPr>
            <p:ph type="sldNum" sz="quarter" idx="12"/>
            <p:custDataLst>
              <p:tags r:id="rId15"/>
            </p:custDataLst>
          </p:nvPr>
        </p:nvSpPr>
        <p:spPr>
          <a:xfrm>
            <a:off x="6457950" y="6389433"/>
            <a:ext cx="2025000" cy="2376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16"/>
            </p:custDataLst>
          </p:nvPr>
        </p:nvSpPr>
        <p:spPr>
          <a:xfrm>
            <a:off x="2086516" y="2730732"/>
            <a:ext cx="4952318" cy="1396535"/>
          </a:xfrm>
        </p:spPr>
        <p:txBody>
          <a:bodyPr vert="horz" lIns="90000" tIns="46800" rIns="90000" bIns="46800" rtlCol="0" anchor="ctr" anchorCtr="0">
            <a:normAutofit/>
          </a:bodyPr>
          <a:lstStyle>
            <a:lvl1pPr marL="0" marR="0" algn="ctr" defTabSz="914400" rtl="0" eaLnBrk="1" fontAlgn="auto" latinLnBrk="0" hangingPunct="1">
              <a:lnSpc>
                <a:spcPct val="100000"/>
              </a:lnSpc>
              <a:buNone/>
              <a:defRPr kumimoji="0" lang="zh-CN" altLang="en-US" sz="8625" b="1" i="0" u="none" strike="noStrike" kern="1200" cap="none" spc="600" normalizeH="0" baseline="0" noProof="1" dirty="0">
                <a:solidFill>
                  <a:schemeClr val="tx1">
                    <a:lumMod val="85000"/>
                    <a:lumOff val="15000"/>
                  </a:schemeClr>
                </a:solidFill>
                <a:uFillTx/>
                <a:latin typeface="Arial" panose="020B0604020202020204" pitchFamily="34" charset="0"/>
                <a:ea typeface="汉仪尚巍手书W" panose="00020600040101010101" pitchFamily="18" charset="-122"/>
                <a:cs typeface="+mj-cs"/>
                <a:sym typeface="+mn-ea"/>
              </a:defRPr>
            </a:lvl1pPr>
          </a:lstStyle>
          <a:p>
            <a:pPr lvl="0"/>
            <a:r>
              <a:rPr dirty="0">
                <a:sym typeface="+mn-ea"/>
              </a:rPr>
              <a:t>编辑标题</a:t>
            </a:r>
            <a:endParaRPr dirty="0">
              <a:sym typeface="+mn-ea"/>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通用">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3"/>
            </p:custDataLst>
          </p:nvPr>
        </p:nvSpPr>
        <p:spPr>
          <a:xfrm>
            <a:off x="502411" y="498476"/>
            <a:ext cx="8139178" cy="331473"/>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a:xfrm>
            <a:off x="659807" y="6389433"/>
            <a:ext cx="2025000" cy="237600"/>
          </a:xfrm>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a:xfrm>
            <a:off x="3087000" y="6389433"/>
            <a:ext cx="2970000" cy="237600"/>
          </a:xfrm>
        </p:spPr>
        <p:txBody>
          <a:bodyPr/>
          <a:lstStyle>
            <a:lvl1pPr>
              <a:defRPr baseline="0">
                <a:latin typeface="隶书" panose="02010509060101010101" pitchFamily="49" charset="-122"/>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6389433"/>
            <a:ext cx="2025000" cy="237600"/>
          </a:xfrm>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5"/>
          <p:cNvSpPr>
            <a:spLocks noGrp="1" noChangeArrowheads="1"/>
          </p:cNvSpPr>
          <p:nvPr>
            <p:ph type="dt" sz="half" idx="10"/>
          </p:nvPr>
        </p:nvSpPr>
        <p:spPr/>
        <p:txBody>
          <a:bodyPr/>
          <a:lstStyle>
            <a:lvl1pPr>
              <a:defRPr/>
            </a:lvl1pPr>
          </a:lstStyle>
          <a:p>
            <a:pPr>
              <a:defRPr/>
            </a:pPr>
            <a:endParaRPr lang="en-US"/>
          </a:p>
        </p:txBody>
      </p:sp>
      <p:sp>
        <p:nvSpPr>
          <p:cNvPr id="4" name="Rectangle 6"/>
          <p:cNvSpPr>
            <a:spLocks noGrp="1" noChangeArrowheads="1"/>
          </p:cNvSpPr>
          <p:nvPr>
            <p:ph type="ftr" sz="quarter" idx="11"/>
          </p:nvPr>
        </p:nvSpPr>
        <p:spPr/>
        <p:txBody>
          <a:bodyPr/>
          <a:lstStyle>
            <a:lvl1pPr>
              <a:defRPr/>
            </a:lvl1pPr>
          </a:lstStyle>
          <a:p>
            <a:pPr>
              <a:defRPr/>
            </a:pPr>
            <a:endParaRPr lang="en-US"/>
          </a:p>
        </p:txBody>
      </p:sp>
      <p:sp>
        <p:nvSpPr>
          <p:cNvPr id="5" name="Rectangle 7"/>
          <p:cNvSpPr>
            <a:spLocks noGrp="1" noChangeArrowheads="1"/>
          </p:cNvSpPr>
          <p:nvPr>
            <p:ph type="sldNum" sz="quarter" idx="12"/>
          </p:nvPr>
        </p:nvSpPr>
        <p:spPr/>
        <p:txBody>
          <a:bodyPr/>
          <a:lstStyle>
            <a:lvl1pPr>
              <a:defRPr/>
            </a:lvl1pPr>
          </a:lstStyle>
          <a:p>
            <a:pPr>
              <a:defRPr/>
            </a:pPr>
            <a:fld id="{BC4CA38D-BF4C-4655-9210-2E8B0201D7F5}" type="slidenum">
              <a:rPr lang="zh-CN" altLang="en-US"/>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相框">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矩形 7"/>
          <p:cNvSpPr/>
          <p:nvPr userDrawn="1">
            <p:custDataLst>
              <p:tags r:id="rId3"/>
            </p:custDataLst>
          </p:nvPr>
        </p:nvSpPr>
        <p:spPr>
          <a:xfrm>
            <a:off x="219600" y="304200"/>
            <a:ext cx="8704800" cy="624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baseline="0">
              <a:latin typeface="隶书" panose="02010509060101010101" pitchFamily="49" charset="-122"/>
              <a:ea typeface="隶书" panose="02010509060101010101" pitchFamily="49" charset="-122"/>
            </a:endParaRPr>
          </a:p>
        </p:txBody>
      </p:sp>
      <p:grpSp>
        <p:nvGrpSpPr>
          <p:cNvPr id="10" name="组合 9"/>
          <p:cNvGrpSpPr/>
          <p:nvPr userDrawn="1">
            <p:custDataLst>
              <p:tags r:id="rId4"/>
            </p:custDataLst>
          </p:nvPr>
        </p:nvGrpSpPr>
        <p:grpSpPr>
          <a:xfrm>
            <a:off x="7290435" y="479028"/>
            <a:ext cx="1529715" cy="496729"/>
            <a:chOff x="9814560" y="164465"/>
            <a:chExt cx="2192655" cy="711835"/>
          </a:xfrm>
        </p:grpSpPr>
        <p:pic>
          <p:nvPicPr>
            <p:cNvPr id="14" name="图片 13"/>
            <p:cNvPicPr>
              <a:picLocks noChangeAspect="1"/>
            </p:cNvPicPr>
            <p:nvPr userDrawn="1">
              <p:custDataLst>
                <p:tags r:id="rId5"/>
              </p:custDataLst>
            </p:nvPr>
          </p:nvPicPr>
          <p:blipFill>
            <a:blip r:embed="rId6"/>
            <a:stretch>
              <a:fillRect/>
            </a:stretch>
          </p:blipFill>
          <p:spPr>
            <a:xfrm>
              <a:off x="10479405" y="164465"/>
              <a:ext cx="1527810" cy="711835"/>
            </a:xfrm>
            <a:prstGeom prst="rect">
              <a:avLst/>
            </a:prstGeom>
            <a:ln>
              <a:noFill/>
            </a:ln>
          </p:spPr>
        </p:pic>
        <p:pic>
          <p:nvPicPr>
            <p:cNvPr id="15" name="图片 14"/>
            <p:cNvPicPr>
              <a:picLocks noChangeAspect="1"/>
            </p:cNvPicPr>
            <p:nvPr userDrawn="1">
              <p:custDataLst>
                <p:tags r:id="rId7"/>
              </p:custDataLst>
            </p:nvPr>
          </p:nvPicPr>
          <p:blipFill>
            <a:blip r:embed="rId8"/>
            <a:stretch>
              <a:fillRect/>
            </a:stretch>
          </p:blipFill>
          <p:spPr>
            <a:xfrm flipH="1" flipV="1">
              <a:off x="9814560" y="347980"/>
              <a:ext cx="741045" cy="345440"/>
            </a:xfrm>
            <a:prstGeom prst="rect">
              <a:avLst/>
            </a:prstGeom>
            <a:ln>
              <a:noFill/>
            </a:ln>
          </p:spPr>
        </p:pic>
      </p:grpSp>
      <p:grpSp>
        <p:nvGrpSpPr>
          <p:cNvPr id="11" name="组合 10"/>
          <p:cNvGrpSpPr/>
          <p:nvPr userDrawn="1">
            <p:custDataLst>
              <p:tags r:id="rId9"/>
            </p:custDataLst>
          </p:nvPr>
        </p:nvGrpSpPr>
        <p:grpSpPr>
          <a:xfrm>
            <a:off x="338614" y="5828665"/>
            <a:ext cx="1566386" cy="552450"/>
            <a:chOff x="184785" y="5835650"/>
            <a:chExt cx="2512695" cy="886460"/>
          </a:xfrm>
        </p:grpSpPr>
        <p:pic>
          <p:nvPicPr>
            <p:cNvPr id="12" name="图片 11"/>
            <p:cNvPicPr>
              <a:picLocks noChangeAspect="1"/>
            </p:cNvPicPr>
            <p:nvPr userDrawn="1">
              <p:custDataLst>
                <p:tags r:id="rId10"/>
              </p:custDataLst>
            </p:nvPr>
          </p:nvPicPr>
          <p:blipFill>
            <a:blip r:embed="rId11"/>
            <a:stretch>
              <a:fillRect/>
            </a:stretch>
          </p:blipFill>
          <p:spPr>
            <a:xfrm>
              <a:off x="184785" y="5957570"/>
              <a:ext cx="1771650" cy="764540"/>
            </a:xfrm>
            <a:prstGeom prst="rect">
              <a:avLst/>
            </a:prstGeom>
            <a:ln>
              <a:noFill/>
            </a:ln>
          </p:spPr>
        </p:pic>
        <p:pic>
          <p:nvPicPr>
            <p:cNvPr id="13" name="图片 12"/>
            <p:cNvPicPr>
              <a:picLocks noChangeAspect="1"/>
            </p:cNvPicPr>
            <p:nvPr userDrawn="1">
              <p:custDataLst>
                <p:tags r:id="rId12"/>
              </p:custDataLst>
            </p:nvPr>
          </p:nvPicPr>
          <p:blipFill>
            <a:blip r:embed="rId13"/>
            <a:stretch>
              <a:fillRect/>
            </a:stretch>
          </p:blipFill>
          <p:spPr>
            <a:xfrm flipH="1" flipV="1">
              <a:off x="1956435" y="5835650"/>
              <a:ext cx="741045" cy="345440"/>
            </a:xfrm>
            <a:prstGeom prst="rect">
              <a:avLst/>
            </a:prstGeom>
            <a:ln>
              <a:noFill/>
            </a:ln>
          </p:spPr>
        </p:pic>
      </p:grpSp>
      <p:sp>
        <p:nvSpPr>
          <p:cNvPr id="2" name="标题 1"/>
          <p:cNvSpPr>
            <a:spLocks noGrp="1"/>
          </p:cNvSpPr>
          <p:nvPr userDrawn="1">
            <p:ph type="title" hasCustomPrompt="1"/>
            <p:custDataLst>
              <p:tags r:id="rId14"/>
            </p:custDataLst>
          </p:nvPr>
        </p:nvSpPr>
        <p:spPr>
          <a:xfrm>
            <a:off x="961200" y="1339650"/>
            <a:ext cx="7219800" cy="542700"/>
          </a:xfrm>
        </p:spPr>
        <p:txBody>
          <a:bodyPr lIns="90000" tIns="46800" rIns="90000" bIns="46800" anchor="ctr">
            <a:normAutofit/>
          </a:bodyPr>
          <a:lstStyle>
            <a:lvl1pPr>
              <a:defRPr sz="2400" baseline="0">
                <a:solidFill>
                  <a:schemeClr val="tx1">
                    <a:lumMod val="85000"/>
                    <a:lumOff val="15000"/>
                  </a:schemeClr>
                </a:solidFill>
                <a:latin typeface="Arial" panose="020B0604020202020204" pitchFamily="34" charset="0"/>
                <a:ea typeface="隶书" panose="02010509060101010101" pitchFamily="49" charset="-122"/>
              </a:defRPr>
            </a:lvl1pPr>
          </a:lstStyle>
          <a:p>
            <a:r>
              <a:rPr lang="zh-CN" altLang="en-US" dirty="0"/>
              <a:t>单击此处编辑标题</a:t>
            </a:r>
            <a:endParaRPr lang="zh-CN" altLang="en-US" dirty="0"/>
          </a:p>
        </p:txBody>
      </p:sp>
      <p:sp>
        <p:nvSpPr>
          <p:cNvPr id="7" name="内容占位符 6"/>
          <p:cNvSpPr>
            <a:spLocks noGrp="1"/>
          </p:cNvSpPr>
          <p:nvPr userDrawn="1">
            <p:ph sz="quarter" idx="13"/>
            <p:custDataLst>
              <p:tags r:id="rId15"/>
            </p:custDataLst>
          </p:nvPr>
        </p:nvSpPr>
        <p:spPr>
          <a:xfrm>
            <a:off x="960835" y="2594250"/>
            <a:ext cx="7219950" cy="25839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userDrawn="1">
            <p:ph type="dt" sz="half" idx="10"/>
            <p:custDataLst>
              <p:tags r:id="rId16"/>
            </p:custDataLst>
          </p:nvPr>
        </p:nvSpPr>
        <p:spPr>
          <a:xfrm>
            <a:off x="659807" y="6389433"/>
            <a:ext cx="2025000" cy="237600"/>
          </a:xfrm>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17"/>
            </p:custDataLst>
          </p:nvPr>
        </p:nvSpPr>
        <p:spPr>
          <a:xfrm>
            <a:off x="3087000" y="6389433"/>
            <a:ext cx="2970000" cy="237600"/>
          </a:xfrm>
        </p:spPr>
        <p:txBody>
          <a:bodyPr/>
          <a:lstStyle>
            <a:lvl1pPr>
              <a:defRPr baseline="0">
                <a:latin typeface="隶书" panose="02010509060101010101" pitchFamily="49" charset="-122"/>
                <a:ea typeface="隶书" panose="02010509060101010101" pitchFamily="49" charset="-122"/>
              </a:defRPr>
            </a:lvl1pPr>
          </a:lstStyle>
          <a:p>
            <a:endParaRPr lang="zh-CN" altLang="en-US" dirty="0"/>
          </a:p>
        </p:txBody>
      </p:sp>
      <p:sp>
        <p:nvSpPr>
          <p:cNvPr id="5" name="灯片编号占位符 4"/>
          <p:cNvSpPr>
            <a:spLocks noGrp="1"/>
          </p:cNvSpPr>
          <p:nvPr userDrawn="1">
            <p:ph type="sldNum" sz="quarter" idx="12"/>
            <p:custDataLst>
              <p:tags r:id="rId18"/>
            </p:custDataLst>
          </p:nvPr>
        </p:nvSpPr>
        <p:spPr>
          <a:xfrm>
            <a:off x="6457950" y="6389433"/>
            <a:ext cx="2025000" cy="237600"/>
          </a:xfrm>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左右">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矩形 7"/>
          <p:cNvSpPr/>
          <p:nvPr userDrawn="1">
            <p:custDataLst>
              <p:tags r:id="rId3"/>
            </p:custDataLst>
          </p:nvPr>
        </p:nvSpPr>
        <p:spPr>
          <a:xfrm>
            <a:off x="0" y="0"/>
            <a:ext cx="3617595"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00" baseline="0" dirty="0">
              <a:latin typeface="隶书" panose="02010509060101010101" pitchFamily="49" charset="-122"/>
              <a:ea typeface="隶书" panose="02010509060101010101" pitchFamily="49" charset="-122"/>
              <a:sym typeface="+mn-ea"/>
            </a:endParaRPr>
          </a:p>
        </p:txBody>
      </p:sp>
      <p:sp>
        <p:nvSpPr>
          <p:cNvPr id="2" name="标题 1"/>
          <p:cNvSpPr>
            <a:spLocks noGrp="1"/>
          </p:cNvSpPr>
          <p:nvPr>
            <p:ph type="title" hasCustomPrompt="1"/>
            <p:custDataLst>
              <p:tags r:id="rId4"/>
            </p:custDataLst>
          </p:nvPr>
        </p:nvSpPr>
        <p:spPr>
          <a:xfrm>
            <a:off x="437400" y="880650"/>
            <a:ext cx="2970000" cy="661500"/>
          </a:xfrm>
        </p:spPr>
        <p:txBody>
          <a:bodyPr lIns="90000" tIns="46800" rIns="90000" bIns="46800" anchor="ctr">
            <a:normAutofit/>
          </a:bodyPr>
          <a:lstStyle>
            <a:lvl1pPr>
              <a:defRPr sz="2700" baseline="0">
                <a:solidFill>
                  <a:schemeClr val="tx1">
                    <a:lumMod val="85000"/>
                    <a:lumOff val="15000"/>
                  </a:schemeClr>
                </a:solidFill>
                <a:latin typeface="Arial" panose="020B0604020202020204" pitchFamily="34" charset="0"/>
                <a:ea typeface="隶书" panose="02010509060101010101" pitchFamily="49"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5"/>
            </p:custDataLst>
          </p:nvPr>
        </p:nvSpPr>
        <p:spPr>
          <a:xfrm>
            <a:off x="659807" y="6389433"/>
            <a:ext cx="2025000" cy="237600"/>
          </a:xfrm>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3087000" y="6389433"/>
            <a:ext cx="2970000" cy="237600"/>
          </a:xfrm>
        </p:spPr>
        <p:txBody>
          <a:bodyPr/>
          <a:lstStyle>
            <a:lvl1pPr>
              <a:defRPr baseline="0">
                <a:latin typeface="隶书" panose="02010509060101010101" pitchFamily="49" charset="-122"/>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6457950" y="6389433"/>
            <a:ext cx="2025000" cy="237600"/>
          </a:xfrm>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8"/>
            </p:custDataLst>
          </p:nvPr>
        </p:nvSpPr>
        <p:spPr>
          <a:xfrm>
            <a:off x="440100" y="2275650"/>
            <a:ext cx="2967300" cy="30699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9"/>
            </p:custDataLst>
          </p:nvPr>
        </p:nvSpPr>
        <p:spPr>
          <a:xfrm>
            <a:off x="3825900" y="1405930"/>
            <a:ext cx="4860000" cy="3815953"/>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2" name="组合 11"/>
          <p:cNvGrpSpPr/>
          <p:nvPr userDrawn="1">
            <p:custDataLst>
              <p:tags r:id="rId10"/>
            </p:custDataLst>
          </p:nvPr>
        </p:nvGrpSpPr>
        <p:grpSpPr>
          <a:xfrm>
            <a:off x="138589" y="5946458"/>
            <a:ext cx="1884521" cy="664845"/>
            <a:chOff x="184785" y="5835650"/>
            <a:chExt cx="2512695" cy="886460"/>
          </a:xfrm>
        </p:grpSpPr>
        <p:pic>
          <p:nvPicPr>
            <p:cNvPr id="13" name="图片 12"/>
            <p:cNvPicPr>
              <a:picLocks noChangeAspect="1"/>
            </p:cNvPicPr>
            <p:nvPr userDrawn="1">
              <p:custDataLst>
                <p:tags r:id="rId11"/>
              </p:custDataLst>
            </p:nvPr>
          </p:nvPicPr>
          <p:blipFill>
            <a:blip r:embed="rId12"/>
            <a:stretch>
              <a:fillRect/>
            </a:stretch>
          </p:blipFill>
          <p:spPr>
            <a:xfrm>
              <a:off x="184785" y="5957570"/>
              <a:ext cx="1771650" cy="764540"/>
            </a:xfrm>
            <a:prstGeom prst="rect">
              <a:avLst/>
            </a:prstGeom>
            <a:ln>
              <a:noFill/>
            </a:ln>
          </p:spPr>
        </p:pic>
        <p:pic>
          <p:nvPicPr>
            <p:cNvPr id="14" name="图片 13"/>
            <p:cNvPicPr>
              <a:picLocks noChangeAspect="1"/>
            </p:cNvPicPr>
            <p:nvPr userDrawn="1">
              <p:custDataLst>
                <p:tags r:id="rId13"/>
              </p:custDataLst>
            </p:nvPr>
          </p:nvPicPr>
          <p:blipFill>
            <a:blip r:embed="rId14"/>
            <a:stretch>
              <a:fillRect/>
            </a:stretch>
          </p:blipFill>
          <p:spPr>
            <a:xfrm flipH="1" flipV="1">
              <a:off x="1956435" y="5835650"/>
              <a:ext cx="741045" cy="345440"/>
            </a:xfrm>
            <a:prstGeom prst="rect">
              <a:avLst/>
            </a:prstGeom>
            <a:ln>
              <a:noFill/>
            </a:ln>
          </p:spPr>
        </p:pic>
      </p:grpSp>
    </p:spTree>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上下">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矩形 9"/>
          <p:cNvSpPr/>
          <p:nvPr userDrawn="1">
            <p:custDataLst>
              <p:tags r:id="rId3"/>
            </p:custDataLst>
          </p:nvPr>
        </p:nvSpPr>
        <p:spPr>
          <a:xfrm>
            <a:off x="0" y="0"/>
            <a:ext cx="9144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00" baseline="0">
              <a:latin typeface="隶书" panose="02010509060101010101" pitchFamily="49" charset="-122"/>
              <a:ea typeface="隶书" panose="02010509060101010101" pitchFamily="49" charset="-122"/>
              <a:sym typeface="+mn-ea"/>
            </a:endParaRPr>
          </a:p>
        </p:txBody>
      </p:sp>
      <p:grpSp>
        <p:nvGrpSpPr>
          <p:cNvPr id="11" name="组合 10"/>
          <p:cNvGrpSpPr/>
          <p:nvPr userDrawn="1">
            <p:custDataLst>
              <p:tags r:id="rId4"/>
            </p:custDataLst>
          </p:nvPr>
        </p:nvGrpSpPr>
        <p:grpSpPr>
          <a:xfrm>
            <a:off x="7360920" y="253444"/>
            <a:ext cx="1644491" cy="533876"/>
            <a:chOff x="9814560" y="164465"/>
            <a:chExt cx="2192655" cy="711835"/>
          </a:xfrm>
        </p:grpSpPr>
        <p:pic>
          <p:nvPicPr>
            <p:cNvPr id="12" name="图片 11"/>
            <p:cNvPicPr>
              <a:picLocks noChangeAspect="1"/>
            </p:cNvPicPr>
            <p:nvPr userDrawn="1">
              <p:custDataLst>
                <p:tags r:id="rId5"/>
              </p:custDataLst>
            </p:nvPr>
          </p:nvPicPr>
          <p:blipFill>
            <a:blip r:embed="rId6"/>
            <a:stretch>
              <a:fillRect/>
            </a:stretch>
          </p:blipFill>
          <p:spPr>
            <a:xfrm>
              <a:off x="10479405" y="164465"/>
              <a:ext cx="1527810" cy="711835"/>
            </a:xfrm>
            <a:prstGeom prst="rect">
              <a:avLst/>
            </a:prstGeom>
            <a:ln>
              <a:noFill/>
            </a:ln>
          </p:spPr>
        </p:pic>
        <p:pic>
          <p:nvPicPr>
            <p:cNvPr id="13" name="图片 12"/>
            <p:cNvPicPr>
              <a:picLocks noChangeAspect="1"/>
            </p:cNvPicPr>
            <p:nvPr userDrawn="1">
              <p:custDataLst>
                <p:tags r:id="rId7"/>
              </p:custDataLst>
            </p:nvPr>
          </p:nvPicPr>
          <p:blipFill>
            <a:blip r:embed="rId8"/>
            <a:stretch>
              <a:fillRect/>
            </a:stretch>
          </p:blipFill>
          <p:spPr>
            <a:xfrm flipH="1" flipV="1">
              <a:off x="9814560" y="347980"/>
              <a:ext cx="741045" cy="345440"/>
            </a:xfrm>
            <a:prstGeom prst="rect">
              <a:avLst/>
            </a:prstGeom>
            <a:ln>
              <a:noFill/>
            </a:ln>
          </p:spPr>
        </p:pic>
      </p:grpSp>
      <p:sp>
        <p:nvSpPr>
          <p:cNvPr id="2" name="标题 1"/>
          <p:cNvSpPr>
            <a:spLocks noGrp="1"/>
          </p:cNvSpPr>
          <p:nvPr>
            <p:ph type="title"/>
            <p:custDataLst>
              <p:tags r:id="rId9"/>
            </p:custDataLst>
          </p:nvPr>
        </p:nvSpPr>
        <p:spPr>
          <a:xfrm>
            <a:off x="459000" y="859500"/>
            <a:ext cx="8232300" cy="469800"/>
          </a:xfrm>
        </p:spPr>
        <p:txBody>
          <a:bodyPr lIns="90000" tIns="46800" rIns="90000" bIns="46800" anchor="ctr">
            <a:normAutofit/>
          </a:bodyPr>
          <a:lstStyle>
            <a:lvl1pPr algn="ctr">
              <a:defRPr sz="2700" baseline="0">
                <a:solidFill>
                  <a:schemeClr val="tx1">
                    <a:lumMod val="85000"/>
                    <a:lumOff val="15000"/>
                  </a:schemeClr>
                </a:solidFill>
                <a:latin typeface="Arial" panose="020B0604020202020204" pitchFamily="34" charset="0"/>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659807" y="6389433"/>
            <a:ext cx="2025000" cy="237600"/>
          </a:xfrm>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3087000" y="6389433"/>
            <a:ext cx="2970000" cy="237600"/>
          </a:xfrm>
        </p:spPr>
        <p:txBody>
          <a:bodyPr/>
          <a:lstStyle>
            <a:lvl1pPr>
              <a:defRPr baseline="0">
                <a:latin typeface="隶书" panose="02010509060101010101" pitchFamily="49" charset="-122"/>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6457950" y="6389433"/>
            <a:ext cx="2025000" cy="237600"/>
          </a:xfrm>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459000" y="1763100"/>
            <a:ext cx="8231981" cy="621000"/>
          </a:xfrm>
        </p:spPr>
        <p:txBody>
          <a:bodyPr lIns="90000" tIns="46800" rIns="90000" bIns="46800">
            <a:normAutofit/>
          </a:bodyPr>
          <a:lstStyle>
            <a:lvl1pPr marL="0" indent="0" algn="ctr">
              <a:buNone/>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4"/>
            </p:custDataLst>
          </p:nvPr>
        </p:nvSpPr>
        <p:spPr>
          <a:xfrm>
            <a:off x="459581" y="3236850"/>
            <a:ext cx="8224200" cy="25731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下上">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矩形 7"/>
          <p:cNvSpPr/>
          <p:nvPr userDrawn="1">
            <p:custDataLst>
              <p:tags r:id="rId3"/>
            </p:custDataLst>
          </p:nvPr>
        </p:nvSpPr>
        <p:spPr>
          <a:xfrm>
            <a:off x="0" y="5029201"/>
            <a:ext cx="9144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00" baseline="0">
              <a:latin typeface="隶书" panose="02010509060101010101" pitchFamily="49" charset="-122"/>
              <a:ea typeface="隶书" panose="02010509060101010101" pitchFamily="49" charset="-122"/>
              <a:sym typeface="+mn-ea"/>
            </a:endParaRPr>
          </a:p>
        </p:txBody>
      </p:sp>
      <p:grpSp>
        <p:nvGrpSpPr>
          <p:cNvPr id="10" name="组合 9"/>
          <p:cNvGrpSpPr/>
          <p:nvPr userDrawn="1">
            <p:custDataLst>
              <p:tags r:id="rId4"/>
            </p:custDataLst>
          </p:nvPr>
        </p:nvGrpSpPr>
        <p:grpSpPr>
          <a:xfrm>
            <a:off x="138589" y="5946458"/>
            <a:ext cx="1884521" cy="664845"/>
            <a:chOff x="184785" y="5835650"/>
            <a:chExt cx="2512695" cy="886460"/>
          </a:xfrm>
        </p:grpSpPr>
        <p:pic>
          <p:nvPicPr>
            <p:cNvPr id="11" name="图片 10"/>
            <p:cNvPicPr>
              <a:picLocks noChangeAspect="1"/>
            </p:cNvPicPr>
            <p:nvPr userDrawn="1">
              <p:custDataLst>
                <p:tags r:id="rId5"/>
              </p:custDataLst>
            </p:nvPr>
          </p:nvPicPr>
          <p:blipFill>
            <a:blip r:embed="rId6"/>
            <a:stretch>
              <a:fillRect/>
            </a:stretch>
          </p:blipFill>
          <p:spPr>
            <a:xfrm>
              <a:off x="184785" y="5957570"/>
              <a:ext cx="1771650" cy="764540"/>
            </a:xfrm>
            <a:prstGeom prst="rect">
              <a:avLst/>
            </a:prstGeom>
            <a:ln>
              <a:noFill/>
            </a:ln>
          </p:spPr>
        </p:pic>
        <p:pic>
          <p:nvPicPr>
            <p:cNvPr id="12" name="图片 11"/>
            <p:cNvPicPr>
              <a:picLocks noChangeAspect="1"/>
            </p:cNvPicPr>
            <p:nvPr userDrawn="1">
              <p:custDataLst>
                <p:tags r:id="rId7"/>
              </p:custDataLst>
            </p:nvPr>
          </p:nvPicPr>
          <p:blipFill>
            <a:blip r:embed="rId8"/>
            <a:stretch>
              <a:fillRect/>
            </a:stretch>
          </p:blipFill>
          <p:spPr>
            <a:xfrm flipH="1" flipV="1">
              <a:off x="1956435" y="5835650"/>
              <a:ext cx="741045" cy="345440"/>
            </a:xfrm>
            <a:prstGeom prst="rect">
              <a:avLst/>
            </a:prstGeom>
            <a:ln>
              <a:noFill/>
            </a:ln>
          </p:spPr>
        </p:pic>
      </p:grpSp>
      <p:sp>
        <p:nvSpPr>
          <p:cNvPr id="2" name="标题 1"/>
          <p:cNvSpPr>
            <a:spLocks noGrp="1"/>
          </p:cNvSpPr>
          <p:nvPr>
            <p:ph type="title"/>
            <p:custDataLst>
              <p:tags r:id="rId9"/>
            </p:custDataLst>
          </p:nvPr>
        </p:nvSpPr>
        <p:spPr>
          <a:xfrm>
            <a:off x="453600" y="740250"/>
            <a:ext cx="8232300" cy="423900"/>
          </a:xfrm>
        </p:spPr>
        <p:txBody>
          <a:bodyPr lIns="90000" tIns="46800" rIns="90000" bIns="46800" anchor="ctr">
            <a:normAutofit/>
          </a:bodyPr>
          <a:lstStyle>
            <a:lvl1pPr algn="ctr">
              <a:defRPr sz="2400" baseline="0">
                <a:solidFill>
                  <a:schemeClr val="tx1">
                    <a:lumMod val="85000"/>
                    <a:lumOff val="15000"/>
                  </a:schemeClr>
                </a:solidFill>
                <a:latin typeface="Arial" panose="020B0604020202020204" pitchFamily="34" charset="0"/>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659807" y="6389433"/>
            <a:ext cx="2025000" cy="237600"/>
          </a:xfrm>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3087000" y="6389433"/>
            <a:ext cx="2970000" cy="237600"/>
          </a:xfrm>
        </p:spPr>
        <p:txBody>
          <a:bodyPr/>
          <a:lstStyle>
            <a:lvl1pPr>
              <a:defRPr baseline="0">
                <a:latin typeface="隶书" panose="02010509060101010101" pitchFamily="49" charset="-122"/>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6457950" y="6389433"/>
            <a:ext cx="2025000" cy="237600"/>
          </a:xfrm>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453628" y="2082600"/>
            <a:ext cx="8243100" cy="24084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4"/>
            </p:custDataLst>
          </p:nvPr>
        </p:nvSpPr>
        <p:spPr>
          <a:xfrm>
            <a:off x="445500" y="5306850"/>
            <a:ext cx="8251200" cy="758700"/>
          </a:xfrm>
        </p:spPr>
        <p:txBody>
          <a:bodyPr lIns="90000" tIns="46800" rIns="90000" bIns="46800">
            <a:normAutofit/>
          </a:bodyPr>
          <a:lstStyle>
            <a:lvl1pPr marL="0" indent="0">
              <a:buNone/>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导航">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矩形 9"/>
          <p:cNvSpPr/>
          <p:nvPr userDrawn="1">
            <p:custDataLst>
              <p:tags r:id="rId3"/>
            </p:custDataLst>
          </p:nvPr>
        </p:nvSpPr>
        <p:spPr>
          <a:xfrm>
            <a:off x="0" y="0"/>
            <a:ext cx="9144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00" baseline="0">
              <a:latin typeface="隶书" panose="02010509060101010101" pitchFamily="49" charset="-122"/>
              <a:ea typeface="隶书" panose="02010509060101010101" pitchFamily="49" charset="-122"/>
              <a:sym typeface="+mn-ea"/>
            </a:endParaRPr>
          </a:p>
        </p:txBody>
      </p:sp>
      <p:grpSp>
        <p:nvGrpSpPr>
          <p:cNvPr id="16" name="组合 15"/>
          <p:cNvGrpSpPr/>
          <p:nvPr userDrawn="1">
            <p:custDataLst>
              <p:tags r:id="rId4"/>
            </p:custDataLst>
          </p:nvPr>
        </p:nvGrpSpPr>
        <p:grpSpPr>
          <a:xfrm>
            <a:off x="7672041" y="191187"/>
            <a:ext cx="1390028" cy="451266"/>
            <a:chOff x="9814560" y="164465"/>
            <a:chExt cx="2192655" cy="711835"/>
          </a:xfrm>
        </p:grpSpPr>
        <p:pic>
          <p:nvPicPr>
            <p:cNvPr id="17" name="图片 16"/>
            <p:cNvPicPr>
              <a:picLocks noChangeAspect="1"/>
            </p:cNvPicPr>
            <p:nvPr userDrawn="1">
              <p:custDataLst>
                <p:tags r:id="rId5"/>
              </p:custDataLst>
            </p:nvPr>
          </p:nvPicPr>
          <p:blipFill>
            <a:blip r:embed="rId6"/>
            <a:stretch>
              <a:fillRect/>
            </a:stretch>
          </p:blipFill>
          <p:spPr>
            <a:xfrm>
              <a:off x="10479405" y="164465"/>
              <a:ext cx="1527810" cy="711835"/>
            </a:xfrm>
            <a:prstGeom prst="rect">
              <a:avLst/>
            </a:prstGeom>
            <a:ln>
              <a:noFill/>
            </a:ln>
          </p:spPr>
        </p:pic>
        <p:pic>
          <p:nvPicPr>
            <p:cNvPr id="18" name="图片 17"/>
            <p:cNvPicPr>
              <a:picLocks noChangeAspect="1"/>
            </p:cNvPicPr>
            <p:nvPr userDrawn="1">
              <p:custDataLst>
                <p:tags r:id="rId7"/>
              </p:custDataLst>
            </p:nvPr>
          </p:nvPicPr>
          <p:blipFill>
            <a:blip r:embed="rId8"/>
            <a:stretch>
              <a:fillRect/>
            </a:stretch>
          </p:blipFill>
          <p:spPr>
            <a:xfrm flipH="1" flipV="1">
              <a:off x="9814560" y="347980"/>
              <a:ext cx="741045" cy="345440"/>
            </a:xfrm>
            <a:prstGeom prst="rect">
              <a:avLst/>
            </a:prstGeom>
            <a:ln>
              <a:noFill/>
            </a:ln>
          </p:spPr>
        </p:pic>
      </p:grpSp>
      <p:sp>
        <p:nvSpPr>
          <p:cNvPr id="2" name="标题 1"/>
          <p:cNvSpPr>
            <a:spLocks noGrp="1"/>
          </p:cNvSpPr>
          <p:nvPr>
            <p:ph type="title"/>
            <p:custDataLst>
              <p:tags r:id="rId9"/>
            </p:custDataLst>
          </p:nvPr>
        </p:nvSpPr>
        <p:spPr>
          <a:xfrm>
            <a:off x="434700" y="292846"/>
            <a:ext cx="8278200" cy="331473"/>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659807" y="6389433"/>
            <a:ext cx="2025000" cy="237600"/>
          </a:xfrm>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3087000" y="6389433"/>
            <a:ext cx="2970000" cy="237600"/>
          </a:xfrm>
        </p:spPr>
        <p:txBody>
          <a:bodyPr/>
          <a:lstStyle>
            <a:lvl1pPr>
              <a:defRPr baseline="0">
                <a:latin typeface="隶书" panose="02010509060101010101" pitchFamily="49" charset="-122"/>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6457950" y="6389433"/>
            <a:ext cx="2025000" cy="237600"/>
          </a:xfrm>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434700" y="2025000"/>
            <a:ext cx="4006800" cy="21708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4"/>
            </p:custDataLst>
          </p:nvPr>
        </p:nvSpPr>
        <p:spPr>
          <a:xfrm>
            <a:off x="4681800" y="2025000"/>
            <a:ext cx="4025700" cy="21708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5"/>
            </p:custDataLst>
          </p:nvPr>
        </p:nvSpPr>
        <p:spPr>
          <a:xfrm>
            <a:off x="429300" y="4914450"/>
            <a:ext cx="4006800" cy="585900"/>
          </a:xfrm>
        </p:spPr>
        <p:txBody>
          <a:bodyPr lIns="90000" tIns="46800" rIns="90000" bIns="46800">
            <a:normAutofit/>
          </a:bodyPr>
          <a:lstStyle>
            <a:lvl1pPr marL="0" indent="0">
              <a:buNone/>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6"/>
            </p:custDataLst>
          </p:nvPr>
        </p:nvSpPr>
        <p:spPr>
          <a:xfrm>
            <a:off x="4689900" y="4910850"/>
            <a:ext cx="4025700" cy="585900"/>
          </a:xfrm>
        </p:spPr>
        <p:txBody>
          <a:bodyPr lIns="90000" tIns="46800" rIns="90000" bIns="46800">
            <a:normAutofit/>
          </a:bodyPr>
          <a:lstStyle>
            <a:lvl1pPr marL="0" indent="0">
              <a:buNone/>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腰带">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矩形 9"/>
          <p:cNvSpPr/>
          <p:nvPr userDrawn="1">
            <p:custDataLst>
              <p:tags r:id="rId3"/>
            </p:custDataLst>
          </p:nvPr>
        </p:nvSpPr>
        <p:spPr>
          <a:xfrm>
            <a:off x="0" y="1576668"/>
            <a:ext cx="9144000" cy="370466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00" baseline="0">
              <a:latin typeface="隶书" panose="02010509060101010101" pitchFamily="49" charset="-122"/>
              <a:ea typeface="隶书" panose="02010509060101010101" pitchFamily="49" charset="-122"/>
              <a:sym typeface="+mn-ea"/>
            </a:endParaRPr>
          </a:p>
        </p:txBody>
      </p:sp>
      <p:sp>
        <p:nvSpPr>
          <p:cNvPr id="2" name="标题 1"/>
          <p:cNvSpPr>
            <a:spLocks noGrp="1"/>
          </p:cNvSpPr>
          <p:nvPr>
            <p:ph type="title" hasCustomPrompt="1"/>
            <p:custDataLst>
              <p:tags r:id="rId4"/>
            </p:custDataLst>
          </p:nvPr>
        </p:nvSpPr>
        <p:spPr>
          <a:xfrm>
            <a:off x="1142100" y="1637550"/>
            <a:ext cx="6858000" cy="1790100"/>
          </a:xfrm>
        </p:spPr>
        <p:txBody>
          <a:bodyPr lIns="90000" tIns="46800" rIns="90000" bIns="46800" anchor="b">
            <a:normAutofit/>
          </a:bodyPr>
          <a:lstStyle>
            <a:lvl1pPr algn="ctr">
              <a:defRPr sz="4500" baseline="0">
                <a:solidFill>
                  <a:schemeClr val="tx1">
                    <a:lumMod val="85000"/>
                    <a:lumOff val="15000"/>
                  </a:schemeClr>
                </a:solidFill>
                <a:latin typeface="Arial" panose="020B0604020202020204" pitchFamily="34" charset="0"/>
                <a:ea typeface="隶书" panose="02010509060101010101" pitchFamily="49"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5"/>
            </p:custDataLst>
          </p:nvPr>
        </p:nvSpPr>
        <p:spPr>
          <a:xfrm>
            <a:off x="659807" y="6389433"/>
            <a:ext cx="2025000" cy="237600"/>
          </a:xfrm>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3087000" y="6389433"/>
            <a:ext cx="2970000" cy="237600"/>
          </a:xfrm>
        </p:spPr>
        <p:txBody>
          <a:bodyPr/>
          <a:lstStyle>
            <a:lvl1pPr>
              <a:defRPr baseline="0">
                <a:latin typeface="隶书" panose="02010509060101010101" pitchFamily="49" charset="-122"/>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6457950" y="6389433"/>
            <a:ext cx="2025000" cy="237600"/>
          </a:xfrm>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8"/>
            </p:custDataLst>
          </p:nvPr>
        </p:nvSpPr>
        <p:spPr>
          <a:xfrm>
            <a:off x="1141810" y="4069800"/>
            <a:ext cx="6858000" cy="1242000"/>
          </a:xfrm>
        </p:spPr>
        <p:txBody>
          <a:bodyPr lIns="90000" tIns="46800" rIns="90000" bIns="46800">
            <a:normAutofit/>
          </a:bodyPr>
          <a:lstStyle>
            <a:lvl1pPr marL="0" indent="0" algn="ctr">
              <a:buNone/>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9"/>
            </p:custDataLst>
          </p:nvPr>
        </p:nvGrpSpPr>
        <p:grpSpPr>
          <a:xfrm rot="5400000">
            <a:off x="8482965" y="2606437"/>
            <a:ext cx="1644491" cy="533876"/>
            <a:chOff x="9814560" y="164465"/>
            <a:chExt cx="2192655" cy="711835"/>
          </a:xfrm>
        </p:grpSpPr>
        <p:pic>
          <p:nvPicPr>
            <p:cNvPr id="13" name="图片 12"/>
            <p:cNvPicPr>
              <a:picLocks noChangeAspect="1"/>
            </p:cNvPicPr>
            <p:nvPr userDrawn="1">
              <p:custDataLst>
                <p:tags r:id="rId10"/>
              </p:custDataLst>
            </p:nvPr>
          </p:nvPicPr>
          <p:blipFill>
            <a:blip r:embed="rId11"/>
            <a:stretch>
              <a:fillRect/>
            </a:stretch>
          </p:blipFill>
          <p:spPr>
            <a:xfrm>
              <a:off x="10479405" y="164465"/>
              <a:ext cx="1527810" cy="711835"/>
            </a:xfrm>
            <a:prstGeom prst="rect">
              <a:avLst/>
            </a:prstGeom>
            <a:ln>
              <a:noFill/>
            </a:ln>
          </p:spPr>
        </p:pic>
        <p:pic>
          <p:nvPicPr>
            <p:cNvPr id="14" name="图片 13"/>
            <p:cNvPicPr>
              <a:picLocks noChangeAspect="1"/>
            </p:cNvPicPr>
            <p:nvPr userDrawn="1">
              <p:custDataLst>
                <p:tags r:id="rId12"/>
              </p:custDataLst>
            </p:nvPr>
          </p:nvPicPr>
          <p:blipFill>
            <a:blip r:embed="rId13"/>
            <a:stretch>
              <a:fillRect/>
            </a:stretch>
          </p:blipFill>
          <p:spPr>
            <a:xfrm flipH="1" flipV="1">
              <a:off x="9814560" y="347980"/>
              <a:ext cx="741045" cy="345440"/>
            </a:xfrm>
            <a:prstGeom prst="rect">
              <a:avLst/>
            </a:prstGeom>
            <a:ln>
              <a:noFill/>
            </a:ln>
          </p:spPr>
        </p:pic>
      </p:grpSp>
      <p:grpSp>
        <p:nvGrpSpPr>
          <p:cNvPr id="15" name="组合 14"/>
          <p:cNvGrpSpPr/>
          <p:nvPr userDrawn="1">
            <p:custDataLst>
              <p:tags r:id="rId14"/>
            </p:custDataLst>
          </p:nvPr>
        </p:nvGrpSpPr>
        <p:grpSpPr>
          <a:xfrm rot="5400000" flipH="1" flipV="1">
            <a:off x="95250" y="2607072"/>
            <a:ext cx="1644491" cy="533876"/>
            <a:chOff x="9814560" y="164465"/>
            <a:chExt cx="2192655" cy="711835"/>
          </a:xfrm>
        </p:grpSpPr>
        <p:pic>
          <p:nvPicPr>
            <p:cNvPr id="16" name="图片 15"/>
            <p:cNvPicPr>
              <a:picLocks noChangeAspect="1"/>
            </p:cNvPicPr>
            <p:nvPr userDrawn="1">
              <p:custDataLst>
                <p:tags r:id="rId15"/>
              </p:custDataLst>
            </p:nvPr>
          </p:nvPicPr>
          <p:blipFill>
            <a:blip r:embed="rId11"/>
            <a:stretch>
              <a:fillRect/>
            </a:stretch>
          </p:blipFill>
          <p:spPr>
            <a:xfrm>
              <a:off x="10479405" y="164465"/>
              <a:ext cx="1527810" cy="711835"/>
            </a:xfrm>
            <a:prstGeom prst="rect">
              <a:avLst/>
            </a:prstGeom>
            <a:ln>
              <a:noFill/>
            </a:ln>
          </p:spPr>
        </p:pic>
        <p:pic>
          <p:nvPicPr>
            <p:cNvPr id="17" name="图片 16"/>
            <p:cNvPicPr>
              <a:picLocks noChangeAspect="1"/>
            </p:cNvPicPr>
            <p:nvPr userDrawn="1">
              <p:custDataLst>
                <p:tags r:id="rId16"/>
              </p:custDataLst>
            </p:nvPr>
          </p:nvPicPr>
          <p:blipFill>
            <a:blip r:embed="rId13"/>
            <a:stretch>
              <a:fillRect/>
            </a:stretch>
          </p:blipFill>
          <p:spPr>
            <a:xfrm flipH="1" flipV="1">
              <a:off x="9814560" y="347980"/>
              <a:ext cx="741045" cy="345440"/>
            </a:xfrm>
            <a:prstGeom prst="rect">
              <a:avLst/>
            </a:prstGeom>
            <a:ln>
              <a:noFill/>
            </a:ln>
          </p:spPr>
        </p:pic>
      </p:grpSp>
    </p:spTree>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矩形 2"/>
          <p:cNvSpPr/>
          <p:nvPr userDrawn="1">
            <p:custDataLst>
              <p:tags r:id="rId3"/>
            </p:custDataLst>
          </p:nvPr>
        </p:nvSpPr>
        <p:spPr>
          <a:xfrm>
            <a:off x="-101918" y="2950845"/>
            <a:ext cx="2013585" cy="83820"/>
          </a:xfrm>
          <a:custGeom>
            <a:avLst/>
            <a:gdLst>
              <a:gd name="connsiteX0" fmla="*/ 0 w 2682416"/>
              <a:gd name="connsiteY0" fmla="*/ 0 h 111919"/>
              <a:gd name="connsiteX1" fmla="*/ 2682416 w 2682416"/>
              <a:gd name="connsiteY1" fmla="*/ 0 h 111919"/>
              <a:gd name="connsiteX2" fmla="*/ 2682416 w 2682416"/>
              <a:gd name="connsiteY2" fmla="*/ 111919 h 111919"/>
              <a:gd name="connsiteX3" fmla="*/ 0 w 2682416"/>
              <a:gd name="connsiteY3" fmla="*/ 111919 h 111919"/>
              <a:gd name="connsiteX4" fmla="*/ 0 w 2682416"/>
              <a:gd name="connsiteY4" fmla="*/ 0 h 111919"/>
              <a:gd name="connsiteX0-1" fmla="*/ 0 w 2684798"/>
              <a:gd name="connsiteY0-2" fmla="*/ 50006 h 111919"/>
              <a:gd name="connsiteX1-3" fmla="*/ 2684798 w 2684798"/>
              <a:gd name="connsiteY1-4" fmla="*/ 0 h 111919"/>
              <a:gd name="connsiteX2-5" fmla="*/ 2684798 w 2684798"/>
              <a:gd name="connsiteY2-6" fmla="*/ 111919 h 111919"/>
              <a:gd name="connsiteX3-7" fmla="*/ 2382 w 2684798"/>
              <a:gd name="connsiteY3-8" fmla="*/ 111919 h 111919"/>
              <a:gd name="connsiteX4-9" fmla="*/ 0 w 2684798"/>
              <a:gd name="connsiteY4-10" fmla="*/ 50006 h 111919"/>
              <a:gd name="connsiteX0-11" fmla="*/ 0 w 2684798"/>
              <a:gd name="connsiteY0-12" fmla="*/ 50006 h 111919"/>
              <a:gd name="connsiteX1-13" fmla="*/ 2684798 w 2684798"/>
              <a:gd name="connsiteY1-14" fmla="*/ 0 h 111919"/>
              <a:gd name="connsiteX2-15" fmla="*/ 2684798 w 2684798"/>
              <a:gd name="connsiteY2-16" fmla="*/ 111919 h 111919"/>
              <a:gd name="connsiteX3-17" fmla="*/ 1 w 2684798"/>
              <a:gd name="connsiteY3-18" fmla="*/ 50007 h 111919"/>
              <a:gd name="connsiteX4-19" fmla="*/ 0 w 2684798"/>
              <a:gd name="connsiteY4-20" fmla="*/ 50006 h 11191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84798" h="111919">
                <a:moveTo>
                  <a:pt x="0" y="50006"/>
                </a:moveTo>
                <a:lnTo>
                  <a:pt x="2684798" y="0"/>
                </a:lnTo>
                <a:lnTo>
                  <a:pt x="2684798" y="111919"/>
                </a:lnTo>
                <a:lnTo>
                  <a:pt x="1" y="50007"/>
                </a:lnTo>
                <a:lnTo>
                  <a:pt x="0" y="50006"/>
                </a:lnTo>
                <a:close/>
              </a:path>
            </a:pathLst>
          </a:custGeom>
          <a:gradFill>
            <a:gsLst>
              <a:gs pos="0">
                <a:schemeClr val="accent1">
                  <a:lumMod val="5000"/>
                  <a:lumOff val="95000"/>
                  <a:alpha val="0"/>
                </a:schemeClr>
              </a:gs>
              <a:gs pos="100000">
                <a:schemeClr val="bg1">
                  <a:lumMod val="85000"/>
                  <a:alpha val="64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矩形 10"/>
          <p:cNvSpPr/>
          <p:nvPr userDrawn="1">
            <p:custDataLst>
              <p:tags r:id="rId4"/>
            </p:custDataLst>
          </p:nvPr>
        </p:nvSpPr>
        <p:spPr>
          <a:xfrm rot="2700000">
            <a:off x="1862614" y="2943066"/>
            <a:ext cx="98108" cy="981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 name="矩形 2"/>
          <p:cNvSpPr/>
          <p:nvPr userDrawn="1">
            <p:custDataLst>
              <p:tags r:id="rId5"/>
            </p:custDataLst>
          </p:nvPr>
        </p:nvSpPr>
        <p:spPr>
          <a:xfrm rot="10800000">
            <a:off x="7250906" y="2950845"/>
            <a:ext cx="2013585" cy="83820"/>
          </a:xfrm>
          <a:custGeom>
            <a:avLst/>
            <a:gdLst>
              <a:gd name="connsiteX0" fmla="*/ 0 w 2682416"/>
              <a:gd name="connsiteY0" fmla="*/ 0 h 111919"/>
              <a:gd name="connsiteX1" fmla="*/ 2682416 w 2682416"/>
              <a:gd name="connsiteY1" fmla="*/ 0 h 111919"/>
              <a:gd name="connsiteX2" fmla="*/ 2682416 w 2682416"/>
              <a:gd name="connsiteY2" fmla="*/ 111919 h 111919"/>
              <a:gd name="connsiteX3" fmla="*/ 0 w 2682416"/>
              <a:gd name="connsiteY3" fmla="*/ 111919 h 111919"/>
              <a:gd name="connsiteX4" fmla="*/ 0 w 2682416"/>
              <a:gd name="connsiteY4" fmla="*/ 0 h 111919"/>
              <a:gd name="connsiteX0-1" fmla="*/ 0 w 2684798"/>
              <a:gd name="connsiteY0-2" fmla="*/ 50006 h 111919"/>
              <a:gd name="connsiteX1-3" fmla="*/ 2684798 w 2684798"/>
              <a:gd name="connsiteY1-4" fmla="*/ 0 h 111919"/>
              <a:gd name="connsiteX2-5" fmla="*/ 2684798 w 2684798"/>
              <a:gd name="connsiteY2-6" fmla="*/ 111919 h 111919"/>
              <a:gd name="connsiteX3-7" fmla="*/ 2382 w 2684798"/>
              <a:gd name="connsiteY3-8" fmla="*/ 111919 h 111919"/>
              <a:gd name="connsiteX4-9" fmla="*/ 0 w 2684798"/>
              <a:gd name="connsiteY4-10" fmla="*/ 50006 h 111919"/>
              <a:gd name="connsiteX0-11" fmla="*/ 0 w 2684798"/>
              <a:gd name="connsiteY0-12" fmla="*/ 50006 h 111919"/>
              <a:gd name="connsiteX1-13" fmla="*/ 2684798 w 2684798"/>
              <a:gd name="connsiteY1-14" fmla="*/ 0 h 111919"/>
              <a:gd name="connsiteX2-15" fmla="*/ 2684798 w 2684798"/>
              <a:gd name="connsiteY2-16" fmla="*/ 111919 h 111919"/>
              <a:gd name="connsiteX3-17" fmla="*/ 1 w 2684798"/>
              <a:gd name="connsiteY3-18" fmla="*/ 50007 h 111919"/>
              <a:gd name="connsiteX4-19" fmla="*/ 0 w 2684798"/>
              <a:gd name="connsiteY4-20" fmla="*/ 50006 h 11191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84798" h="111919">
                <a:moveTo>
                  <a:pt x="0" y="50006"/>
                </a:moveTo>
                <a:lnTo>
                  <a:pt x="2684798" y="0"/>
                </a:lnTo>
                <a:lnTo>
                  <a:pt x="2684798" y="111919"/>
                </a:lnTo>
                <a:lnTo>
                  <a:pt x="1" y="50007"/>
                </a:lnTo>
                <a:lnTo>
                  <a:pt x="0" y="50006"/>
                </a:lnTo>
                <a:close/>
              </a:path>
            </a:pathLst>
          </a:custGeom>
          <a:gradFill>
            <a:gsLst>
              <a:gs pos="0">
                <a:schemeClr val="accent1">
                  <a:lumMod val="5000"/>
                  <a:lumOff val="95000"/>
                  <a:alpha val="0"/>
                </a:schemeClr>
              </a:gs>
              <a:gs pos="100000">
                <a:schemeClr val="bg1">
                  <a:lumMod val="85000"/>
                  <a:alpha val="64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 name="矩形 13"/>
          <p:cNvSpPr/>
          <p:nvPr userDrawn="1">
            <p:custDataLst>
              <p:tags r:id="rId6"/>
            </p:custDataLst>
          </p:nvPr>
        </p:nvSpPr>
        <p:spPr>
          <a:xfrm rot="13500000">
            <a:off x="7201853" y="2943066"/>
            <a:ext cx="98108" cy="981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 name="日期占位符 15"/>
          <p:cNvSpPr>
            <a:spLocks noGrp="1"/>
          </p:cNvSpPr>
          <p:nvPr>
            <p:ph type="dt" sz="half" idx="10"/>
            <p:custDataLst>
              <p:tags r:id="rId7"/>
            </p:custDataLst>
          </p:nvPr>
        </p:nvSpPr>
        <p:spPr>
          <a:xfrm>
            <a:off x="659807" y="6389433"/>
            <a:ext cx="2025000" cy="237600"/>
          </a:xfrm>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8"/>
            </p:custDataLst>
          </p:nvPr>
        </p:nvSpPr>
        <p:spPr>
          <a:xfrm>
            <a:off x="3087000" y="6389433"/>
            <a:ext cx="2970000" cy="237600"/>
          </a:xfrm>
        </p:spPr>
        <p:txBody>
          <a:bodyPr/>
          <a:lstStyle/>
          <a:p>
            <a:endParaRPr lang="zh-CN" altLang="en-US" dirty="0"/>
          </a:p>
        </p:txBody>
      </p:sp>
      <p:sp>
        <p:nvSpPr>
          <p:cNvPr id="18" name="灯片编号占位符 17"/>
          <p:cNvSpPr>
            <a:spLocks noGrp="1"/>
          </p:cNvSpPr>
          <p:nvPr>
            <p:ph type="sldNum" sz="quarter" idx="12"/>
            <p:custDataLst>
              <p:tags r:id="rId9"/>
            </p:custDataLst>
          </p:nvPr>
        </p:nvSpPr>
        <p:spPr>
          <a:xfrm>
            <a:off x="6457950" y="6389433"/>
            <a:ext cx="2025000" cy="237600"/>
          </a:xfrm>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3" hasCustomPrompt="1"/>
            <p:custDataLst>
              <p:tags r:id="rId10"/>
            </p:custDataLst>
          </p:nvPr>
        </p:nvSpPr>
        <p:spPr>
          <a:xfrm>
            <a:off x="3957318" y="5904762"/>
            <a:ext cx="1232297" cy="343844"/>
          </a:xfrm>
        </p:spPr>
        <p:txBody>
          <a:bodyPr lIns="90000" tIns="46800" rIns="90000" bIns="46800" anchor="ctr"/>
          <a:lstStyle>
            <a:lvl1pPr marL="0" indent="0" algn="ctr">
              <a:buNone/>
              <a:defRPr baseline="0">
                <a:solidFill>
                  <a:schemeClr val="tx1">
                    <a:lumMod val="85000"/>
                    <a:lumOff val="15000"/>
                  </a:schemeClr>
                </a:solidFill>
              </a:defRPr>
            </a:lvl1pPr>
          </a:lstStyle>
          <a:p>
            <a:pPr lvl="0"/>
            <a:r>
              <a:rPr lang="zh-CN" altLang="en-US" dirty="0"/>
              <a:t>编辑文本</a:t>
            </a:r>
            <a:endParaRPr lang="zh-CN" altLang="en-US" dirty="0"/>
          </a:p>
        </p:txBody>
      </p:sp>
      <p:sp>
        <p:nvSpPr>
          <p:cNvPr id="2" name="标题 1"/>
          <p:cNvSpPr>
            <a:spLocks noGrp="1"/>
          </p:cNvSpPr>
          <p:nvPr>
            <p:ph type="ctrTitle" hasCustomPrompt="1"/>
            <p:custDataLst>
              <p:tags r:id="rId11"/>
            </p:custDataLst>
          </p:nvPr>
        </p:nvSpPr>
        <p:spPr>
          <a:xfrm>
            <a:off x="2095841" y="2294056"/>
            <a:ext cx="4952318" cy="1396535"/>
          </a:xfrm>
        </p:spPr>
        <p:txBody>
          <a:bodyPr lIns="90000" tIns="46800" rIns="90000" bIns="46800" anchor="b" anchorCtr="0">
            <a:normAutofit/>
          </a:bodyPr>
          <a:lstStyle>
            <a:lvl1pPr algn="ctr">
              <a:defRPr sz="8625" spc="600" baseline="0">
                <a:solidFill>
                  <a:schemeClr val="tx1">
                    <a:lumMod val="85000"/>
                    <a:lumOff val="15000"/>
                  </a:schemeClr>
                </a:solidFill>
                <a:ea typeface="汉仪尚巍手书W"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12"/>
            </p:custDataLst>
          </p:nvPr>
        </p:nvSpPr>
        <p:spPr>
          <a:xfrm>
            <a:off x="2095841" y="4095440"/>
            <a:ext cx="4952318" cy="601604"/>
          </a:xfrm>
        </p:spPr>
        <p:txBody>
          <a:bodyPr lIns="90000" tIns="46800" rIns="90000" bIns="46800">
            <a:normAutofit/>
          </a:bodyPr>
          <a:lstStyle>
            <a:lvl1pPr marL="0" indent="0" algn="ctr" eaLnBrk="1" fontAlgn="auto" latinLnBrk="0" hangingPunct="1">
              <a:lnSpc>
                <a:spcPct val="100000"/>
              </a:lnSpc>
              <a:buNone/>
              <a:defRPr sz="2100" u="none" strike="noStrike" kern="1200" cap="none" spc="200" normalizeH="0" baseline="0">
                <a:solidFill>
                  <a:schemeClr val="tx1">
                    <a:lumMod val="85000"/>
                    <a:lumOff val="1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zh-CN" altLang="en-US" dirty="0"/>
          </a:p>
        </p:txBody>
      </p:sp>
      <p:sp>
        <p:nvSpPr>
          <p:cNvPr id="6" name="矩形 2"/>
          <p:cNvSpPr/>
          <p:nvPr userDrawn="1">
            <p:custDataLst>
              <p:tags r:id="rId13"/>
            </p:custDataLst>
          </p:nvPr>
        </p:nvSpPr>
        <p:spPr>
          <a:xfrm>
            <a:off x="-112395" y="2950845"/>
            <a:ext cx="2013585" cy="83820"/>
          </a:xfrm>
          <a:custGeom>
            <a:avLst/>
            <a:gdLst>
              <a:gd name="connsiteX0" fmla="*/ 0 w 2682416"/>
              <a:gd name="connsiteY0" fmla="*/ 0 h 111919"/>
              <a:gd name="connsiteX1" fmla="*/ 2682416 w 2682416"/>
              <a:gd name="connsiteY1" fmla="*/ 0 h 111919"/>
              <a:gd name="connsiteX2" fmla="*/ 2682416 w 2682416"/>
              <a:gd name="connsiteY2" fmla="*/ 111919 h 111919"/>
              <a:gd name="connsiteX3" fmla="*/ 0 w 2682416"/>
              <a:gd name="connsiteY3" fmla="*/ 111919 h 111919"/>
              <a:gd name="connsiteX4" fmla="*/ 0 w 2682416"/>
              <a:gd name="connsiteY4" fmla="*/ 0 h 111919"/>
              <a:gd name="connsiteX0-1" fmla="*/ 0 w 2684798"/>
              <a:gd name="connsiteY0-2" fmla="*/ 50006 h 111919"/>
              <a:gd name="connsiteX1-3" fmla="*/ 2684798 w 2684798"/>
              <a:gd name="connsiteY1-4" fmla="*/ 0 h 111919"/>
              <a:gd name="connsiteX2-5" fmla="*/ 2684798 w 2684798"/>
              <a:gd name="connsiteY2-6" fmla="*/ 111919 h 111919"/>
              <a:gd name="connsiteX3-7" fmla="*/ 2382 w 2684798"/>
              <a:gd name="connsiteY3-8" fmla="*/ 111919 h 111919"/>
              <a:gd name="connsiteX4-9" fmla="*/ 0 w 2684798"/>
              <a:gd name="connsiteY4-10" fmla="*/ 50006 h 111919"/>
              <a:gd name="connsiteX0-11" fmla="*/ 0 w 2684798"/>
              <a:gd name="connsiteY0-12" fmla="*/ 50006 h 111919"/>
              <a:gd name="connsiteX1-13" fmla="*/ 2684798 w 2684798"/>
              <a:gd name="connsiteY1-14" fmla="*/ 0 h 111919"/>
              <a:gd name="connsiteX2-15" fmla="*/ 2684798 w 2684798"/>
              <a:gd name="connsiteY2-16" fmla="*/ 111919 h 111919"/>
              <a:gd name="connsiteX3-17" fmla="*/ 1 w 2684798"/>
              <a:gd name="connsiteY3-18" fmla="*/ 50007 h 111919"/>
              <a:gd name="connsiteX4-19" fmla="*/ 0 w 2684798"/>
              <a:gd name="connsiteY4-20" fmla="*/ 50006 h 11191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84798" h="111919">
                <a:moveTo>
                  <a:pt x="0" y="50006"/>
                </a:moveTo>
                <a:lnTo>
                  <a:pt x="2684798" y="0"/>
                </a:lnTo>
                <a:lnTo>
                  <a:pt x="2684798" y="111919"/>
                </a:lnTo>
                <a:lnTo>
                  <a:pt x="1" y="50007"/>
                </a:lnTo>
                <a:lnTo>
                  <a:pt x="0" y="50006"/>
                </a:lnTo>
                <a:close/>
              </a:path>
            </a:pathLst>
          </a:custGeom>
          <a:gradFill>
            <a:gsLst>
              <a:gs pos="0">
                <a:schemeClr val="accent1">
                  <a:lumMod val="5000"/>
                  <a:lumOff val="95000"/>
                  <a:alpha val="0"/>
                </a:schemeClr>
              </a:gs>
              <a:gs pos="100000">
                <a:schemeClr val="bg1">
                  <a:lumMod val="85000"/>
                  <a:alpha val="64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矩形 6"/>
          <p:cNvSpPr/>
          <p:nvPr userDrawn="1">
            <p:custDataLst>
              <p:tags r:id="rId14"/>
            </p:custDataLst>
          </p:nvPr>
        </p:nvSpPr>
        <p:spPr>
          <a:xfrm rot="2700000">
            <a:off x="1852136" y="2943066"/>
            <a:ext cx="98108" cy="981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组合 6"/>
          <p:cNvGrpSpPr/>
          <p:nvPr userDrawn="1">
            <p:custDataLst>
              <p:tags r:id="rId3"/>
            </p:custDataLst>
          </p:nvPr>
        </p:nvGrpSpPr>
        <p:grpSpPr>
          <a:xfrm>
            <a:off x="138589" y="164465"/>
            <a:ext cx="8866823" cy="6557645"/>
            <a:chOff x="184785" y="164465"/>
            <a:chExt cx="11822430" cy="6557645"/>
          </a:xfrm>
        </p:grpSpPr>
        <p:grpSp>
          <p:nvGrpSpPr>
            <p:cNvPr id="8" name="组合 7"/>
            <p:cNvGrpSpPr/>
            <p:nvPr userDrawn="1"/>
          </p:nvGrpSpPr>
          <p:grpSpPr>
            <a:xfrm>
              <a:off x="9814560" y="164465"/>
              <a:ext cx="2192655" cy="711835"/>
              <a:chOff x="9814560" y="164465"/>
              <a:chExt cx="2192655" cy="711835"/>
            </a:xfrm>
          </p:grpSpPr>
          <p:pic>
            <p:nvPicPr>
              <p:cNvPr id="12" name="图片 11"/>
              <p:cNvPicPr>
                <a:picLocks noChangeAspect="1"/>
              </p:cNvPicPr>
              <p:nvPr userDrawn="1">
                <p:custDataLst>
                  <p:tags r:id="rId4"/>
                </p:custDataLst>
              </p:nvPr>
            </p:nvPicPr>
            <p:blipFill>
              <a:blip r:embed="rId5"/>
              <a:stretch>
                <a:fillRect/>
              </a:stretch>
            </p:blipFill>
            <p:spPr>
              <a:xfrm>
                <a:off x="10479405" y="164465"/>
                <a:ext cx="1527810" cy="711835"/>
              </a:xfrm>
              <a:prstGeom prst="rect">
                <a:avLst/>
              </a:prstGeom>
              <a:ln>
                <a:noFill/>
              </a:ln>
            </p:spPr>
          </p:pic>
          <p:pic>
            <p:nvPicPr>
              <p:cNvPr id="13" name="图片 12"/>
              <p:cNvPicPr>
                <a:picLocks noChangeAspect="1"/>
              </p:cNvPicPr>
              <p:nvPr userDrawn="1">
                <p:custDataLst>
                  <p:tags r:id="rId6"/>
                </p:custDataLst>
              </p:nvPr>
            </p:nvPicPr>
            <p:blipFill>
              <a:blip r:embed="rId7"/>
              <a:stretch>
                <a:fillRect/>
              </a:stretch>
            </p:blipFill>
            <p:spPr>
              <a:xfrm flipH="1" flipV="1">
                <a:off x="9814560" y="347980"/>
                <a:ext cx="741045" cy="345440"/>
              </a:xfrm>
              <a:prstGeom prst="rect">
                <a:avLst/>
              </a:prstGeom>
              <a:ln>
                <a:noFill/>
              </a:ln>
            </p:spPr>
          </p:pic>
        </p:grpSp>
        <p:grpSp>
          <p:nvGrpSpPr>
            <p:cNvPr id="9" name="组合 8"/>
            <p:cNvGrpSpPr/>
            <p:nvPr userDrawn="1"/>
          </p:nvGrpSpPr>
          <p:grpSpPr>
            <a:xfrm>
              <a:off x="184785" y="5835650"/>
              <a:ext cx="2512695" cy="886460"/>
              <a:chOff x="184785" y="5835650"/>
              <a:chExt cx="2512695" cy="886460"/>
            </a:xfrm>
          </p:grpSpPr>
          <p:pic>
            <p:nvPicPr>
              <p:cNvPr id="10" name="图片 9"/>
              <p:cNvPicPr>
                <a:picLocks noChangeAspect="1"/>
              </p:cNvPicPr>
              <p:nvPr userDrawn="1">
                <p:custDataLst>
                  <p:tags r:id="rId8"/>
                </p:custDataLst>
              </p:nvPr>
            </p:nvPicPr>
            <p:blipFill>
              <a:blip r:embed="rId9"/>
              <a:stretch>
                <a:fillRect/>
              </a:stretch>
            </p:blipFill>
            <p:spPr>
              <a:xfrm>
                <a:off x="184785" y="5957570"/>
                <a:ext cx="1771650" cy="764540"/>
              </a:xfrm>
              <a:prstGeom prst="rect">
                <a:avLst/>
              </a:prstGeom>
              <a:ln>
                <a:noFill/>
              </a:ln>
            </p:spPr>
          </p:pic>
          <p:pic>
            <p:nvPicPr>
              <p:cNvPr id="11" name="图片 10"/>
              <p:cNvPicPr>
                <a:picLocks noChangeAspect="1"/>
              </p:cNvPicPr>
              <p:nvPr userDrawn="1">
                <p:custDataLst>
                  <p:tags r:id="rId10"/>
                </p:custDataLst>
              </p:nvPr>
            </p:nvPicPr>
            <p:blipFill>
              <a:blip r:embed="rId7"/>
              <a:stretch>
                <a:fillRect/>
              </a:stretch>
            </p:blipFill>
            <p:spPr>
              <a:xfrm flipH="1" flipV="1">
                <a:off x="1956435" y="5835650"/>
                <a:ext cx="741045" cy="345440"/>
              </a:xfrm>
              <a:prstGeom prst="rect">
                <a:avLst/>
              </a:prstGeom>
              <a:ln>
                <a:noFill/>
              </a:ln>
            </p:spPr>
          </p:pic>
        </p:grpSp>
      </p:grpSp>
      <p:sp>
        <p:nvSpPr>
          <p:cNvPr id="2" name="标题 1"/>
          <p:cNvSpPr>
            <a:spLocks noGrp="1"/>
          </p:cNvSpPr>
          <p:nvPr>
            <p:ph type="title"/>
            <p:custDataLst>
              <p:tags r:id="rId11"/>
            </p:custDataLst>
          </p:nvPr>
        </p:nvSpPr>
        <p:spPr>
          <a:xfrm>
            <a:off x="502411" y="498479"/>
            <a:ext cx="8139178" cy="331473"/>
          </a:xfrm>
        </p:spPr>
        <p:txBody>
          <a:bodyPr vert="horz" lIns="90170" tIns="46990" rIns="90170" bIns="46990" rtlCol="0" anchor="t"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12"/>
            </p:custDataLst>
          </p:nvPr>
        </p:nvSpPr>
        <p:spPr>
          <a:xfrm>
            <a:off x="502411" y="1626121"/>
            <a:ext cx="8139178"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3"/>
            </p:custDataLst>
          </p:nvPr>
        </p:nvSpPr>
        <p:spPr>
          <a:xfrm>
            <a:off x="659807" y="6389433"/>
            <a:ext cx="2025000" cy="2376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4"/>
            </p:custDataLst>
          </p:nvPr>
        </p:nvSpPr>
        <p:spPr>
          <a:xfrm>
            <a:off x="3087000" y="6389433"/>
            <a:ext cx="2970000" cy="237600"/>
          </a:xfrm>
        </p:spPr>
        <p:txBody>
          <a:bodyPr/>
          <a:lstStyle/>
          <a:p>
            <a:endParaRPr lang="zh-CN" altLang="en-US"/>
          </a:p>
        </p:txBody>
      </p:sp>
      <p:sp>
        <p:nvSpPr>
          <p:cNvPr id="6" name="灯片编号占位符 5"/>
          <p:cNvSpPr>
            <a:spLocks noGrp="1"/>
          </p:cNvSpPr>
          <p:nvPr>
            <p:ph type="sldNum" sz="quarter" idx="12"/>
            <p:custDataLst>
              <p:tags r:id="rId15"/>
            </p:custDataLst>
          </p:nvPr>
        </p:nvSpPr>
        <p:spPr>
          <a:xfrm>
            <a:off x="6457950" y="6389433"/>
            <a:ext cx="2025000" cy="237600"/>
          </a:xfrm>
        </p:spPr>
        <p:txBody>
          <a:bodyPr/>
          <a:lstStyle/>
          <a:p>
            <a:fld id="{49AE70B2-8BF9-45C0-BB95-33D1B9D3A854}"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节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文本框 6"/>
          <p:cNvSpPr txBox="1"/>
          <p:nvPr userDrawn="1">
            <p:custDataLst>
              <p:tags r:id="rId3"/>
            </p:custDataLst>
          </p:nvPr>
        </p:nvSpPr>
        <p:spPr>
          <a:xfrm>
            <a:off x="7753393" y="1218267"/>
            <a:ext cx="1097280" cy="1198880"/>
          </a:xfrm>
          <a:prstGeom prst="rect">
            <a:avLst/>
          </a:prstGeom>
          <a:noFill/>
        </p:spPr>
        <p:txBody>
          <a:bodyPr wrap="none" rtlCol="0">
            <a:spAutoFit/>
          </a:bodyPr>
          <a:lstStyle/>
          <a:p>
            <a:r>
              <a:rPr lang="zh-CN" altLang="en-US" sz="7200" dirty="0">
                <a:solidFill>
                  <a:srgbClr val="BDCBD1">
                    <a:alpha val="10000"/>
                  </a:srgbClr>
                </a:solidFill>
                <a:latin typeface="华文中宋" panose="02010600040101010101" pitchFamily="2" charset="-122"/>
                <a:ea typeface="华文中宋" panose="02010600040101010101" pitchFamily="2" charset="-122"/>
              </a:rPr>
              <a:t>海</a:t>
            </a:r>
            <a:endParaRPr lang="zh-CN" altLang="en-US" sz="7200" dirty="0">
              <a:solidFill>
                <a:srgbClr val="BDCBD1">
                  <a:alpha val="10000"/>
                </a:srgbClr>
              </a:solidFill>
              <a:latin typeface="华文中宋" panose="02010600040101010101" pitchFamily="2" charset="-122"/>
              <a:ea typeface="华文中宋" panose="02010600040101010101" pitchFamily="2" charset="-122"/>
            </a:endParaRPr>
          </a:p>
        </p:txBody>
      </p:sp>
      <p:pic>
        <p:nvPicPr>
          <p:cNvPr id="8" name="图片 7"/>
          <p:cNvPicPr>
            <a:picLocks noChangeAspect="1"/>
          </p:cNvPicPr>
          <p:nvPr userDrawn="1">
            <p:custDataLst>
              <p:tags r:id="rId4"/>
            </p:custDataLst>
          </p:nvPr>
        </p:nvPicPr>
        <p:blipFill rotWithShape="1">
          <a:blip r:embed="rId5"/>
          <a:srcRect/>
          <a:stretch>
            <a:fillRect/>
          </a:stretch>
        </p:blipFill>
        <p:spPr>
          <a:xfrm flipH="1">
            <a:off x="4425695" y="3619499"/>
            <a:ext cx="4718305" cy="3238501"/>
          </a:xfrm>
          <a:prstGeom prst="rect">
            <a:avLst/>
          </a:prstGeom>
        </p:spPr>
      </p:pic>
      <p:sp>
        <p:nvSpPr>
          <p:cNvPr id="9" name="文本框 8"/>
          <p:cNvSpPr txBox="1"/>
          <p:nvPr userDrawn="1">
            <p:custDataLst>
              <p:tags r:id="rId6"/>
            </p:custDataLst>
          </p:nvPr>
        </p:nvSpPr>
        <p:spPr>
          <a:xfrm>
            <a:off x="6341627" y="-935554"/>
            <a:ext cx="1764030" cy="2646878"/>
          </a:xfrm>
          <a:prstGeom prst="rect">
            <a:avLst/>
          </a:prstGeom>
          <a:noFill/>
        </p:spPr>
        <p:txBody>
          <a:bodyPr wrap="none" rtlCol="0">
            <a:spAutoFit/>
          </a:bodyPr>
          <a:lstStyle/>
          <a:p>
            <a:r>
              <a:rPr lang="zh-CN" altLang="en-US" sz="12450" dirty="0">
                <a:solidFill>
                  <a:srgbClr val="BDCBD1">
                    <a:alpha val="10000"/>
                  </a:srgbClr>
                </a:solidFill>
                <a:latin typeface="华文中宋" panose="02010600040101010101" pitchFamily="2" charset="-122"/>
                <a:ea typeface="华文中宋" panose="02010600040101010101" pitchFamily="2" charset="-122"/>
              </a:rPr>
              <a:t>字</a:t>
            </a:r>
            <a:endParaRPr lang="zh-CN" altLang="en-US" sz="12450" dirty="0">
              <a:solidFill>
                <a:srgbClr val="BDCBD1">
                  <a:alpha val="10000"/>
                </a:srgbClr>
              </a:solidFill>
              <a:latin typeface="华文中宋" panose="02010600040101010101" pitchFamily="2" charset="-122"/>
              <a:ea typeface="华文中宋" panose="02010600040101010101" pitchFamily="2" charset="-122"/>
            </a:endParaRPr>
          </a:p>
        </p:txBody>
      </p:sp>
      <p:grpSp>
        <p:nvGrpSpPr>
          <p:cNvPr id="10" name="组合 9"/>
          <p:cNvGrpSpPr/>
          <p:nvPr userDrawn="1">
            <p:custDataLst>
              <p:tags r:id="rId7"/>
            </p:custDataLst>
          </p:nvPr>
        </p:nvGrpSpPr>
        <p:grpSpPr>
          <a:xfrm>
            <a:off x="1879759" y="1498044"/>
            <a:ext cx="5384483" cy="3861911"/>
            <a:chOff x="4195" y="1968"/>
            <a:chExt cx="9569" cy="6863"/>
          </a:xfrm>
        </p:grpSpPr>
        <p:pic>
          <p:nvPicPr>
            <p:cNvPr id="11" name="图片 10"/>
            <p:cNvPicPr>
              <a:picLocks noChangeAspect="1"/>
            </p:cNvPicPr>
            <p:nvPr>
              <p:custDataLst>
                <p:tags r:id="rId8"/>
              </p:custDataLst>
            </p:nvPr>
          </p:nvPicPr>
          <p:blipFill>
            <a:blip r:embed="rId9"/>
            <a:stretch>
              <a:fillRect/>
            </a:stretch>
          </p:blipFill>
          <p:spPr>
            <a:xfrm>
              <a:off x="11212" y="4008"/>
              <a:ext cx="2552" cy="1189"/>
            </a:xfrm>
            <a:prstGeom prst="rect">
              <a:avLst/>
            </a:prstGeom>
            <a:ln>
              <a:noFill/>
            </a:ln>
          </p:spPr>
        </p:pic>
        <p:pic>
          <p:nvPicPr>
            <p:cNvPr id="12" name="图片 11"/>
            <p:cNvPicPr>
              <a:picLocks noChangeAspect="1"/>
            </p:cNvPicPr>
            <p:nvPr>
              <p:custDataLst>
                <p:tags r:id="rId10"/>
              </p:custDataLst>
            </p:nvPr>
          </p:nvPicPr>
          <p:blipFill>
            <a:blip r:embed="rId11"/>
            <a:stretch>
              <a:fillRect/>
            </a:stretch>
          </p:blipFill>
          <p:spPr>
            <a:xfrm>
              <a:off x="4195" y="5639"/>
              <a:ext cx="2915" cy="1358"/>
            </a:xfrm>
            <a:prstGeom prst="rect">
              <a:avLst/>
            </a:prstGeom>
            <a:ln>
              <a:noFill/>
            </a:ln>
          </p:spPr>
        </p:pic>
        <p:sp>
          <p:nvSpPr>
            <p:cNvPr id="13" name="任意多边形: 形状 12"/>
            <p:cNvSpPr/>
            <p:nvPr userDrawn="1">
              <p:custDataLst>
                <p:tags r:id="rId12"/>
              </p:custDataLst>
            </p:nvPr>
          </p:nvSpPr>
          <p:spPr>
            <a:xfrm>
              <a:off x="5756" y="1968"/>
              <a:ext cx="6379" cy="3435"/>
            </a:xfrm>
            <a:custGeom>
              <a:avLst/>
              <a:gdLst>
                <a:gd name="connsiteX0" fmla="*/ 2305971 w 4611942"/>
                <a:gd name="connsiteY0" fmla="*/ 0 h 4611942"/>
                <a:gd name="connsiteX1" fmla="*/ 4218119 w 4611942"/>
                <a:gd name="connsiteY1" fmla="*/ 1016681 h 4611942"/>
                <a:gd name="connsiteX2" fmla="*/ 4282522 w 4611942"/>
                <a:gd name="connsiteY2" fmla="*/ 1122692 h 4611942"/>
                <a:gd name="connsiteX3" fmla="*/ 3929030 w 4611942"/>
                <a:gd name="connsiteY3" fmla="*/ 1122692 h 4611942"/>
                <a:gd name="connsiteX4" fmla="*/ 3929030 w 4611942"/>
                <a:gd name="connsiteY4" fmla="*/ 1823121 h 4611942"/>
                <a:gd name="connsiteX5" fmla="*/ 4560435 w 4611942"/>
                <a:gd name="connsiteY5" fmla="*/ 1823121 h 4611942"/>
                <a:gd name="connsiteX6" fmla="*/ 4565093 w 4611942"/>
                <a:gd name="connsiteY6" fmla="*/ 1841237 h 4611942"/>
                <a:gd name="connsiteX7" fmla="*/ 4611942 w 4611942"/>
                <a:gd name="connsiteY7" fmla="*/ 2305971 h 4611942"/>
                <a:gd name="connsiteX8" fmla="*/ 2305971 w 4611942"/>
                <a:gd name="connsiteY8" fmla="*/ 4611942 h 4611942"/>
                <a:gd name="connsiteX9" fmla="*/ 0 w 4611942"/>
                <a:gd name="connsiteY9" fmla="*/ 2305971 h 4611942"/>
                <a:gd name="connsiteX10" fmla="*/ 2305971 w 4611942"/>
                <a:gd name="connsiteY10" fmla="*/ 0 h 4611942"/>
                <a:gd name="connsiteX0-1" fmla="*/ 2305971 w 4611942"/>
                <a:gd name="connsiteY0-2" fmla="*/ 0 h 4611942"/>
                <a:gd name="connsiteX1-3" fmla="*/ 4218119 w 4611942"/>
                <a:gd name="connsiteY1-4" fmla="*/ 1016681 h 4611942"/>
                <a:gd name="connsiteX2-5" fmla="*/ 4282522 w 4611942"/>
                <a:gd name="connsiteY2-6" fmla="*/ 1122692 h 4611942"/>
                <a:gd name="connsiteX3-7" fmla="*/ 3929030 w 4611942"/>
                <a:gd name="connsiteY3-8" fmla="*/ 1823121 h 4611942"/>
                <a:gd name="connsiteX4-9" fmla="*/ 4560435 w 4611942"/>
                <a:gd name="connsiteY4-10" fmla="*/ 1823121 h 4611942"/>
                <a:gd name="connsiteX5-11" fmla="*/ 4565093 w 4611942"/>
                <a:gd name="connsiteY5-12" fmla="*/ 1841237 h 4611942"/>
                <a:gd name="connsiteX6-13" fmla="*/ 4611942 w 4611942"/>
                <a:gd name="connsiteY6-14" fmla="*/ 2305971 h 4611942"/>
                <a:gd name="connsiteX7-15" fmla="*/ 2305971 w 4611942"/>
                <a:gd name="connsiteY7-16" fmla="*/ 4611942 h 4611942"/>
                <a:gd name="connsiteX8-17" fmla="*/ 0 w 4611942"/>
                <a:gd name="connsiteY8-18" fmla="*/ 2305971 h 4611942"/>
                <a:gd name="connsiteX9-19" fmla="*/ 2305971 w 4611942"/>
                <a:gd name="connsiteY9-20" fmla="*/ 0 h 4611942"/>
                <a:gd name="connsiteX0-21" fmla="*/ 3929030 w 4611942"/>
                <a:gd name="connsiteY0-22" fmla="*/ 1823121 h 4611942"/>
                <a:gd name="connsiteX1-23" fmla="*/ 4560435 w 4611942"/>
                <a:gd name="connsiteY1-24" fmla="*/ 1823121 h 4611942"/>
                <a:gd name="connsiteX2-25" fmla="*/ 4565093 w 4611942"/>
                <a:gd name="connsiteY2-26" fmla="*/ 1841237 h 4611942"/>
                <a:gd name="connsiteX3-27" fmla="*/ 4611942 w 4611942"/>
                <a:gd name="connsiteY3-28" fmla="*/ 2305971 h 4611942"/>
                <a:gd name="connsiteX4-29" fmla="*/ 2305971 w 4611942"/>
                <a:gd name="connsiteY4-30" fmla="*/ 4611942 h 4611942"/>
                <a:gd name="connsiteX5-31" fmla="*/ 0 w 4611942"/>
                <a:gd name="connsiteY5-32" fmla="*/ 2305971 h 4611942"/>
                <a:gd name="connsiteX6-33" fmla="*/ 2305971 w 4611942"/>
                <a:gd name="connsiteY6-34" fmla="*/ 0 h 4611942"/>
                <a:gd name="connsiteX7-35" fmla="*/ 4218119 w 4611942"/>
                <a:gd name="connsiteY7-36" fmla="*/ 1016681 h 4611942"/>
                <a:gd name="connsiteX8-37" fmla="*/ 4282522 w 4611942"/>
                <a:gd name="connsiteY8-38" fmla="*/ 1122692 h 4611942"/>
                <a:gd name="connsiteX9-39" fmla="*/ 4020470 w 4611942"/>
                <a:gd name="connsiteY9-40" fmla="*/ 1914561 h 4611942"/>
                <a:gd name="connsiteX0-41" fmla="*/ 3929030 w 4611942"/>
                <a:gd name="connsiteY0-42" fmla="*/ 1823121 h 4611942"/>
                <a:gd name="connsiteX1-43" fmla="*/ 4560435 w 4611942"/>
                <a:gd name="connsiteY1-44" fmla="*/ 1823121 h 4611942"/>
                <a:gd name="connsiteX2-45" fmla="*/ 4565093 w 4611942"/>
                <a:gd name="connsiteY2-46" fmla="*/ 1841237 h 4611942"/>
                <a:gd name="connsiteX3-47" fmla="*/ 4611942 w 4611942"/>
                <a:gd name="connsiteY3-48" fmla="*/ 2305971 h 4611942"/>
                <a:gd name="connsiteX4-49" fmla="*/ 2305971 w 4611942"/>
                <a:gd name="connsiteY4-50" fmla="*/ 4611942 h 4611942"/>
                <a:gd name="connsiteX5-51" fmla="*/ 0 w 4611942"/>
                <a:gd name="connsiteY5-52" fmla="*/ 2305971 h 4611942"/>
                <a:gd name="connsiteX6-53" fmla="*/ 2305971 w 4611942"/>
                <a:gd name="connsiteY6-54" fmla="*/ 0 h 4611942"/>
                <a:gd name="connsiteX7-55" fmla="*/ 4218119 w 4611942"/>
                <a:gd name="connsiteY7-56" fmla="*/ 1016681 h 4611942"/>
                <a:gd name="connsiteX8-57" fmla="*/ 4282522 w 4611942"/>
                <a:gd name="connsiteY8-58" fmla="*/ 1122692 h 4611942"/>
                <a:gd name="connsiteX0-59" fmla="*/ 4560435 w 4611942"/>
                <a:gd name="connsiteY0-60" fmla="*/ 1823121 h 4611942"/>
                <a:gd name="connsiteX1-61" fmla="*/ 4565093 w 4611942"/>
                <a:gd name="connsiteY1-62" fmla="*/ 1841237 h 4611942"/>
                <a:gd name="connsiteX2-63" fmla="*/ 4611942 w 4611942"/>
                <a:gd name="connsiteY2-64" fmla="*/ 2305971 h 4611942"/>
                <a:gd name="connsiteX3-65" fmla="*/ 2305971 w 4611942"/>
                <a:gd name="connsiteY3-66" fmla="*/ 4611942 h 4611942"/>
                <a:gd name="connsiteX4-67" fmla="*/ 0 w 4611942"/>
                <a:gd name="connsiteY4-68" fmla="*/ 2305971 h 4611942"/>
                <a:gd name="connsiteX5-69" fmla="*/ 2305971 w 4611942"/>
                <a:gd name="connsiteY5-70" fmla="*/ 0 h 4611942"/>
                <a:gd name="connsiteX6-71" fmla="*/ 4218119 w 4611942"/>
                <a:gd name="connsiteY6-72" fmla="*/ 1016681 h 4611942"/>
                <a:gd name="connsiteX7-73" fmla="*/ 4282522 w 4611942"/>
                <a:gd name="connsiteY7-74" fmla="*/ 1122692 h 4611942"/>
                <a:gd name="connsiteX0-75" fmla="*/ 4560435 w 4944884"/>
                <a:gd name="connsiteY0-76" fmla="*/ 1823121 h 2495333"/>
                <a:gd name="connsiteX1-77" fmla="*/ 4565093 w 4944884"/>
                <a:gd name="connsiteY1-78" fmla="*/ 1841237 h 2495333"/>
                <a:gd name="connsiteX2-79" fmla="*/ 4611942 w 4944884"/>
                <a:gd name="connsiteY2-80" fmla="*/ 2305971 h 2495333"/>
                <a:gd name="connsiteX3-81" fmla="*/ 0 w 4944884"/>
                <a:gd name="connsiteY3-82" fmla="*/ 2305971 h 2495333"/>
                <a:gd name="connsiteX4-83" fmla="*/ 2305971 w 4944884"/>
                <a:gd name="connsiteY4-84" fmla="*/ 0 h 2495333"/>
                <a:gd name="connsiteX5-85" fmla="*/ 4218119 w 4944884"/>
                <a:gd name="connsiteY5-86" fmla="*/ 1016681 h 2495333"/>
                <a:gd name="connsiteX6-87" fmla="*/ 4282522 w 4944884"/>
                <a:gd name="connsiteY6-88" fmla="*/ 1122692 h 2495333"/>
                <a:gd name="connsiteX0-89" fmla="*/ 4560435 w 4565093"/>
                <a:gd name="connsiteY0-90" fmla="*/ 1823121 h 2384058"/>
                <a:gd name="connsiteX1-91" fmla="*/ 4565093 w 4565093"/>
                <a:gd name="connsiteY1-92" fmla="*/ 1841237 h 2384058"/>
                <a:gd name="connsiteX2-93" fmla="*/ 0 w 4565093"/>
                <a:gd name="connsiteY2-94" fmla="*/ 2305971 h 2384058"/>
                <a:gd name="connsiteX3-95" fmla="*/ 2305971 w 4565093"/>
                <a:gd name="connsiteY3-96" fmla="*/ 0 h 2384058"/>
                <a:gd name="connsiteX4-97" fmla="*/ 4218119 w 4565093"/>
                <a:gd name="connsiteY4-98" fmla="*/ 1016681 h 2384058"/>
                <a:gd name="connsiteX5-99" fmla="*/ 4282522 w 4565093"/>
                <a:gd name="connsiteY5-100" fmla="*/ 1122692 h 2384058"/>
                <a:gd name="connsiteX0-101" fmla="*/ 4560435 w 4560435"/>
                <a:gd name="connsiteY0-102" fmla="*/ 1823121 h 2305971"/>
                <a:gd name="connsiteX1-103" fmla="*/ 0 w 4560435"/>
                <a:gd name="connsiteY1-104" fmla="*/ 2305971 h 2305971"/>
                <a:gd name="connsiteX2-105" fmla="*/ 2305971 w 4560435"/>
                <a:gd name="connsiteY2-106" fmla="*/ 0 h 2305971"/>
                <a:gd name="connsiteX3-107" fmla="*/ 4218119 w 4560435"/>
                <a:gd name="connsiteY3-108" fmla="*/ 1016681 h 2305971"/>
                <a:gd name="connsiteX4-109" fmla="*/ 4282522 w 4560435"/>
                <a:gd name="connsiteY4-110" fmla="*/ 1122692 h 2305971"/>
                <a:gd name="connsiteX0-111" fmla="*/ 0 w 4282522"/>
                <a:gd name="connsiteY0-112" fmla="*/ 2305971 h 2305971"/>
                <a:gd name="connsiteX1-113" fmla="*/ 2305971 w 4282522"/>
                <a:gd name="connsiteY1-114" fmla="*/ 0 h 2305971"/>
                <a:gd name="connsiteX2-115" fmla="*/ 4218119 w 4282522"/>
                <a:gd name="connsiteY2-116" fmla="*/ 1016681 h 2305971"/>
                <a:gd name="connsiteX3-117" fmla="*/ 4282522 w 4282522"/>
                <a:gd name="connsiteY3-118" fmla="*/ 1122692 h 2305971"/>
              </a:gdLst>
              <a:ahLst/>
              <a:cxnLst>
                <a:cxn ang="0">
                  <a:pos x="connsiteX0-1" y="connsiteY0-2"/>
                </a:cxn>
                <a:cxn ang="0">
                  <a:pos x="connsiteX1-3" y="connsiteY1-4"/>
                </a:cxn>
                <a:cxn ang="0">
                  <a:pos x="connsiteX2-5" y="connsiteY2-6"/>
                </a:cxn>
                <a:cxn ang="0">
                  <a:pos x="connsiteX3-7" y="connsiteY3-8"/>
                </a:cxn>
              </a:cxnLst>
              <a:rect l="l" t="t" r="r" b="b"/>
              <a:pathLst>
                <a:path w="4282522" h="2305971">
                  <a:moveTo>
                    <a:pt x="0" y="2305971"/>
                  </a:moveTo>
                  <a:cubicBezTo>
                    <a:pt x="0" y="1032418"/>
                    <a:pt x="1032418" y="0"/>
                    <a:pt x="2305971" y="0"/>
                  </a:cubicBezTo>
                  <a:cubicBezTo>
                    <a:pt x="3101942" y="0"/>
                    <a:pt x="3803719" y="403288"/>
                    <a:pt x="4218119" y="1016681"/>
                  </a:cubicBezTo>
                  <a:lnTo>
                    <a:pt x="4282522" y="1122692"/>
                  </a:lnTo>
                </a:path>
              </a:pathLst>
            </a:cu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dirty="0">
                <a:cs typeface="+mn-ea"/>
                <a:sym typeface="+mn-lt"/>
              </a:endParaRPr>
            </a:p>
          </p:txBody>
        </p:sp>
        <p:sp>
          <p:nvSpPr>
            <p:cNvPr id="14" name="任意多边形: 形状 13"/>
            <p:cNvSpPr/>
            <p:nvPr userDrawn="1">
              <p:custDataLst>
                <p:tags r:id="rId13"/>
              </p:custDataLst>
            </p:nvPr>
          </p:nvSpPr>
          <p:spPr>
            <a:xfrm rot="10800000">
              <a:off x="6224" y="5397"/>
              <a:ext cx="6379" cy="3435"/>
            </a:xfrm>
            <a:custGeom>
              <a:avLst/>
              <a:gdLst>
                <a:gd name="connsiteX0" fmla="*/ 2305971 w 4611942"/>
                <a:gd name="connsiteY0" fmla="*/ 0 h 4611942"/>
                <a:gd name="connsiteX1" fmla="*/ 4218119 w 4611942"/>
                <a:gd name="connsiteY1" fmla="*/ 1016681 h 4611942"/>
                <a:gd name="connsiteX2" fmla="*/ 4282522 w 4611942"/>
                <a:gd name="connsiteY2" fmla="*/ 1122692 h 4611942"/>
                <a:gd name="connsiteX3" fmla="*/ 3929030 w 4611942"/>
                <a:gd name="connsiteY3" fmla="*/ 1122692 h 4611942"/>
                <a:gd name="connsiteX4" fmla="*/ 3929030 w 4611942"/>
                <a:gd name="connsiteY4" fmla="*/ 1823121 h 4611942"/>
                <a:gd name="connsiteX5" fmla="*/ 4560435 w 4611942"/>
                <a:gd name="connsiteY5" fmla="*/ 1823121 h 4611942"/>
                <a:gd name="connsiteX6" fmla="*/ 4565093 w 4611942"/>
                <a:gd name="connsiteY6" fmla="*/ 1841237 h 4611942"/>
                <a:gd name="connsiteX7" fmla="*/ 4611942 w 4611942"/>
                <a:gd name="connsiteY7" fmla="*/ 2305971 h 4611942"/>
                <a:gd name="connsiteX8" fmla="*/ 2305971 w 4611942"/>
                <a:gd name="connsiteY8" fmla="*/ 4611942 h 4611942"/>
                <a:gd name="connsiteX9" fmla="*/ 0 w 4611942"/>
                <a:gd name="connsiteY9" fmla="*/ 2305971 h 4611942"/>
                <a:gd name="connsiteX10" fmla="*/ 2305971 w 4611942"/>
                <a:gd name="connsiteY10" fmla="*/ 0 h 4611942"/>
                <a:gd name="connsiteX0-1" fmla="*/ 2305971 w 4611942"/>
                <a:gd name="connsiteY0-2" fmla="*/ 0 h 4611942"/>
                <a:gd name="connsiteX1-3" fmla="*/ 4218119 w 4611942"/>
                <a:gd name="connsiteY1-4" fmla="*/ 1016681 h 4611942"/>
                <a:gd name="connsiteX2-5" fmla="*/ 4282522 w 4611942"/>
                <a:gd name="connsiteY2-6" fmla="*/ 1122692 h 4611942"/>
                <a:gd name="connsiteX3-7" fmla="*/ 3929030 w 4611942"/>
                <a:gd name="connsiteY3-8" fmla="*/ 1823121 h 4611942"/>
                <a:gd name="connsiteX4-9" fmla="*/ 4560435 w 4611942"/>
                <a:gd name="connsiteY4-10" fmla="*/ 1823121 h 4611942"/>
                <a:gd name="connsiteX5-11" fmla="*/ 4565093 w 4611942"/>
                <a:gd name="connsiteY5-12" fmla="*/ 1841237 h 4611942"/>
                <a:gd name="connsiteX6-13" fmla="*/ 4611942 w 4611942"/>
                <a:gd name="connsiteY6-14" fmla="*/ 2305971 h 4611942"/>
                <a:gd name="connsiteX7-15" fmla="*/ 2305971 w 4611942"/>
                <a:gd name="connsiteY7-16" fmla="*/ 4611942 h 4611942"/>
                <a:gd name="connsiteX8-17" fmla="*/ 0 w 4611942"/>
                <a:gd name="connsiteY8-18" fmla="*/ 2305971 h 4611942"/>
                <a:gd name="connsiteX9-19" fmla="*/ 2305971 w 4611942"/>
                <a:gd name="connsiteY9-20" fmla="*/ 0 h 4611942"/>
                <a:gd name="connsiteX0-21" fmla="*/ 3929030 w 4611942"/>
                <a:gd name="connsiteY0-22" fmla="*/ 1823121 h 4611942"/>
                <a:gd name="connsiteX1-23" fmla="*/ 4560435 w 4611942"/>
                <a:gd name="connsiteY1-24" fmla="*/ 1823121 h 4611942"/>
                <a:gd name="connsiteX2-25" fmla="*/ 4565093 w 4611942"/>
                <a:gd name="connsiteY2-26" fmla="*/ 1841237 h 4611942"/>
                <a:gd name="connsiteX3-27" fmla="*/ 4611942 w 4611942"/>
                <a:gd name="connsiteY3-28" fmla="*/ 2305971 h 4611942"/>
                <a:gd name="connsiteX4-29" fmla="*/ 2305971 w 4611942"/>
                <a:gd name="connsiteY4-30" fmla="*/ 4611942 h 4611942"/>
                <a:gd name="connsiteX5-31" fmla="*/ 0 w 4611942"/>
                <a:gd name="connsiteY5-32" fmla="*/ 2305971 h 4611942"/>
                <a:gd name="connsiteX6-33" fmla="*/ 2305971 w 4611942"/>
                <a:gd name="connsiteY6-34" fmla="*/ 0 h 4611942"/>
                <a:gd name="connsiteX7-35" fmla="*/ 4218119 w 4611942"/>
                <a:gd name="connsiteY7-36" fmla="*/ 1016681 h 4611942"/>
                <a:gd name="connsiteX8-37" fmla="*/ 4282522 w 4611942"/>
                <a:gd name="connsiteY8-38" fmla="*/ 1122692 h 4611942"/>
                <a:gd name="connsiteX9-39" fmla="*/ 4020470 w 4611942"/>
                <a:gd name="connsiteY9-40" fmla="*/ 1914561 h 4611942"/>
                <a:gd name="connsiteX0-41" fmla="*/ 3929030 w 4611942"/>
                <a:gd name="connsiteY0-42" fmla="*/ 1823121 h 4611942"/>
                <a:gd name="connsiteX1-43" fmla="*/ 4560435 w 4611942"/>
                <a:gd name="connsiteY1-44" fmla="*/ 1823121 h 4611942"/>
                <a:gd name="connsiteX2-45" fmla="*/ 4565093 w 4611942"/>
                <a:gd name="connsiteY2-46" fmla="*/ 1841237 h 4611942"/>
                <a:gd name="connsiteX3-47" fmla="*/ 4611942 w 4611942"/>
                <a:gd name="connsiteY3-48" fmla="*/ 2305971 h 4611942"/>
                <a:gd name="connsiteX4-49" fmla="*/ 2305971 w 4611942"/>
                <a:gd name="connsiteY4-50" fmla="*/ 4611942 h 4611942"/>
                <a:gd name="connsiteX5-51" fmla="*/ 0 w 4611942"/>
                <a:gd name="connsiteY5-52" fmla="*/ 2305971 h 4611942"/>
                <a:gd name="connsiteX6-53" fmla="*/ 2305971 w 4611942"/>
                <a:gd name="connsiteY6-54" fmla="*/ 0 h 4611942"/>
                <a:gd name="connsiteX7-55" fmla="*/ 4218119 w 4611942"/>
                <a:gd name="connsiteY7-56" fmla="*/ 1016681 h 4611942"/>
                <a:gd name="connsiteX8-57" fmla="*/ 4282522 w 4611942"/>
                <a:gd name="connsiteY8-58" fmla="*/ 1122692 h 4611942"/>
                <a:gd name="connsiteX0-59" fmla="*/ 4560435 w 4611942"/>
                <a:gd name="connsiteY0-60" fmla="*/ 1823121 h 4611942"/>
                <a:gd name="connsiteX1-61" fmla="*/ 4565093 w 4611942"/>
                <a:gd name="connsiteY1-62" fmla="*/ 1841237 h 4611942"/>
                <a:gd name="connsiteX2-63" fmla="*/ 4611942 w 4611942"/>
                <a:gd name="connsiteY2-64" fmla="*/ 2305971 h 4611942"/>
                <a:gd name="connsiteX3-65" fmla="*/ 2305971 w 4611942"/>
                <a:gd name="connsiteY3-66" fmla="*/ 4611942 h 4611942"/>
                <a:gd name="connsiteX4-67" fmla="*/ 0 w 4611942"/>
                <a:gd name="connsiteY4-68" fmla="*/ 2305971 h 4611942"/>
                <a:gd name="connsiteX5-69" fmla="*/ 2305971 w 4611942"/>
                <a:gd name="connsiteY5-70" fmla="*/ 0 h 4611942"/>
                <a:gd name="connsiteX6-71" fmla="*/ 4218119 w 4611942"/>
                <a:gd name="connsiteY6-72" fmla="*/ 1016681 h 4611942"/>
                <a:gd name="connsiteX7-73" fmla="*/ 4282522 w 4611942"/>
                <a:gd name="connsiteY7-74" fmla="*/ 1122692 h 4611942"/>
                <a:gd name="connsiteX0-75" fmla="*/ 4560435 w 4944884"/>
                <a:gd name="connsiteY0-76" fmla="*/ 1823121 h 2495333"/>
                <a:gd name="connsiteX1-77" fmla="*/ 4565093 w 4944884"/>
                <a:gd name="connsiteY1-78" fmla="*/ 1841237 h 2495333"/>
                <a:gd name="connsiteX2-79" fmla="*/ 4611942 w 4944884"/>
                <a:gd name="connsiteY2-80" fmla="*/ 2305971 h 2495333"/>
                <a:gd name="connsiteX3-81" fmla="*/ 0 w 4944884"/>
                <a:gd name="connsiteY3-82" fmla="*/ 2305971 h 2495333"/>
                <a:gd name="connsiteX4-83" fmla="*/ 2305971 w 4944884"/>
                <a:gd name="connsiteY4-84" fmla="*/ 0 h 2495333"/>
                <a:gd name="connsiteX5-85" fmla="*/ 4218119 w 4944884"/>
                <a:gd name="connsiteY5-86" fmla="*/ 1016681 h 2495333"/>
                <a:gd name="connsiteX6-87" fmla="*/ 4282522 w 4944884"/>
                <a:gd name="connsiteY6-88" fmla="*/ 1122692 h 2495333"/>
                <a:gd name="connsiteX0-89" fmla="*/ 4560435 w 4565093"/>
                <a:gd name="connsiteY0-90" fmla="*/ 1823121 h 2384058"/>
                <a:gd name="connsiteX1-91" fmla="*/ 4565093 w 4565093"/>
                <a:gd name="connsiteY1-92" fmla="*/ 1841237 h 2384058"/>
                <a:gd name="connsiteX2-93" fmla="*/ 0 w 4565093"/>
                <a:gd name="connsiteY2-94" fmla="*/ 2305971 h 2384058"/>
                <a:gd name="connsiteX3-95" fmla="*/ 2305971 w 4565093"/>
                <a:gd name="connsiteY3-96" fmla="*/ 0 h 2384058"/>
                <a:gd name="connsiteX4-97" fmla="*/ 4218119 w 4565093"/>
                <a:gd name="connsiteY4-98" fmla="*/ 1016681 h 2384058"/>
                <a:gd name="connsiteX5-99" fmla="*/ 4282522 w 4565093"/>
                <a:gd name="connsiteY5-100" fmla="*/ 1122692 h 2384058"/>
                <a:gd name="connsiteX0-101" fmla="*/ 4560435 w 4560435"/>
                <a:gd name="connsiteY0-102" fmla="*/ 1823121 h 2305971"/>
                <a:gd name="connsiteX1-103" fmla="*/ 0 w 4560435"/>
                <a:gd name="connsiteY1-104" fmla="*/ 2305971 h 2305971"/>
                <a:gd name="connsiteX2-105" fmla="*/ 2305971 w 4560435"/>
                <a:gd name="connsiteY2-106" fmla="*/ 0 h 2305971"/>
                <a:gd name="connsiteX3-107" fmla="*/ 4218119 w 4560435"/>
                <a:gd name="connsiteY3-108" fmla="*/ 1016681 h 2305971"/>
                <a:gd name="connsiteX4-109" fmla="*/ 4282522 w 4560435"/>
                <a:gd name="connsiteY4-110" fmla="*/ 1122692 h 2305971"/>
                <a:gd name="connsiteX0-111" fmla="*/ 0 w 4282522"/>
                <a:gd name="connsiteY0-112" fmla="*/ 2305971 h 2305971"/>
                <a:gd name="connsiteX1-113" fmla="*/ 2305971 w 4282522"/>
                <a:gd name="connsiteY1-114" fmla="*/ 0 h 2305971"/>
                <a:gd name="connsiteX2-115" fmla="*/ 4218119 w 4282522"/>
                <a:gd name="connsiteY2-116" fmla="*/ 1016681 h 2305971"/>
                <a:gd name="connsiteX3-117" fmla="*/ 4282522 w 4282522"/>
                <a:gd name="connsiteY3-118" fmla="*/ 1122692 h 2305971"/>
              </a:gdLst>
              <a:ahLst/>
              <a:cxnLst>
                <a:cxn ang="0">
                  <a:pos x="connsiteX0-1" y="connsiteY0-2"/>
                </a:cxn>
                <a:cxn ang="0">
                  <a:pos x="connsiteX1-3" y="connsiteY1-4"/>
                </a:cxn>
                <a:cxn ang="0">
                  <a:pos x="connsiteX2-5" y="connsiteY2-6"/>
                </a:cxn>
                <a:cxn ang="0">
                  <a:pos x="connsiteX3-7" y="connsiteY3-8"/>
                </a:cxn>
              </a:cxnLst>
              <a:rect l="l" t="t" r="r" b="b"/>
              <a:pathLst>
                <a:path w="4282522" h="2305971">
                  <a:moveTo>
                    <a:pt x="0" y="2305971"/>
                  </a:moveTo>
                  <a:cubicBezTo>
                    <a:pt x="0" y="1032418"/>
                    <a:pt x="1032418" y="0"/>
                    <a:pt x="2305971" y="0"/>
                  </a:cubicBezTo>
                  <a:cubicBezTo>
                    <a:pt x="3101942" y="0"/>
                    <a:pt x="3803719" y="403288"/>
                    <a:pt x="4218119" y="1016681"/>
                  </a:cubicBezTo>
                  <a:lnTo>
                    <a:pt x="4282522" y="1122692"/>
                  </a:lnTo>
                </a:path>
              </a:pathLst>
            </a:cu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cs typeface="+mn-ea"/>
                <a:sym typeface="+mn-lt"/>
              </a:endParaRPr>
            </a:p>
          </p:txBody>
        </p:sp>
      </p:grpSp>
      <p:sp>
        <p:nvSpPr>
          <p:cNvPr id="15" name="文本框 14"/>
          <p:cNvSpPr txBox="1"/>
          <p:nvPr userDrawn="1">
            <p:custDataLst>
              <p:tags r:id="rId14"/>
            </p:custDataLst>
          </p:nvPr>
        </p:nvSpPr>
        <p:spPr>
          <a:xfrm>
            <a:off x="-594812" y="4360024"/>
            <a:ext cx="2052485" cy="3154710"/>
          </a:xfrm>
          <a:prstGeom prst="rect">
            <a:avLst/>
          </a:prstGeom>
          <a:noFill/>
        </p:spPr>
        <p:txBody>
          <a:bodyPr wrap="none" rtlCol="0">
            <a:spAutoFit/>
          </a:bodyPr>
          <a:lstStyle/>
          <a:p>
            <a:r>
              <a:rPr lang="zh-CN" altLang="en-US" sz="14925" dirty="0">
                <a:solidFill>
                  <a:srgbClr val="BDCBD1">
                    <a:alpha val="25000"/>
                  </a:srgbClr>
                </a:solidFill>
                <a:latin typeface="华文中宋" panose="02010600040101010101" pitchFamily="2" charset="-122"/>
                <a:ea typeface="华文中宋" panose="02010600040101010101" pitchFamily="2" charset="-122"/>
              </a:rPr>
              <a:t>字</a:t>
            </a:r>
            <a:endParaRPr lang="zh-CN" altLang="en-US" sz="14925" dirty="0">
              <a:solidFill>
                <a:srgbClr val="BDCBD1">
                  <a:alpha val="25000"/>
                </a:srgbClr>
              </a:solidFill>
              <a:latin typeface="华文中宋" panose="02010600040101010101" pitchFamily="2" charset="-122"/>
              <a:ea typeface="华文中宋" panose="02010600040101010101" pitchFamily="2" charset="-122"/>
            </a:endParaRPr>
          </a:p>
        </p:txBody>
      </p:sp>
      <p:sp>
        <p:nvSpPr>
          <p:cNvPr id="4" name="日期占位符 3"/>
          <p:cNvSpPr>
            <a:spLocks noGrp="1"/>
          </p:cNvSpPr>
          <p:nvPr>
            <p:ph type="dt" sz="half" idx="10"/>
            <p:custDataLst>
              <p:tags r:id="rId15"/>
            </p:custDataLst>
          </p:nvPr>
        </p:nvSpPr>
        <p:spPr>
          <a:xfrm>
            <a:off x="659807" y="6389433"/>
            <a:ext cx="2025000" cy="2376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6"/>
            </p:custDataLst>
          </p:nvPr>
        </p:nvSpPr>
        <p:spPr>
          <a:xfrm>
            <a:off x="3087000" y="6389433"/>
            <a:ext cx="2970000" cy="237600"/>
          </a:xfrm>
        </p:spPr>
        <p:txBody>
          <a:bodyPr/>
          <a:lstStyle/>
          <a:p>
            <a:endParaRPr lang="zh-CN" altLang="en-US"/>
          </a:p>
        </p:txBody>
      </p:sp>
      <p:sp>
        <p:nvSpPr>
          <p:cNvPr id="6" name="灯片编号占位符 5"/>
          <p:cNvSpPr>
            <a:spLocks noGrp="1"/>
          </p:cNvSpPr>
          <p:nvPr>
            <p:ph type="sldNum" sz="quarter" idx="12"/>
            <p:custDataLst>
              <p:tags r:id="rId17"/>
            </p:custDataLst>
          </p:nvPr>
        </p:nvSpPr>
        <p:spPr>
          <a:xfrm>
            <a:off x="6457950" y="6389433"/>
            <a:ext cx="2025000" cy="237600"/>
          </a:xfrm>
        </p:spPr>
        <p:txBody>
          <a:bodyPr/>
          <a:lstStyle/>
          <a:p>
            <a:fld id="{49AE70B2-8BF9-45C0-BB95-33D1B9D3A854}" type="slidenum">
              <a:rPr lang="zh-CN" altLang="en-US" smtClean="0"/>
            </a:fld>
            <a:endParaRPr lang="zh-CN" altLang="en-US"/>
          </a:p>
        </p:txBody>
      </p:sp>
      <p:sp>
        <p:nvSpPr>
          <p:cNvPr id="16" name="标题 15"/>
          <p:cNvSpPr>
            <a:spLocks noGrp="1"/>
          </p:cNvSpPr>
          <p:nvPr>
            <p:ph type="title" hasCustomPrompt="1"/>
            <p:custDataLst>
              <p:tags r:id="rId18"/>
            </p:custDataLst>
          </p:nvPr>
        </p:nvSpPr>
        <p:spPr>
          <a:xfrm>
            <a:off x="3623356" y="1951038"/>
            <a:ext cx="517853" cy="2943225"/>
          </a:xfrm>
        </p:spPr>
        <p:txBody>
          <a:bodyPr vert="eaVert" lIns="90000" tIns="46800" rIns="90000" bIns="46800" anchor="t" anchorCtr="0">
            <a:normAutofit/>
          </a:bodyPr>
          <a:lstStyle>
            <a:lvl1pPr algn="ctr">
              <a:defRPr baseline="0">
                <a:solidFill>
                  <a:schemeClr val="tx1">
                    <a:lumMod val="85000"/>
                    <a:lumOff val="15000"/>
                  </a:schemeClr>
                </a:solidFill>
                <a:ea typeface="汉仪尚巍手书W" panose="00020600040101010101" pitchFamily="18" charset="-122"/>
              </a:defRPr>
            </a:lvl1pPr>
          </a:lstStyle>
          <a:p>
            <a:r>
              <a:rPr lang="zh-CN" altLang="en-US" dirty="0"/>
              <a:t>单击此处编辑标题</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组合 7"/>
          <p:cNvGrpSpPr/>
          <p:nvPr userDrawn="1">
            <p:custDataLst>
              <p:tags r:id="rId3"/>
            </p:custDataLst>
          </p:nvPr>
        </p:nvGrpSpPr>
        <p:grpSpPr>
          <a:xfrm>
            <a:off x="138589" y="164465"/>
            <a:ext cx="8866823" cy="6557645"/>
            <a:chOff x="184785" y="164465"/>
            <a:chExt cx="11822430" cy="6557645"/>
          </a:xfrm>
        </p:grpSpPr>
        <p:grpSp>
          <p:nvGrpSpPr>
            <p:cNvPr id="9" name="组合 8"/>
            <p:cNvGrpSpPr/>
            <p:nvPr userDrawn="1"/>
          </p:nvGrpSpPr>
          <p:grpSpPr>
            <a:xfrm>
              <a:off x="9814560" y="164465"/>
              <a:ext cx="2192655" cy="711835"/>
              <a:chOff x="9814560" y="164465"/>
              <a:chExt cx="2192655" cy="711835"/>
            </a:xfrm>
          </p:grpSpPr>
          <p:pic>
            <p:nvPicPr>
              <p:cNvPr id="13" name="图片 12"/>
              <p:cNvPicPr>
                <a:picLocks noChangeAspect="1"/>
              </p:cNvPicPr>
              <p:nvPr userDrawn="1">
                <p:custDataLst>
                  <p:tags r:id="rId4"/>
                </p:custDataLst>
              </p:nvPr>
            </p:nvPicPr>
            <p:blipFill>
              <a:blip r:embed="rId5"/>
              <a:stretch>
                <a:fillRect/>
              </a:stretch>
            </p:blipFill>
            <p:spPr>
              <a:xfrm>
                <a:off x="10479405" y="164465"/>
                <a:ext cx="1527810" cy="711835"/>
              </a:xfrm>
              <a:prstGeom prst="rect">
                <a:avLst/>
              </a:prstGeom>
              <a:ln>
                <a:noFill/>
              </a:ln>
            </p:spPr>
          </p:pic>
          <p:pic>
            <p:nvPicPr>
              <p:cNvPr id="14" name="图片 13"/>
              <p:cNvPicPr>
                <a:picLocks noChangeAspect="1"/>
              </p:cNvPicPr>
              <p:nvPr userDrawn="1">
                <p:custDataLst>
                  <p:tags r:id="rId6"/>
                </p:custDataLst>
              </p:nvPr>
            </p:nvPicPr>
            <p:blipFill>
              <a:blip r:embed="rId7"/>
              <a:stretch>
                <a:fillRect/>
              </a:stretch>
            </p:blipFill>
            <p:spPr>
              <a:xfrm flipH="1" flipV="1">
                <a:off x="9814560" y="347980"/>
                <a:ext cx="741045" cy="345440"/>
              </a:xfrm>
              <a:prstGeom prst="rect">
                <a:avLst/>
              </a:prstGeom>
              <a:ln>
                <a:noFill/>
              </a:ln>
            </p:spPr>
          </p:pic>
        </p:grpSp>
        <p:grpSp>
          <p:nvGrpSpPr>
            <p:cNvPr id="10" name="组合 9"/>
            <p:cNvGrpSpPr/>
            <p:nvPr userDrawn="1"/>
          </p:nvGrpSpPr>
          <p:grpSpPr>
            <a:xfrm>
              <a:off x="184785" y="5835650"/>
              <a:ext cx="2512695" cy="886460"/>
              <a:chOff x="184785" y="5835650"/>
              <a:chExt cx="2512695" cy="886460"/>
            </a:xfrm>
          </p:grpSpPr>
          <p:pic>
            <p:nvPicPr>
              <p:cNvPr id="11" name="图片 10"/>
              <p:cNvPicPr>
                <a:picLocks noChangeAspect="1"/>
              </p:cNvPicPr>
              <p:nvPr userDrawn="1">
                <p:custDataLst>
                  <p:tags r:id="rId8"/>
                </p:custDataLst>
              </p:nvPr>
            </p:nvPicPr>
            <p:blipFill>
              <a:blip r:embed="rId9"/>
              <a:stretch>
                <a:fillRect/>
              </a:stretch>
            </p:blipFill>
            <p:spPr>
              <a:xfrm>
                <a:off x="184785" y="5957570"/>
                <a:ext cx="1771650" cy="764540"/>
              </a:xfrm>
              <a:prstGeom prst="rect">
                <a:avLst/>
              </a:prstGeom>
              <a:ln>
                <a:noFill/>
              </a:ln>
            </p:spPr>
          </p:pic>
          <p:pic>
            <p:nvPicPr>
              <p:cNvPr id="12" name="图片 11"/>
              <p:cNvPicPr>
                <a:picLocks noChangeAspect="1"/>
              </p:cNvPicPr>
              <p:nvPr userDrawn="1">
                <p:custDataLst>
                  <p:tags r:id="rId10"/>
                </p:custDataLst>
              </p:nvPr>
            </p:nvPicPr>
            <p:blipFill>
              <a:blip r:embed="rId7"/>
              <a:stretch>
                <a:fillRect/>
              </a:stretch>
            </p:blipFill>
            <p:spPr>
              <a:xfrm flipH="1" flipV="1">
                <a:off x="1956435" y="5835650"/>
                <a:ext cx="741045" cy="345440"/>
              </a:xfrm>
              <a:prstGeom prst="rect">
                <a:avLst/>
              </a:prstGeom>
              <a:ln>
                <a:noFill/>
              </a:ln>
            </p:spPr>
          </p:pic>
        </p:grpSp>
      </p:grpSp>
      <p:sp>
        <p:nvSpPr>
          <p:cNvPr id="2" name="标题 1"/>
          <p:cNvSpPr>
            <a:spLocks noGrp="1"/>
          </p:cNvSpPr>
          <p:nvPr>
            <p:ph type="title"/>
            <p:custDataLst>
              <p:tags r:id="rId11"/>
            </p:custDataLst>
          </p:nvPr>
        </p:nvSpPr>
        <p:spPr>
          <a:xfrm>
            <a:off x="502411" y="498479"/>
            <a:ext cx="8139178" cy="331473"/>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12"/>
            </p:custDataLst>
          </p:nvPr>
        </p:nvSpPr>
        <p:spPr>
          <a:xfrm>
            <a:off x="502447" y="1626121"/>
            <a:ext cx="3962432"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13"/>
            </p:custDataLst>
          </p:nvPr>
        </p:nvSpPr>
        <p:spPr>
          <a:xfrm>
            <a:off x="4679158" y="1626121"/>
            <a:ext cx="3962432" cy="4041680"/>
          </a:xfrm>
        </p:spPr>
        <p:txBody>
          <a:bodyPr lIns="90170" tIns="46990" rIns="90170" bIns="46990">
            <a:normAutofit/>
          </a:bodyPr>
          <a:lstStyle>
            <a:lvl1pPr>
              <a:defRPr sz="1200" baseline="0">
                <a:solidFill>
                  <a:schemeClr val="tx1">
                    <a:lumMod val="85000"/>
                    <a:lumOff val="15000"/>
                  </a:schemeClr>
                </a:solidFill>
                <a:latin typeface="Arial" panose="020B0604020202020204" pitchFamily="34" charset="0"/>
                <a:ea typeface="隶书" panose="02010509060101010101" pitchFamily="49" charset="-122"/>
              </a:defRPr>
            </a:lvl1pPr>
            <a:lvl2pPr>
              <a:defRPr sz="1200" baseline="0">
                <a:solidFill>
                  <a:schemeClr val="tx1">
                    <a:lumMod val="85000"/>
                    <a:lumOff val="15000"/>
                  </a:schemeClr>
                </a:solidFill>
                <a:latin typeface="Arial" panose="020B0604020202020204" pitchFamily="34" charset="0"/>
                <a:ea typeface="隶书" panose="02010509060101010101" pitchFamily="49" charset="-122"/>
              </a:defRPr>
            </a:lvl2pPr>
            <a:lvl3pPr>
              <a:defRPr sz="1200" baseline="0">
                <a:solidFill>
                  <a:schemeClr val="tx1">
                    <a:lumMod val="85000"/>
                    <a:lumOff val="15000"/>
                  </a:schemeClr>
                </a:solidFill>
                <a:latin typeface="Arial" panose="020B0604020202020204" pitchFamily="34" charset="0"/>
                <a:ea typeface="隶书" panose="02010509060101010101" pitchFamily="49" charset="-122"/>
              </a:defRPr>
            </a:lvl3pPr>
            <a:lvl4pPr>
              <a:defRPr sz="1200" baseline="0">
                <a:solidFill>
                  <a:schemeClr val="tx1">
                    <a:lumMod val="85000"/>
                    <a:lumOff val="15000"/>
                  </a:schemeClr>
                </a:solidFill>
                <a:latin typeface="Arial" panose="020B0604020202020204" pitchFamily="34" charset="0"/>
                <a:ea typeface="隶书" panose="02010509060101010101" pitchFamily="49" charset="-122"/>
              </a:defRPr>
            </a:lvl4pPr>
            <a:lvl5pPr>
              <a:defRPr sz="1200"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4"/>
            </p:custDataLst>
          </p:nvPr>
        </p:nvSpPr>
        <p:spPr>
          <a:xfrm>
            <a:off x="659807" y="6389433"/>
            <a:ext cx="2025000" cy="237600"/>
          </a:xfrm>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5"/>
            </p:custDataLst>
          </p:nvPr>
        </p:nvSpPr>
        <p:spPr>
          <a:xfrm>
            <a:off x="3087000" y="6389433"/>
            <a:ext cx="2970000" cy="237600"/>
          </a:xfrm>
        </p:spPr>
        <p:txBody>
          <a:bodyPr/>
          <a:lstStyle/>
          <a:p>
            <a:endParaRPr lang="zh-CN" altLang="en-US"/>
          </a:p>
        </p:txBody>
      </p:sp>
      <p:sp>
        <p:nvSpPr>
          <p:cNvPr id="7" name="灯片编号占位符 6"/>
          <p:cNvSpPr>
            <a:spLocks noGrp="1"/>
          </p:cNvSpPr>
          <p:nvPr>
            <p:ph type="sldNum" sz="quarter" idx="12"/>
            <p:custDataLst>
              <p:tags r:id="rId16"/>
            </p:custDataLst>
          </p:nvPr>
        </p:nvSpPr>
        <p:spPr>
          <a:xfrm>
            <a:off x="6457950" y="6389433"/>
            <a:ext cx="2025000" cy="237600"/>
          </a:xfrm>
        </p:spPr>
        <p:txBody>
          <a:bodyPr/>
          <a:lstStyle/>
          <a:p>
            <a:fld id="{49AE70B2-8BF9-45C0-BB95-33D1B9D3A854}"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a:defRPr/>
            </a:lvl1pPr>
          </a:lstStyle>
          <a:p>
            <a:pPr>
              <a:defRPr/>
            </a:pPr>
            <a:endParaRPr lang="en-US"/>
          </a:p>
        </p:txBody>
      </p:sp>
      <p:sp>
        <p:nvSpPr>
          <p:cNvPr id="3" name="Rectangle 6"/>
          <p:cNvSpPr>
            <a:spLocks noGrp="1" noChangeArrowheads="1"/>
          </p:cNvSpPr>
          <p:nvPr>
            <p:ph type="ftr" sz="quarter" idx="11"/>
          </p:nvPr>
        </p:nvSpPr>
        <p:spPr/>
        <p:txBody>
          <a:bodyPr/>
          <a:lstStyle>
            <a:lvl1pPr>
              <a:defRPr/>
            </a:lvl1pPr>
          </a:lstStyle>
          <a:p>
            <a:pPr>
              <a:defRPr/>
            </a:pPr>
            <a:endParaRPr lang="en-US"/>
          </a:p>
        </p:txBody>
      </p:sp>
      <p:sp>
        <p:nvSpPr>
          <p:cNvPr id="4" name="Rectangle 7"/>
          <p:cNvSpPr>
            <a:spLocks noGrp="1" noChangeArrowheads="1"/>
          </p:cNvSpPr>
          <p:nvPr>
            <p:ph type="sldNum" sz="quarter" idx="12"/>
          </p:nvPr>
        </p:nvSpPr>
        <p:spPr/>
        <p:txBody>
          <a:bodyPr/>
          <a:lstStyle>
            <a:lvl1pPr>
              <a:defRPr/>
            </a:lvl1pPr>
          </a:lstStyle>
          <a:p>
            <a:pPr>
              <a:defRPr/>
            </a:pPr>
            <a:fld id="{A60A768D-7103-46D0-8556-EC087EBFF967}" type="slidenum">
              <a:rPr lang="zh-CN" altLang="en-US"/>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比较">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组合 9"/>
          <p:cNvGrpSpPr/>
          <p:nvPr userDrawn="1">
            <p:custDataLst>
              <p:tags r:id="rId3"/>
            </p:custDataLst>
          </p:nvPr>
        </p:nvGrpSpPr>
        <p:grpSpPr>
          <a:xfrm>
            <a:off x="138589" y="164465"/>
            <a:ext cx="8866823" cy="6557645"/>
            <a:chOff x="184785" y="164465"/>
            <a:chExt cx="11822430" cy="6557645"/>
          </a:xfrm>
        </p:grpSpPr>
        <p:grpSp>
          <p:nvGrpSpPr>
            <p:cNvPr id="11" name="组合 10"/>
            <p:cNvGrpSpPr/>
            <p:nvPr userDrawn="1"/>
          </p:nvGrpSpPr>
          <p:grpSpPr>
            <a:xfrm>
              <a:off x="9814560" y="164465"/>
              <a:ext cx="2192655" cy="711835"/>
              <a:chOff x="9814560" y="164465"/>
              <a:chExt cx="2192655" cy="711835"/>
            </a:xfrm>
          </p:grpSpPr>
          <p:pic>
            <p:nvPicPr>
              <p:cNvPr id="15" name="图片 14"/>
              <p:cNvPicPr>
                <a:picLocks noChangeAspect="1"/>
              </p:cNvPicPr>
              <p:nvPr userDrawn="1">
                <p:custDataLst>
                  <p:tags r:id="rId4"/>
                </p:custDataLst>
              </p:nvPr>
            </p:nvPicPr>
            <p:blipFill>
              <a:blip r:embed="rId5"/>
              <a:stretch>
                <a:fillRect/>
              </a:stretch>
            </p:blipFill>
            <p:spPr>
              <a:xfrm>
                <a:off x="10479405" y="164465"/>
                <a:ext cx="1527810" cy="711835"/>
              </a:xfrm>
              <a:prstGeom prst="rect">
                <a:avLst/>
              </a:prstGeom>
              <a:ln>
                <a:noFill/>
              </a:ln>
            </p:spPr>
          </p:pic>
          <p:pic>
            <p:nvPicPr>
              <p:cNvPr id="16" name="图片 15"/>
              <p:cNvPicPr>
                <a:picLocks noChangeAspect="1"/>
              </p:cNvPicPr>
              <p:nvPr userDrawn="1">
                <p:custDataLst>
                  <p:tags r:id="rId6"/>
                </p:custDataLst>
              </p:nvPr>
            </p:nvPicPr>
            <p:blipFill>
              <a:blip r:embed="rId7"/>
              <a:stretch>
                <a:fillRect/>
              </a:stretch>
            </p:blipFill>
            <p:spPr>
              <a:xfrm flipH="1" flipV="1">
                <a:off x="9814560" y="347980"/>
                <a:ext cx="741045" cy="345440"/>
              </a:xfrm>
              <a:prstGeom prst="rect">
                <a:avLst/>
              </a:prstGeom>
              <a:ln>
                <a:noFill/>
              </a:ln>
            </p:spPr>
          </p:pic>
        </p:grpSp>
        <p:grpSp>
          <p:nvGrpSpPr>
            <p:cNvPr id="12" name="组合 11"/>
            <p:cNvGrpSpPr/>
            <p:nvPr userDrawn="1"/>
          </p:nvGrpSpPr>
          <p:grpSpPr>
            <a:xfrm>
              <a:off x="184785" y="5835650"/>
              <a:ext cx="2512695" cy="886460"/>
              <a:chOff x="184785" y="5835650"/>
              <a:chExt cx="2512695" cy="886460"/>
            </a:xfrm>
          </p:grpSpPr>
          <p:pic>
            <p:nvPicPr>
              <p:cNvPr id="13" name="图片 12"/>
              <p:cNvPicPr>
                <a:picLocks noChangeAspect="1"/>
              </p:cNvPicPr>
              <p:nvPr userDrawn="1">
                <p:custDataLst>
                  <p:tags r:id="rId8"/>
                </p:custDataLst>
              </p:nvPr>
            </p:nvPicPr>
            <p:blipFill>
              <a:blip r:embed="rId9"/>
              <a:stretch>
                <a:fillRect/>
              </a:stretch>
            </p:blipFill>
            <p:spPr>
              <a:xfrm>
                <a:off x="184785" y="5957570"/>
                <a:ext cx="1771650" cy="764540"/>
              </a:xfrm>
              <a:prstGeom prst="rect">
                <a:avLst/>
              </a:prstGeom>
              <a:ln>
                <a:noFill/>
              </a:ln>
            </p:spPr>
          </p:pic>
          <p:pic>
            <p:nvPicPr>
              <p:cNvPr id="14" name="图片 13"/>
              <p:cNvPicPr>
                <a:picLocks noChangeAspect="1"/>
              </p:cNvPicPr>
              <p:nvPr userDrawn="1">
                <p:custDataLst>
                  <p:tags r:id="rId10"/>
                </p:custDataLst>
              </p:nvPr>
            </p:nvPicPr>
            <p:blipFill>
              <a:blip r:embed="rId7"/>
              <a:stretch>
                <a:fillRect/>
              </a:stretch>
            </p:blipFill>
            <p:spPr>
              <a:xfrm flipH="1" flipV="1">
                <a:off x="1956435" y="5835650"/>
                <a:ext cx="741045" cy="345440"/>
              </a:xfrm>
              <a:prstGeom prst="rect">
                <a:avLst/>
              </a:prstGeom>
              <a:ln>
                <a:noFill/>
              </a:ln>
            </p:spPr>
          </p:pic>
        </p:grpSp>
      </p:grpSp>
      <p:sp>
        <p:nvSpPr>
          <p:cNvPr id="2" name="标题 1"/>
          <p:cNvSpPr>
            <a:spLocks noGrp="1"/>
          </p:cNvSpPr>
          <p:nvPr>
            <p:ph type="title"/>
            <p:custDataLst>
              <p:tags r:id="rId11"/>
            </p:custDataLst>
          </p:nvPr>
        </p:nvSpPr>
        <p:spPr>
          <a:xfrm>
            <a:off x="502411" y="498479"/>
            <a:ext cx="8139178" cy="331473"/>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12"/>
            </p:custDataLst>
          </p:nvPr>
        </p:nvSpPr>
        <p:spPr>
          <a:xfrm>
            <a:off x="502447" y="1000133"/>
            <a:ext cx="3962432" cy="285752"/>
          </a:xfrm>
        </p:spPr>
        <p:txBody>
          <a:bodyPr lIns="90170" tIns="46990" rIns="90170" bIns="46990" anchor="t"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3"/>
            </p:custDataLst>
          </p:nvPr>
        </p:nvSpPr>
        <p:spPr>
          <a:xfrm>
            <a:off x="502444" y="2023369"/>
            <a:ext cx="3962400" cy="3701064"/>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4"/>
            </p:custDataLst>
          </p:nvPr>
        </p:nvSpPr>
        <p:spPr>
          <a:xfrm>
            <a:off x="4676812" y="1000133"/>
            <a:ext cx="3962432" cy="285752"/>
          </a:xfrm>
        </p:spPr>
        <p:txBody>
          <a:bodyPr vert="horz" lIns="90170" tIns="46990" rIns="90170" bIns="4699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5"/>
            </p:custDataLst>
          </p:nvPr>
        </p:nvSpPr>
        <p:spPr>
          <a:xfrm>
            <a:off x="4676812" y="2023369"/>
            <a:ext cx="3962432" cy="3701064"/>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6"/>
            </p:custDataLst>
          </p:nvPr>
        </p:nvSpPr>
        <p:spPr>
          <a:xfrm>
            <a:off x="659807" y="6389433"/>
            <a:ext cx="2025000" cy="2376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7"/>
            </p:custDataLst>
          </p:nvPr>
        </p:nvSpPr>
        <p:spPr>
          <a:xfrm>
            <a:off x="3087000" y="6389433"/>
            <a:ext cx="2970000" cy="237600"/>
          </a:xfrm>
        </p:spPr>
        <p:txBody>
          <a:bodyPr/>
          <a:lstStyle/>
          <a:p>
            <a:endParaRPr lang="zh-CN" altLang="en-US"/>
          </a:p>
        </p:txBody>
      </p:sp>
      <p:sp>
        <p:nvSpPr>
          <p:cNvPr id="9" name="灯片编号占位符 8"/>
          <p:cNvSpPr>
            <a:spLocks noGrp="1"/>
          </p:cNvSpPr>
          <p:nvPr>
            <p:ph type="sldNum" sz="quarter" idx="12"/>
            <p:custDataLst>
              <p:tags r:id="rId18"/>
            </p:custDataLst>
          </p:nvPr>
        </p:nvSpPr>
        <p:spPr>
          <a:xfrm>
            <a:off x="6457950" y="6389433"/>
            <a:ext cx="2025000" cy="237600"/>
          </a:xfrm>
        </p:spPr>
        <p:txBody>
          <a:bodyPr/>
          <a:lstStyle/>
          <a:p>
            <a:fld id="{49AE70B2-8BF9-45C0-BB95-33D1B9D3A854}"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文本框 5"/>
          <p:cNvSpPr txBox="1"/>
          <p:nvPr userDrawn="1">
            <p:custDataLst>
              <p:tags r:id="rId3"/>
            </p:custDataLst>
          </p:nvPr>
        </p:nvSpPr>
        <p:spPr>
          <a:xfrm>
            <a:off x="7753393" y="1218267"/>
            <a:ext cx="1097280" cy="1198880"/>
          </a:xfrm>
          <a:prstGeom prst="rect">
            <a:avLst/>
          </a:prstGeom>
          <a:noFill/>
        </p:spPr>
        <p:txBody>
          <a:bodyPr wrap="none" rtlCol="0">
            <a:spAutoFit/>
          </a:bodyPr>
          <a:lstStyle/>
          <a:p>
            <a:r>
              <a:rPr lang="zh-CN" altLang="en-US" sz="7200" dirty="0">
                <a:solidFill>
                  <a:srgbClr val="BDCBD1">
                    <a:alpha val="10000"/>
                  </a:srgbClr>
                </a:solidFill>
                <a:latin typeface="华文中宋" panose="02010600040101010101" pitchFamily="2" charset="-122"/>
                <a:ea typeface="华文中宋" panose="02010600040101010101" pitchFamily="2" charset="-122"/>
              </a:rPr>
              <a:t>海</a:t>
            </a:r>
            <a:endParaRPr lang="zh-CN" altLang="en-US" sz="7200" dirty="0">
              <a:solidFill>
                <a:srgbClr val="BDCBD1">
                  <a:alpha val="10000"/>
                </a:srgbClr>
              </a:solidFill>
              <a:latin typeface="华文中宋" panose="02010600040101010101" pitchFamily="2" charset="-122"/>
              <a:ea typeface="华文中宋" panose="02010600040101010101" pitchFamily="2" charset="-122"/>
            </a:endParaRPr>
          </a:p>
        </p:txBody>
      </p:sp>
      <p:pic>
        <p:nvPicPr>
          <p:cNvPr id="7" name="图片 6"/>
          <p:cNvPicPr>
            <a:picLocks noChangeAspect="1"/>
          </p:cNvPicPr>
          <p:nvPr userDrawn="1">
            <p:custDataLst>
              <p:tags r:id="rId4"/>
            </p:custDataLst>
          </p:nvPr>
        </p:nvPicPr>
        <p:blipFill rotWithShape="1">
          <a:blip r:embed="rId5"/>
          <a:srcRect/>
          <a:stretch>
            <a:fillRect/>
          </a:stretch>
        </p:blipFill>
        <p:spPr>
          <a:xfrm flipH="1">
            <a:off x="4425695" y="3619499"/>
            <a:ext cx="4718305" cy="3238501"/>
          </a:xfrm>
          <a:prstGeom prst="rect">
            <a:avLst/>
          </a:prstGeom>
        </p:spPr>
      </p:pic>
      <p:sp>
        <p:nvSpPr>
          <p:cNvPr id="9" name="文本框 8"/>
          <p:cNvSpPr txBox="1"/>
          <p:nvPr userDrawn="1">
            <p:custDataLst>
              <p:tags r:id="rId6"/>
            </p:custDataLst>
          </p:nvPr>
        </p:nvSpPr>
        <p:spPr>
          <a:xfrm>
            <a:off x="6341627" y="-935554"/>
            <a:ext cx="1764030" cy="2646878"/>
          </a:xfrm>
          <a:prstGeom prst="rect">
            <a:avLst/>
          </a:prstGeom>
          <a:noFill/>
        </p:spPr>
        <p:txBody>
          <a:bodyPr wrap="none" rtlCol="0">
            <a:spAutoFit/>
          </a:bodyPr>
          <a:lstStyle/>
          <a:p>
            <a:r>
              <a:rPr lang="zh-CN" altLang="en-US" sz="12450" dirty="0">
                <a:solidFill>
                  <a:srgbClr val="BDCBD1">
                    <a:alpha val="10000"/>
                  </a:srgbClr>
                </a:solidFill>
                <a:latin typeface="华文中宋" panose="02010600040101010101" pitchFamily="2" charset="-122"/>
                <a:ea typeface="华文中宋" panose="02010600040101010101" pitchFamily="2" charset="-122"/>
              </a:rPr>
              <a:t>字</a:t>
            </a:r>
            <a:endParaRPr lang="zh-CN" altLang="en-US" sz="12450" dirty="0">
              <a:solidFill>
                <a:srgbClr val="BDCBD1">
                  <a:alpha val="10000"/>
                </a:srgbClr>
              </a:solidFill>
              <a:latin typeface="华文中宋" panose="02010600040101010101" pitchFamily="2" charset="-122"/>
              <a:ea typeface="华文中宋" panose="02010600040101010101" pitchFamily="2" charset="-122"/>
            </a:endParaRPr>
          </a:p>
        </p:txBody>
      </p:sp>
      <p:sp>
        <p:nvSpPr>
          <p:cNvPr id="10" name="文本框 9"/>
          <p:cNvSpPr txBox="1"/>
          <p:nvPr userDrawn="1">
            <p:custDataLst>
              <p:tags r:id="rId7"/>
            </p:custDataLst>
          </p:nvPr>
        </p:nvSpPr>
        <p:spPr>
          <a:xfrm>
            <a:off x="-594812" y="4360024"/>
            <a:ext cx="2052485" cy="3154710"/>
          </a:xfrm>
          <a:prstGeom prst="rect">
            <a:avLst/>
          </a:prstGeom>
          <a:noFill/>
        </p:spPr>
        <p:txBody>
          <a:bodyPr wrap="none" rtlCol="0">
            <a:spAutoFit/>
          </a:bodyPr>
          <a:lstStyle/>
          <a:p>
            <a:r>
              <a:rPr lang="zh-CN" altLang="en-US" sz="14925" dirty="0">
                <a:solidFill>
                  <a:srgbClr val="BDCBD1">
                    <a:alpha val="25000"/>
                  </a:srgbClr>
                </a:solidFill>
                <a:latin typeface="华文中宋" panose="02010600040101010101" pitchFamily="2" charset="-122"/>
                <a:ea typeface="华文中宋" panose="02010600040101010101" pitchFamily="2" charset="-122"/>
              </a:rPr>
              <a:t>字</a:t>
            </a:r>
            <a:endParaRPr lang="zh-CN" altLang="en-US" sz="14925" dirty="0">
              <a:solidFill>
                <a:srgbClr val="BDCBD1">
                  <a:alpha val="25000"/>
                </a:srgbClr>
              </a:solidFill>
              <a:latin typeface="华文中宋" panose="02010600040101010101" pitchFamily="2" charset="-122"/>
              <a:ea typeface="华文中宋" panose="02010600040101010101" pitchFamily="2" charset="-122"/>
            </a:endParaRPr>
          </a:p>
        </p:txBody>
      </p:sp>
      <p:sp>
        <p:nvSpPr>
          <p:cNvPr id="2" name="标题 1"/>
          <p:cNvSpPr>
            <a:spLocks noGrp="1"/>
          </p:cNvSpPr>
          <p:nvPr>
            <p:ph type="title"/>
            <p:custDataLst>
              <p:tags r:id="rId8"/>
            </p:custDataLst>
          </p:nvPr>
        </p:nvSpPr>
        <p:spPr>
          <a:xfrm>
            <a:off x="502411" y="498476"/>
            <a:ext cx="8139178" cy="331473"/>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9"/>
            </p:custDataLst>
          </p:nvPr>
        </p:nvSpPr>
        <p:spPr>
          <a:xfrm>
            <a:off x="659807" y="6389433"/>
            <a:ext cx="2025000" cy="2376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a:xfrm>
            <a:off x="3087000" y="6389433"/>
            <a:ext cx="2970000" cy="237600"/>
          </a:xfrm>
        </p:spPr>
        <p:txBody>
          <a:bodyPr/>
          <a:lstStyle/>
          <a:p>
            <a:endParaRPr lang="zh-CN" altLang="en-US"/>
          </a:p>
        </p:txBody>
      </p:sp>
      <p:sp>
        <p:nvSpPr>
          <p:cNvPr id="5" name="灯片编号占位符 4"/>
          <p:cNvSpPr>
            <a:spLocks noGrp="1"/>
          </p:cNvSpPr>
          <p:nvPr>
            <p:ph type="sldNum" sz="quarter" idx="12"/>
            <p:custDataLst>
              <p:tags r:id="rId11"/>
            </p:custDataLst>
          </p:nvPr>
        </p:nvSpPr>
        <p:spPr>
          <a:xfrm>
            <a:off x="6457950" y="6389433"/>
            <a:ext cx="2025000" cy="237600"/>
          </a:xfrm>
        </p:spPr>
        <p:txBody>
          <a:bodyPr/>
          <a:lstStyle/>
          <a:p>
            <a:fld id="{49AE70B2-8BF9-45C0-BB95-33D1B9D3A854}"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图片 5"/>
          <p:cNvPicPr>
            <a:picLocks noChangeAspect="1"/>
          </p:cNvPicPr>
          <p:nvPr userDrawn="1">
            <p:custDataLst>
              <p:tags r:id="rId3"/>
            </p:custDataLst>
          </p:nvPr>
        </p:nvPicPr>
        <p:blipFill rotWithShape="1">
          <a:blip r:embed="rId4"/>
          <a:srcRect/>
          <a:stretch>
            <a:fillRect/>
          </a:stretch>
        </p:blipFill>
        <p:spPr>
          <a:xfrm flipH="1">
            <a:off x="4425695" y="3619499"/>
            <a:ext cx="4718305" cy="3238501"/>
          </a:xfrm>
          <a:prstGeom prst="rect">
            <a:avLst/>
          </a:prstGeom>
        </p:spPr>
      </p:pic>
      <p:sp>
        <p:nvSpPr>
          <p:cNvPr id="2" name="日期占位符 1"/>
          <p:cNvSpPr>
            <a:spLocks noGrp="1"/>
          </p:cNvSpPr>
          <p:nvPr>
            <p:ph type="dt" sz="half" idx="10"/>
            <p:custDataLst>
              <p:tags r:id="rId5"/>
            </p:custDataLst>
          </p:nvPr>
        </p:nvSpPr>
        <p:spPr>
          <a:xfrm>
            <a:off x="659807" y="6389433"/>
            <a:ext cx="2025000" cy="2376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6"/>
            </p:custDataLst>
          </p:nvPr>
        </p:nvSpPr>
        <p:spPr>
          <a:xfrm>
            <a:off x="3087000" y="6389433"/>
            <a:ext cx="2970000" cy="237600"/>
          </a:xfrm>
        </p:spPr>
        <p:txBody>
          <a:bodyPr/>
          <a:lstStyle/>
          <a:p>
            <a:endParaRPr lang="zh-CN" altLang="en-US"/>
          </a:p>
        </p:txBody>
      </p:sp>
      <p:sp>
        <p:nvSpPr>
          <p:cNvPr id="4" name="灯片编号占位符 3"/>
          <p:cNvSpPr>
            <a:spLocks noGrp="1"/>
          </p:cNvSpPr>
          <p:nvPr>
            <p:ph type="sldNum" sz="quarter" idx="12"/>
            <p:custDataLst>
              <p:tags r:id="rId7"/>
            </p:custDataLst>
          </p:nvPr>
        </p:nvSpPr>
        <p:spPr>
          <a:xfrm>
            <a:off x="6457950" y="6389433"/>
            <a:ext cx="2025000" cy="237600"/>
          </a:xfrm>
        </p:spPr>
        <p:txBody>
          <a:bodyPr/>
          <a:lstStyle/>
          <a:p>
            <a:fld id="{49AE70B2-8BF9-45C0-BB95-33D1B9D3A854}"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图片与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组合 7"/>
          <p:cNvGrpSpPr/>
          <p:nvPr userDrawn="1">
            <p:custDataLst>
              <p:tags r:id="rId3"/>
            </p:custDataLst>
          </p:nvPr>
        </p:nvGrpSpPr>
        <p:grpSpPr>
          <a:xfrm>
            <a:off x="138589" y="164465"/>
            <a:ext cx="8866823" cy="6557645"/>
            <a:chOff x="184785" y="164465"/>
            <a:chExt cx="11822430" cy="6557645"/>
          </a:xfrm>
        </p:grpSpPr>
        <p:grpSp>
          <p:nvGrpSpPr>
            <p:cNvPr id="9" name="组合 8"/>
            <p:cNvGrpSpPr/>
            <p:nvPr userDrawn="1"/>
          </p:nvGrpSpPr>
          <p:grpSpPr>
            <a:xfrm>
              <a:off x="9814560" y="164465"/>
              <a:ext cx="2192655" cy="711835"/>
              <a:chOff x="9814560" y="164465"/>
              <a:chExt cx="2192655" cy="711835"/>
            </a:xfrm>
          </p:grpSpPr>
          <p:pic>
            <p:nvPicPr>
              <p:cNvPr id="13" name="图片 12"/>
              <p:cNvPicPr>
                <a:picLocks noChangeAspect="1"/>
              </p:cNvPicPr>
              <p:nvPr userDrawn="1">
                <p:custDataLst>
                  <p:tags r:id="rId4"/>
                </p:custDataLst>
              </p:nvPr>
            </p:nvPicPr>
            <p:blipFill>
              <a:blip r:embed="rId5"/>
              <a:stretch>
                <a:fillRect/>
              </a:stretch>
            </p:blipFill>
            <p:spPr>
              <a:xfrm>
                <a:off x="10479405" y="164465"/>
                <a:ext cx="1527810" cy="711835"/>
              </a:xfrm>
              <a:prstGeom prst="rect">
                <a:avLst/>
              </a:prstGeom>
              <a:ln>
                <a:noFill/>
              </a:ln>
            </p:spPr>
          </p:pic>
          <p:pic>
            <p:nvPicPr>
              <p:cNvPr id="14" name="图片 13"/>
              <p:cNvPicPr>
                <a:picLocks noChangeAspect="1"/>
              </p:cNvPicPr>
              <p:nvPr userDrawn="1">
                <p:custDataLst>
                  <p:tags r:id="rId6"/>
                </p:custDataLst>
              </p:nvPr>
            </p:nvPicPr>
            <p:blipFill>
              <a:blip r:embed="rId7"/>
              <a:stretch>
                <a:fillRect/>
              </a:stretch>
            </p:blipFill>
            <p:spPr>
              <a:xfrm flipH="1" flipV="1">
                <a:off x="9814560" y="347980"/>
                <a:ext cx="741045" cy="345440"/>
              </a:xfrm>
              <a:prstGeom prst="rect">
                <a:avLst/>
              </a:prstGeom>
              <a:ln>
                <a:noFill/>
              </a:ln>
            </p:spPr>
          </p:pic>
        </p:grpSp>
        <p:grpSp>
          <p:nvGrpSpPr>
            <p:cNvPr id="10" name="组合 9"/>
            <p:cNvGrpSpPr/>
            <p:nvPr userDrawn="1"/>
          </p:nvGrpSpPr>
          <p:grpSpPr>
            <a:xfrm>
              <a:off x="184785" y="5835650"/>
              <a:ext cx="2512695" cy="886460"/>
              <a:chOff x="184785" y="5835650"/>
              <a:chExt cx="2512695" cy="886460"/>
            </a:xfrm>
          </p:grpSpPr>
          <p:pic>
            <p:nvPicPr>
              <p:cNvPr id="11" name="图片 10"/>
              <p:cNvPicPr>
                <a:picLocks noChangeAspect="1"/>
              </p:cNvPicPr>
              <p:nvPr userDrawn="1">
                <p:custDataLst>
                  <p:tags r:id="rId8"/>
                </p:custDataLst>
              </p:nvPr>
            </p:nvPicPr>
            <p:blipFill>
              <a:blip r:embed="rId9"/>
              <a:stretch>
                <a:fillRect/>
              </a:stretch>
            </p:blipFill>
            <p:spPr>
              <a:xfrm>
                <a:off x="184785" y="5957570"/>
                <a:ext cx="1771650" cy="764540"/>
              </a:xfrm>
              <a:prstGeom prst="rect">
                <a:avLst/>
              </a:prstGeom>
              <a:ln>
                <a:noFill/>
              </a:ln>
            </p:spPr>
          </p:pic>
          <p:pic>
            <p:nvPicPr>
              <p:cNvPr id="12" name="图片 11"/>
              <p:cNvPicPr>
                <a:picLocks noChangeAspect="1"/>
              </p:cNvPicPr>
              <p:nvPr userDrawn="1">
                <p:custDataLst>
                  <p:tags r:id="rId10"/>
                </p:custDataLst>
              </p:nvPr>
            </p:nvPicPr>
            <p:blipFill>
              <a:blip r:embed="rId7"/>
              <a:stretch>
                <a:fillRect/>
              </a:stretch>
            </p:blipFill>
            <p:spPr>
              <a:xfrm flipH="1" flipV="1">
                <a:off x="1956435" y="5835650"/>
                <a:ext cx="741045" cy="345440"/>
              </a:xfrm>
              <a:prstGeom prst="rect">
                <a:avLst/>
              </a:prstGeom>
              <a:ln>
                <a:noFill/>
              </a:ln>
            </p:spPr>
          </p:pic>
        </p:grpSp>
      </p:grpSp>
      <p:sp>
        <p:nvSpPr>
          <p:cNvPr id="2" name="标题 1"/>
          <p:cNvSpPr>
            <a:spLocks noGrp="1"/>
          </p:cNvSpPr>
          <p:nvPr>
            <p:ph type="title"/>
            <p:custDataLst>
              <p:tags r:id="rId11"/>
            </p:custDataLst>
          </p:nvPr>
        </p:nvSpPr>
        <p:spPr>
          <a:xfrm>
            <a:off x="502447" y="498479"/>
            <a:ext cx="8139178" cy="331473"/>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12"/>
            </p:custDataLst>
          </p:nvPr>
        </p:nvSpPr>
        <p:spPr>
          <a:xfrm>
            <a:off x="502447" y="1626121"/>
            <a:ext cx="3962432" cy="4041680"/>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3"/>
            </p:custDataLst>
          </p:nvPr>
        </p:nvSpPr>
        <p:spPr>
          <a:xfrm>
            <a:off x="4679194" y="1626121"/>
            <a:ext cx="3962432"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4"/>
            </p:custDataLst>
          </p:nvPr>
        </p:nvSpPr>
        <p:spPr>
          <a:xfrm>
            <a:off x="659807" y="6389433"/>
            <a:ext cx="2025000" cy="2376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5"/>
            </p:custDataLst>
          </p:nvPr>
        </p:nvSpPr>
        <p:spPr>
          <a:xfrm>
            <a:off x="3087000" y="6389433"/>
            <a:ext cx="2970000" cy="237600"/>
          </a:xfrm>
        </p:spPr>
        <p:txBody>
          <a:bodyPr/>
          <a:lstStyle/>
          <a:p>
            <a:endParaRPr lang="zh-CN" altLang="en-US" dirty="0"/>
          </a:p>
        </p:txBody>
      </p:sp>
      <p:sp>
        <p:nvSpPr>
          <p:cNvPr id="7" name="灯片编号占位符 6"/>
          <p:cNvSpPr>
            <a:spLocks noGrp="1"/>
          </p:cNvSpPr>
          <p:nvPr>
            <p:ph type="sldNum" sz="quarter" idx="12"/>
            <p:custDataLst>
              <p:tags r:id="rId16"/>
            </p:custDataLst>
          </p:nvPr>
        </p:nvSpPr>
        <p:spPr>
          <a:xfrm>
            <a:off x="6457950" y="6389433"/>
            <a:ext cx="2025000" cy="237600"/>
          </a:xfrm>
        </p:spPr>
        <p:txBody>
          <a:bodyPr/>
          <a:lstStyle/>
          <a:p>
            <a:fld id="{FABC47A4-756D-490B-A52F-7D9E2C9FC05F}"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组合 13"/>
          <p:cNvGrpSpPr/>
          <p:nvPr userDrawn="1">
            <p:custDataLst>
              <p:tags r:id="rId3"/>
            </p:custDataLst>
          </p:nvPr>
        </p:nvGrpSpPr>
        <p:grpSpPr>
          <a:xfrm>
            <a:off x="138589" y="164465"/>
            <a:ext cx="8866823" cy="6557645"/>
            <a:chOff x="184785" y="164465"/>
            <a:chExt cx="11822430" cy="6557645"/>
          </a:xfrm>
        </p:grpSpPr>
        <p:grpSp>
          <p:nvGrpSpPr>
            <p:cNvPr id="15" name="组合 14"/>
            <p:cNvGrpSpPr/>
            <p:nvPr userDrawn="1"/>
          </p:nvGrpSpPr>
          <p:grpSpPr>
            <a:xfrm>
              <a:off x="9814560" y="164465"/>
              <a:ext cx="2192655" cy="711835"/>
              <a:chOff x="9814560" y="164465"/>
              <a:chExt cx="2192655" cy="711835"/>
            </a:xfrm>
          </p:grpSpPr>
          <p:pic>
            <p:nvPicPr>
              <p:cNvPr id="19" name="图片 18"/>
              <p:cNvPicPr>
                <a:picLocks noChangeAspect="1"/>
              </p:cNvPicPr>
              <p:nvPr userDrawn="1">
                <p:custDataLst>
                  <p:tags r:id="rId4"/>
                </p:custDataLst>
              </p:nvPr>
            </p:nvPicPr>
            <p:blipFill>
              <a:blip r:embed="rId5"/>
              <a:stretch>
                <a:fillRect/>
              </a:stretch>
            </p:blipFill>
            <p:spPr>
              <a:xfrm>
                <a:off x="10479405" y="164465"/>
                <a:ext cx="1527810" cy="711835"/>
              </a:xfrm>
              <a:prstGeom prst="rect">
                <a:avLst/>
              </a:prstGeom>
              <a:ln>
                <a:noFill/>
              </a:ln>
            </p:spPr>
          </p:pic>
          <p:pic>
            <p:nvPicPr>
              <p:cNvPr id="20" name="图片 19"/>
              <p:cNvPicPr>
                <a:picLocks noChangeAspect="1"/>
              </p:cNvPicPr>
              <p:nvPr userDrawn="1">
                <p:custDataLst>
                  <p:tags r:id="rId6"/>
                </p:custDataLst>
              </p:nvPr>
            </p:nvPicPr>
            <p:blipFill>
              <a:blip r:embed="rId7"/>
              <a:stretch>
                <a:fillRect/>
              </a:stretch>
            </p:blipFill>
            <p:spPr>
              <a:xfrm flipH="1" flipV="1">
                <a:off x="9814560" y="347980"/>
                <a:ext cx="741045" cy="345440"/>
              </a:xfrm>
              <a:prstGeom prst="rect">
                <a:avLst/>
              </a:prstGeom>
              <a:ln>
                <a:noFill/>
              </a:ln>
            </p:spPr>
          </p:pic>
        </p:grpSp>
        <p:grpSp>
          <p:nvGrpSpPr>
            <p:cNvPr id="16" name="组合 15"/>
            <p:cNvGrpSpPr/>
            <p:nvPr userDrawn="1"/>
          </p:nvGrpSpPr>
          <p:grpSpPr>
            <a:xfrm>
              <a:off x="184785" y="5835650"/>
              <a:ext cx="2512695" cy="886460"/>
              <a:chOff x="184785" y="5835650"/>
              <a:chExt cx="2512695" cy="886460"/>
            </a:xfrm>
          </p:grpSpPr>
          <p:pic>
            <p:nvPicPr>
              <p:cNvPr id="17" name="图片 16"/>
              <p:cNvPicPr>
                <a:picLocks noChangeAspect="1"/>
              </p:cNvPicPr>
              <p:nvPr userDrawn="1">
                <p:custDataLst>
                  <p:tags r:id="rId8"/>
                </p:custDataLst>
              </p:nvPr>
            </p:nvPicPr>
            <p:blipFill>
              <a:blip r:embed="rId9"/>
              <a:stretch>
                <a:fillRect/>
              </a:stretch>
            </p:blipFill>
            <p:spPr>
              <a:xfrm>
                <a:off x="184785" y="5957570"/>
                <a:ext cx="1771650" cy="764540"/>
              </a:xfrm>
              <a:prstGeom prst="rect">
                <a:avLst/>
              </a:prstGeom>
              <a:ln>
                <a:noFill/>
              </a:ln>
            </p:spPr>
          </p:pic>
          <p:pic>
            <p:nvPicPr>
              <p:cNvPr id="18" name="图片 17"/>
              <p:cNvPicPr>
                <a:picLocks noChangeAspect="1"/>
              </p:cNvPicPr>
              <p:nvPr userDrawn="1">
                <p:custDataLst>
                  <p:tags r:id="rId10"/>
                </p:custDataLst>
              </p:nvPr>
            </p:nvPicPr>
            <p:blipFill>
              <a:blip r:embed="rId7"/>
              <a:stretch>
                <a:fillRect/>
              </a:stretch>
            </p:blipFill>
            <p:spPr>
              <a:xfrm flipH="1" flipV="1">
                <a:off x="1956435" y="5835650"/>
                <a:ext cx="741045" cy="345440"/>
              </a:xfrm>
              <a:prstGeom prst="rect">
                <a:avLst/>
              </a:prstGeom>
              <a:ln>
                <a:noFill/>
              </a:ln>
            </p:spPr>
          </p:pic>
        </p:grpSp>
      </p:grpSp>
      <p:sp>
        <p:nvSpPr>
          <p:cNvPr id="2" name="竖排标题 1"/>
          <p:cNvSpPr>
            <a:spLocks noGrp="1"/>
          </p:cNvSpPr>
          <p:nvPr>
            <p:ph type="title" orient="vert"/>
            <p:custDataLst>
              <p:tags r:id="rId11"/>
            </p:custDataLst>
          </p:nvPr>
        </p:nvSpPr>
        <p:spPr>
          <a:xfrm>
            <a:off x="7928351" y="1626121"/>
            <a:ext cx="713238" cy="4041680"/>
          </a:xfrm>
        </p:spPr>
        <p:txBody>
          <a:bodyPr vert="eaVert"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12"/>
            </p:custDataLst>
          </p:nvPr>
        </p:nvSpPr>
        <p:spPr>
          <a:xfrm>
            <a:off x="502444" y="1626113"/>
            <a:ext cx="7371076" cy="4041680"/>
          </a:xfrm>
        </p:spPr>
        <p:txBody>
          <a:bodyPr vert="eaVert" lIns="90170" tIns="46990" rIns="90170" bIns="4699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隶书" panose="02010509060101010101" pitchFamily="49"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隶书" panose="02010509060101010101" pitchFamily="49"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隶书" panose="02010509060101010101" pitchFamily="49"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隶书" panose="02010509060101010101" pitchFamily="49"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3"/>
            </p:custDataLst>
          </p:nvPr>
        </p:nvSpPr>
        <p:spPr>
          <a:xfrm>
            <a:off x="659807" y="6389433"/>
            <a:ext cx="2025000" cy="2376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4"/>
            </p:custDataLst>
          </p:nvPr>
        </p:nvSpPr>
        <p:spPr>
          <a:xfrm>
            <a:off x="3087000" y="6389433"/>
            <a:ext cx="2970000" cy="237600"/>
          </a:xfrm>
        </p:spPr>
        <p:txBody>
          <a:bodyPr/>
          <a:lstStyle/>
          <a:p>
            <a:endParaRPr lang="zh-CN" altLang="en-US"/>
          </a:p>
        </p:txBody>
      </p:sp>
      <p:sp>
        <p:nvSpPr>
          <p:cNvPr id="6" name="灯片编号占位符 5"/>
          <p:cNvSpPr>
            <a:spLocks noGrp="1"/>
          </p:cNvSpPr>
          <p:nvPr>
            <p:ph type="sldNum" sz="quarter" idx="12"/>
            <p:custDataLst>
              <p:tags r:id="rId15"/>
            </p:custDataLst>
          </p:nvPr>
        </p:nvSpPr>
        <p:spPr>
          <a:xfrm>
            <a:off x="6457950" y="6389433"/>
            <a:ext cx="2025000" cy="237600"/>
          </a:xfrm>
        </p:spPr>
        <p:txBody>
          <a:bodyPr/>
          <a:lstStyle/>
          <a:p>
            <a:fld id="{49AE70B2-8BF9-45C0-BB95-33D1B9D3A854}"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组合 5"/>
          <p:cNvGrpSpPr/>
          <p:nvPr userDrawn="1">
            <p:custDataLst>
              <p:tags r:id="rId3"/>
            </p:custDataLst>
          </p:nvPr>
        </p:nvGrpSpPr>
        <p:grpSpPr>
          <a:xfrm>
            <a:off x="138589" y="164465"/>
            <a:ext cx="8866823" cy="6557645"/>
            <a:chOff x="184785" y="164465"/>
            <a:chExt cx="11822430" cy="6557645"/>
          </a:xfrm>
        </p:grpSpPr>
        <p:grpSp>
          <p:nvGrpSpPr>
            <p:cNvPr id="8" name="组合 7"/>
            <p:cNvGrpSpPr/>
            <p:nvPr userDrawn="1"/>
          </p:nvGrpSpPr>
          <p:grpSpPr>
            <a:xfrm>
              <a:off x="9814560" y="164465"/>
              <a:ext cx="2192655" cy="711835"/>
              <a:chOff x="9814560" y="164465"/>
              <a:chExt cx="2192655" cy="711835"/>
            </a:xfrm>
          </p:grpSpPr>
          <p:pic>
            <p:nvPicPr>
              <p:cNvPr id="12" name="图片 11"/>
              <p:cNvPicPr>
                <a:picLocks noChangeAspect="1"/>
              </p:cNvPicPr>
              <p:nvPr userDrawn="1">
                <p:custDataLst>
                  <p:tags r:id="rId4"/>
                </p:custDataLst>
              </p:nvPr>
            </p:nvPicPr>
            <p:blipFill>
              <a:blip r:embed="rId5"/>
              <a:stretch>
                <a:fillRect/>
              </a:stretch>
            </p:blipFill>
            <p:spPr>
              <a:xfrm>
                <a:off x="10479405" y="164465"/>
                <a:ext cx="1527810" cy="711835"/>
              </a:xfrm>
              <a:prstGeom prst="rect">
                <a:avLst/>
              </a:prstGeom>
              <a:ln>
                <a:noFill/>
              </a:ln>
            </p:spPr>
          </p:pic>
          <p:pic>
            <p:nvPicPr>
              <p:cNvPr id="13" name="图片 12"/>
              <p:cNvPicPr>
                <a:picLocks noChangeAspect="1"/>
              </p:cNvPicPr>
              <p:nvPr userDrawn="1">
                <p:custDataLst>
                  <p:tags r:id="rId6"/>
                </p:custDataLst>
              </p:nvPr>
            </p:nvPicPr>
            <p:blipFill>
              <a:blip r:embed="rId7"/>
              <a:stretch>
                <a:fillRect/>
              </a:stretch>
            </p:blipFill>
            <p:spPr>
              <a:xfrm flipH="1" flipV="1">
                <a:off x="9814560" y="347980"/>
                <a:ext cx="741045" cy="345440"/>
              </a:xfrm>
              <a:prstGeom prst="rect">
                <a:avLst/>
              </a:prstGeom>
              <a:ln>
                <a:noFill/>
              </a:ln>
            </p:spPr>
          </p:pic>
        </p:grpSp>
        <p:grpSp>
          <p:nvGrpSpPr>
            <p:cNvPr id="9" name="组合 8"/>
            <p:cNvGrpSpPr/>
            <p:nvPr userDrawn="1"/>
          </p:nvGrpSpPr>
          <p:grpSpPr>
            <a:xfrm>
              <a:off x="184785" y="5835650"/>
              <a:ext cx="2512695" cy="886460"/>
              <a:chOff x="184785" y="5835650"/>
              <a:chExt cx="2512695" cy="886460"/>
            </a:xfrm>
          </p:grpSpPr>
          <p:pic>
            <p:nvPicPr>
              <p:cNvPr id="10" name="图片 9"/>
              <p:cNvPicPr>
                <a:picLocks noChangeAspect="1"/>
              </p:cNvPicPr>
              <p:nvPr userDrawn="1">
                <p:custDataLst>
                  <p:tags r:id="rId8"/>
                </p:custDataLst>
              </p:nvPr>
            </p:nvPicPr>
            <p:blipFill>
              <a:blip r:embed="rId9"/>
              <a:stretch>
                <a:fillRect/>
              </a:stretch>
            </p:blipFill>
            <p:spPr>
              <a:xfrm>
                <a:off x="184785" y="5957570"/>
                <a:ext cx="1771650" cy="764540"/>
              </a:xfrm>
              <a:prstGeom prst="rect">
                <a:avLst/>
              </a:prstGeom>
              <a:ln>
                <a:noFill/>
              </a:ln>
            </p:spPr>
          </p:pic>
          <p:pic>
            <p:nvPicPr>
              <p:cNvPr id="11" name="图片 10"/>
              <p:cNvPicPr>
                <a:picLocks noChangeAspect="1"/>
              </p:cNvPicPr>
              <p:nvPr userDrawn="1">
                <p:custDataLst>
                  <p:tags r:id="rId10"/>
                </p:custDataLst>
              </p:nvPr>
            </p:nvPicPr>
            <p:blipFill>
              <a:blip r:embed="rId7"/>
              <a:stretch>
                <a:fillRect/>
              </a:stretch>
            </p:blipFill>
            <p:spPr>
              <a:xfrm flipH="1" flipV="1">
                <a:off x="1956435" y="5835650"/>
                <a:ext cx="741045" cy="345440"/>
              </a:xfrm>
              <a:prstGeom prst="rect">
                <a:avLst/>
              </a:prstGeom>
              <a:ln>
                <a:noFill/>
              </a:ln>
            </p:spPr>
          </p:pic>
        </p:grpSp>
      </p:grpSp>
      <p:sp>
        <p:nvSpPr>
          <p:cNvPr id="3" name="日期占位符 2"/>
          <p:cNvSpPr>
            <a:spLocks noGrp="1"/>
          </p:cNvSpPr>
          <p:nvPr>
            <p:ph type="dt" sz="half" idx="10"/>
            <p:custDataLst>
              <p:tags r:id="rId11"/>
            </p:custDataLst>
          </p:nvPr>
        </p:nvSpPr>
        <p:spPr>
          <a:xfrm>
            <a:off x="659807" y="6389433"/>
            <a:ext cx="2025000" cy="2376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a:xfrm>
            <a:off x="3087000" y="6389433"/>
            <a:ext cx="2970000" cy="237600"/>
          </a:xfrm>
        </p:spPr>
        <p:txBody>
          <a:bodyPr/>
          <a:lstStyle/>
          <a:p>
            <a:endParaRPr lang="zh-CN" altLang="en-US"/>
          </a:p>
        </p:txBody>
      </p:sp>
      <p:sp>
        <p:nvSpPr>
          <p:cNvPr id="5" name="灯片编号占位符 4"/>
          <p:cNvSpPr>
            <a:spLocks noGrp="1"/>
          </p:cNvSpPr>
          <p:nvPr>
            <p:ph type="sldNum" sz="quarter" idx="12"/>
            <p:custDataLst>
              <p:tags r:id="rId13"/>
            </p:custDataLst>
          </p:nvPr>
        </p:nvSpPr>
        <p:spPr>
          <a:xfrm>
            <a:off x="6457950" y="6389433"/>
            <a:ext cx="2025000" cy="2376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4"/>
            </p:custDataLst>
          </p:nvPr>
        </p:nvSpPr>
        <p:spPr>
          <a:xfrm>
            <a:off x="502447" y="1626121"/>
            <a:ext cx="8139178" cy="4041680"/>
          </a:xfrm>
        </p:spPr>
        <p:txBody>
          <a:bodyPr/>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末尾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custDataLst>
              <p:tags r:id="rId3"/>
            </p:custDataLst>
          </p:nvPr>
        </p:nvPicPr>
        <p:blipFill rotWithShape="1">
          <a:blip r:embed="rId4"/>
          <a:srcRect/>
          <a:stretch>
            <a:fillRect/>
          </a:stretch>
        </p:blipFill>
        <p:spPr>
          <a:xfrm flipH="1">
            <a:off x="4425695" y="3619499"/>
            <a:ext cx="4718305" cy="3238501"/>
          </a:xfrm>
          <a:prstGeom prst="rect">
            <a:avLst/>
          </a:prstGeom>
        </p:spPr>
      </p:pic>
      <p:sp>
        <p:nvSpPr>
          <p:cNvPr id="6" name="文本框 5"/>
          <p:cNvSpPr txBox="1"/>
          <p:nvPr userDrawn="1">
            <p:custDataLst>
              <p:tags r:id="rId5"/>
            </p:custDataLst>
          </p:nvPr>
        </p:nvSpPr>
        <p:spPr>
          <a:xfrm>
            <a:off x="7753393" y="1218267"/>
            <a:ext cx="1097280" cy="1198880"/>
          </a:xfrm>
          <a:prstGeom prst="rect">
            <a:avLst/>
          </a:prstGeom>
          <a:noFill/>
        </p:spPr>
        <p:txBody>
          <a:bodyPr wrap="none" rtlCol="0">
            <a:spAutoFit/>
          </a:bodyPr>
          <a:lstStyle/>
          <a:p>
            <a:r>
              <a:rPr lang="zh-CN" altLang="en-US" sz="7200" dirty="0">
                <a:solidFill>
                  <a:srgbClr val="BDCBD1">
                    <a:alpha val="10000"/>
                  </a:srgbClr>
                </a:solidFill>
                <a:latin typeface="华文中宋" panose="02010600040101010101" pitchFamily="2" charset="-122"/>
                <a:ea typeface="华文中宋" panose="02010600040101010101" pitchFamily="2" charset="-122"/>
              </a:rPr>
              <a:t>海</a:t>
            </a:r>
            <a:endParaRPr lang="zh-CN" altLang="en-US" sz="7200" dirty="0">
              <a:solidFill>
                <a:srgbClr val="BDCBD1">
                  <a:alpha val="10000"/>
                </a:srgbClr>
              </a:solidFill>
              <a:latin typeface="华文中宋" panose="02010600040101010101" pitchFamily="2" charset="-122"/>
              <a:ea typeface="华文中宋" panose="02010600040101010101" pitchFamily="2" charset="-122"/>
            </a:endParaRPr>
          </a:p>
        </p:txBody>
      </p:sp>
      <p:sp>
        <p:nvSpPr>
          <p:cNvPr id="8" name="文本框 7"/>
          <p:cNvSpPr txBox="1"/>
          <p:nvPr userDrawn="1">
            <p:custDataLst>
              <p:tags r:id="rId6"/>
            </p:custDataLst>
          </p:nvPr>
        </p:nvSpPr>
        <p:spPr>
          <a:xfrm>
            <a:off x="6341627" y="-935554"/>
            <a:ext cx="1764030" cy="2646878"/>
          </a:xfrm>
          <a:prstGeom prst="rect">
            <a:avLst/>
          </a:prstGeom>
          <a:noFill/>
        </p:spPr>
        <p:txBody>
          <a:bodyPr wrap="none" rtlCol="0">
            <a:spAutoFit/>
          </a:bodyPr>
          <a:lstStyle/>
          <a:p>
            <a:r>
              <a:rPr lang="zh-CN" altLang="en-US" sz="12450" dirty="0">
                <a:solidFill>
                  <a:srgbClr val="BDCBD1">
                    <a:alpha val="10000"/>
                  </a:srgbClr>
                </a:solidFill>
                <a:latin typeface="华文中宋" panose="02010600040101010101" pitchFamily="2" charset="-122"/>
                <a:ea typeface="华文中宋" panose="02010600040101010101" pitchFamily="2" charset="-122"/>
              </a:rPr>
              <a:t>字</a:t>
            </a:r>
            <a:endParaRPr lang="zh-CN" altLang="en-US" sz="12450" dirty="0">
              <a:solidFill>
                <a:srgbClr val="BDCBD1">
                  <a:alpha val="10000"/>
                </a:srgbClr>
              </a:solidFill>
              <a:latin typeface="华文中宋" panose="02010600040101010101" pitchFamily="2" charset="-122"/>
              <a:ea typeface="华文中宋" panose="02010600040101010101" pitchFamily="2" charset="-122"/>
            </a:endParaRPr>
          </a:p>
        </p:txBody>
      </p:sp>
      <p:grpSp>
        <p:nvGrpSpPr>
          <p:cNvPr id="9" name="组合 8"/>
          <p:cNvGrpSpPr/>
          <p:nvPr userDrawn="1">
            <p:custDataLst>
              <p:tags r:id="rId7"/>
            </p:custDataLst>
          </p:nvPr>
        </p:nvGrpSpPr>
        <p:grpSpPr>
          <a:xfrm>
            <a:off x="-111171" y="3375994"/>
            <a:ext cx="9366341" cy="98341"/>
            <a:chOff x="-135794" y="3359604"/>
            <a:chExt cx="12488455" cy="131122"/>
          </a:xfrm>
        </p:grpSpPr>
        <p:grpSp>
          <p:nvGrpSpPr>
            <p:cNvPr id="11" name="组合 10"/>
            <p:cNvGrpSpPr/>
            <p:nvPr/>
          </p:nvGrpSpPr>
          <p:grpSpPr>
            <a:xfrm>
              <a:off x="-135794" y="3359604"/>
              <a:ext cx="2750359" cy="131122"/>
              <a:chOff x="-2382" y="3188417"/>
              <a:chExt cx="2750359" cy="131122"/>
            </a:xfrm>
          </p:grpSpPr>
          <p:sp>
            <p:nvSpPr>
              <p:cNvPr id="15" name="矩形 2"/>
              <p:cNvSpPr/>
              <p:nvPr>
                <p:custDataLst>
                  <p:tags r:id="rId8"/>
                </p:custDataLst>
              </p:nvPr>
            </p:nvSpPr>
            <p:spPr>
              <a:xfrm>
                <a:off x="-2382" y="3198019"/>
                <a:ext cx="2684798" cy="111919"/>
              </a:xfrm>
              <a:custGeom>
                <a:avLst/>
                <a:gdLst>
                  <a:gd name="connsiteX0" fmla="*/ 0 w 2682416"/>
                  <a:gd name="connsiteY0" fmla="*/ 0 h 111919"/>
                  <a:gd name="connsiteX1" fmla="*/ 2682416 w 2682416"/>
                  <a:gd name="connsiteY1" fmla="*/ 0 h 111919"/>
                  <a:gd name="connsiteX2" fmla="*/ 2682416 w 2682416"/>
                  <a:gd name="connsiteY2" fmla="*/ 111919 h 111919"/>
                  <a:gd name="connsiteX3" fmla="*/ 0 w 2682416"/>
                  <a:gd name="connsiteY3" fmla="*/ 111919 h 111919"/>
                  <a:gd name="connsiteX4" fmla="*/ 0 w 2682416"/>
                  <a:gd name="connsiteY4" fmla="*/ 0 h 111919"/>
                  <a:gd name="connsiteX0-1" fmla="*/ 0 w 2684798"/>
                  <a:gd name="connsiteY0-2" fmla="*/ 50006 h 111919"/>
                  <a:gd name="connsiteX1-3" fmla="*/ 2684798 w 2684798"/>
                  <a:gd name="connsiteY1-4" fmla="*/ 0 h 111919"/>
                  <a:gd name="connsiteX2-5" fmla="*/ 2684798 w 2684798"/>
                  <a:gd name="connsiteY2-6" fmla="*/ 111919 h 111919"/>
                  <a:gd name="connsiteX3-7" fmla="*/ 2382 w 2684798"/>
                  <a:gd name="connsiteY3-8" fmla="*/ 111919 h 111919"/>
                  <a:gd name="connsiteX4-9" fmla="*/ 0 w 2684798"/>
                  <a:gd name="connsiteY4-10" fmla="*/ 50006 h 111919"/>
                  <a:gd name="connsiteX0-11" fmla="*/ 0 w 2684798"/>
                  <a:gd name="connsiteY0-12" fmla="*/ 50006 h 111919"/>
                  <a:gd name="connsiteX1-13" fmla="*/ 2684798 w 2684798"/>
                  <a:gd name="connsiteY1-14" fmla="*/ 0 h 111919"/>
                  <a:gd name="connsiteX2-15" fmla="*/ 2684798 w 2684798"/>
                  <a:gd name="connsiteY2-16" fmla="*/ 111919 h 111919"/>
                  <a:gd name="connsiteX3-17" fmla="*/ 1 w 2684798"/>
                  <a:gd name="connsiteY3-18" fmla="*/ 50007 h 111919"/>
                  <a:gd name="connsiteX4-19" fmla="*/ 0 w 2684798"/>
                  <a:gd name="connsiteY4-20" fmla="*/ 50006 h 11191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84798" h="111919">
                    <a:moveTo>
                      <a:pt x="0" y="50006"/>
                    </a:moveTo>
                    <a:lnTo>
                      <a:pt x="2684798" y="0"/>
                    </a:lnTo>
                    <a:lnTo>
                      <a:pt x="2684798" y="111919"/>
                    </a:lnTo>
                    <a:lnTo>
                      <a:pt x="1" y="50007"/>
                    </a:lnTo>
                    <a:lnTo>
                      <a:pt x="0" y="50006"/>
                    </a:lnTo>
                    <a:close/>
                  </a:path>
                </a:pathLst>
              </a:custGeom>
              <a:gradFill>
                <a:gsLst>
                  <a:gs pos="0">
                    <a:schemeClr val="accent1">
                      <a:lumMod val="5000"/>
                      <a:lumOff val="95000"/>
                      <a:alpha val="0"/>
                    </a:schemeClr>
                  </a:gs>
                  <a:gs pos="100000">
                    <a:schemeClr val="bg1">
                      <a:lumMod val="85000"/>
                      <a:alpha val="64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sp>
            <p:nvSpPr>
              <p:cNvPr id="16" name="矩形 15"/>
              <p:cNvSpPr/>
              <p:nvPr>
                <p:custDataLst>
                  <p:tags r:id="rId9"/>
                </p:custDataLst>
              </p:nvPr>
            </p:nvSpPr>
            <p:spPr>
              <a:xfrm rot="2700000">
                <a:off x="2616855" y="3188417"/>
                <a:ext cx="131122" cy="13112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lt1"/>
                  </a:solidFill>
                </a:endParaRPr>
              </a:p>
            </p:txBody>
          </p:sp>
        </p:grpSp>
        <p:grpSp>
          <p:nvGrpSpPr>
            <p:cNvPr id="12" name="组合 11"/>
            <p:cNvGrpSpPr/>
            <p:nvPr/>
          </p:nvGrpSpPr>
          <p:grpSpPr>
            <a:xfrm rot="10800000">
              <a:off x="9602302" y="3359604"/>
              <a:ext cx="2750359" cy="131122"/>
              <a:chOff x="-2382" y="3188417"/>
              <a:chExt cx="2750359" cy="131122"/>
            </a:xfrm>
          </p:grpSpPr>
          <p:sp>
            <p:nvSpPr>
              <p:cNvPr id="13" name="矩形 2"/>
              <p:cNvSpPr/>
              <p:nvPr>
                <p:custDataLst>
                  <p:tags r:id="rId10"/>
                </p:custDataLst>
              </p:nvPr>
            </p:nvSpPr>
            <p:spPr>
              <a:xfrm>
                <a:off x="-2382" y="3198019"/>
                <a:ext cx="2684798" cy="111919"/>
              </a:xfrm>
              <a:custGeom>
                <a:avLst/>
                <a:gdLst>
                  <a:gd name="connsiteX0" fmla="*/ 0 w 2682416"/>
                  <a:gd name="connsiteY0" fmla="*/ 0 h 111919"/>
                  <a:gd name="connsiteX1" fmla="*/ 2682416 w 2682416"/>
                  <a:gd name="connsiteY1" fmla="*/ 0 h 111919"/>
                  <a:gd name="connsiteX2" fmla="*/ 2682416 w 2682416"/>
                  <a:gd name="connsiteY2" fmla="*/ 111919 h 111919"/>
                  <a:gd name="connsiteX3" fmla="*/ 0 w 2682416"/>
                  <a:gd name="connsiteY3" fmla="*/ 111919 h 111919"/>
                  <a:gd name="connsiteX4" fmla="*/ 0 w 2682416"/>
                  <a:gd name="connsiteY4" fmla="*/ 0 h 111919"/>
                  <a:gd name="connsiteX0-1" fmla="*/ 0 w 2684798"/>
                  <a:gd name="connsiteY0-2" fmla="*/ 50006 h 111919"/>
                  <a:gd name="connsiteX1-3" fmla="*/ 2684798 w 2684798"/>
                  <a:gd name="connsiteY1-4" fmla="*/ 0 h 111919"/>
                  <a:gd name="connsiteX2-5" fmla="*/ 2684798 w 2684798"/>
                  <a:gd name="connsiteY2-6" fmla="*/ 111919 h 111919"/>
                  <a:gd name="connsiteX3-7" fmla="*/ 2382 w 2684798"/>
                  <a:gd name="connsiteY3-8" fmla="*/ 111919 h 111919"/>
                  <a:gd name="connsiteX4-9" fmla="*/ 0 w 2684798"/>
                  <a:gd name="connsiteY4-10" fmla="*/ 50006 h 111919"/>
                  <a:gd name="connsiteX0-11" fmla="*/ 0 w 2684798"/>
                  <a:gd name="connsiteY0-12" fmla="*/ 50006 h 111919"/>
                  <a:gd name="connsiteX1-13" fmla="*/ 2684798 w 2684798"/>
                  <a:gd name="connsiteY1-14" fmla="*/ 0 h 111919"/>
                  <a:gd name="connsiteX2-15" fmla="*/ 2684798 w 2684798"/>
                  <a:gd name="connsiteY2-16" fmla="*/ 111919 h 111919"/>
                  <a:gd name="connsiteX3-17" fmla="*/ 1 w 2684798"/>
                  <a:gd name="connsiteY3-18" fmla="*/ 50007 h 111919"/>
                  <a:gd name="connsiteX4-19" fmla="*/ 0 w 2684798"/>
                  <a:gd name="connsiteY4-20" fmla="*/ 50006 h 11191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84798" h="111919">
                    <a:moveTo>
                      <a:pt x="0" y="50006"/>
                    </a:moveTo>
                    <a:lnTo>
                      <a:pt x="2684798" y="0"/>
                    </a:lnTo>
                    <a:lnTo>
                      <a:pt x="2684798" y="111919"/>
                    </a:lnTo>
                    <a:lnTo>
                      <a:pt x="1" y="50007"/>
                    </a:lnTo>
                    <a:lnTo>
                      <a:pt x="0" y="50006"/>
                    </a:lnTo>
                    <a:close/>
                  </a:path>
                </a:pathLst>
              </a:custGeom>
              <a:gradFill>
                <a:gsLst>
                  <a:gs pos="0">
                    <a:schemeClr val="accent1">
                      <a:lumMod val="5000"/>
                      <a:lumOff val="95000"/>
                      <a:alpha val="0"/>
                    </a:schemeClr>
                  </a:gs>
                  <a:gs pos="100000">
                    <a:schemeClr val="bg1">
                      <a:lumMod val="85000"/>
                      <a:alpha val="64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sp>
            <p:nvSpPr>
              <p:cNvPr id="14" name="矩形 13"/>
              <p:cNvSpPr/>
              <p:nvPr>
                <p:custDataLst>
                  <p:tags r:id="rId11"/>
                </p:custDataLst>
              </p:nvPr>
            </p:nvSpPr>
            <p:spPr>
              <a:xfrm rot="2700000">
                <a:off x="2616855" y="3188417"/>
                <a:ext cx="131122" cy="13112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grpSp>
      </p:grpSp>
      <p:sp>
        <p:nvSpPr>
          <p:cNvPr id="17" name="文本框 16"/>
          <p:cNvSpPr txBox="1"/>
          <p:nvPr userDrawn="1">
            <p:custDataLst>
              <p:tags r:id="rId12"/>
            </p:custDataLst>
          </p:nvPr>
        </p:nvSpPr>
        <p:spPr>
          <a:xfrm>
            <a:off x="-594812" y="4360024"/>
            <a:ext cx="2052485" cy="3154710"/>
          </a:xfrm>
          <a:prstGeom prst="rect">
            <a:avLst/>
          </a:prstGeom>
          <a:noFill/>
        </p:spPr>
        <p:txBody>
          <a:bodyPr wrap="none" rtlCol="0">
            <a:spAutoFit/>
          </a:bodyPr>
          <a:lstStyle/>
          <a:p>
            <a:r>
              <a:rPr lang="zh-CN" altLang="en-US" sz="14925" dirty="0">
                <a:solidFill>
                  <a:srgbClr val="BDCBD1">
                    <a:alpha val="25000"/>
                  </a:srgbClr>
                </a:solidFill>
                <a:latin typeface="华文中宋" panose="02010600040101010101" pitchFamily="2" charset="-122"/>
                <a:ea typeface="华文中宋" panose="02010600040101010101" pitchFamily="2" charset="-122"/>
              </a:rPr>
              <a:t>字</a:t>
            </a:r>
            <a:endParaRPr lang="zh-CN" altLang="en-US" sz="14925" dirty="0">
              <a:solidFill>
                <a:srgbClr val="BDCBD1">
                  <a:alpha val="25000"/>
                </a:srgbClr>
              </a:solidFill>
              <a:latin typeface="华文中宋" panose="02010600040101010101" pitchFamily="2" charset="-122"/>
              <a:ea typeface="华文中宋" panose="02010600040101010101" pitchFamily="2" charset="-122"/>
            </a:endParaRPr>
          </a:p>
        </p:txBody>
      </p:sp>
      <p:sp>
        <p:nvSpPr>
          <p:cNvPr id="3" name="日期占位符 2"/>
          <p:cNvSpPr>
            <a:spLocks noGrp="1"/>
          </p:cNvSpPr>
          <p:nvPr>
            <p:ph type="dt" sz="half" idx="10"/>
            <p:custDataLst>
              <p:tags r:id="rId13"/>
            </p:custDataLst>
          </p:nvPr>
        </p:nvSpPr>
        <p:spPr>
          <a:xfrm>
            <a:off x="659807" y="6389433"/>
            <a:ext cx="2025000" cy="2376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4"/>
            </p:custDataLst>
          </p:nvPr>
        </p:nvSpPr>
        <p:spPr>
          <a:xfrm>
            <a:off x="3087000" y="6389433"/>
            <a:ext cx="2970000" cy="237600"/>
          </a:xfrm>
        </p:spPr>
        <p:txBody>
          <a:bodyPr/>
          <a:lstStyle/>
          <a:p>
            <a:endParaRPr lang="zh-CN" altLang="en-US"/>
          </a:p>
        </p:txBody>
      </p:sp>
      <p:sp>
        <p:nvSpPr>
          <p:cNvPr id="5" name="灯片编号占位符 4"/>
          <p:cNvSpPr>
            <a:spLocks noGrp="1"/>
          </p:cNvSpPr>
          <p:nvPr>
            <p:ph type="sldNum" sz="quarter" idx="12"/>
            <p:custDataLst>
              <p:tags r:id="rId15"/>
            </p:custDataLst>
          </p:nvPr>
        </p:nvSpPr>
        <p:spPr>
          <a:xfrm>
            <a:off x="6457950" y="6389433"/>
            <a:ext cx="2025000" cy="2376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16"/>
            </p:custDataLst>
          </p:nvPr>
        </p:nvSpPr>
        <p:spPr>
          <a:xfrm>
            <a:off x="2086516" y="2730732"/>
            <a:ext cx="4952318" cy="1396535"/>
          </a:xfrm>
        </p:spPr>
        <p:txBody>
          <a:bodyPr vert="horz" lIns="90000" tIns="46800" rIns="90000" bIns="46800" rtlCol="0" anchor="ctr" anchorCtr="0">
            <a:normAutofit/>
          </a:bodyPr>
          <a:lstStyle>
            <a:lvl1pPr marL="0" marR="0" algn="ctr" defTabSz="914400" rtl="0" eaLnBrk="1" fontAlgn="auto" latinLnBrk="0" hangingPunct="1">
              <a:lnSpc>
                <a:spcPct val="100000"/>
              </a:lnSpc>
              <a:buNone/>
              <a:defRPr kumimoji="0" lang="zh-CN" altLang="en-US" sz="8625" b="1" i="0" u="none" strike="noStrike" kern="1200" cap="none" spc="600" normalizeH="0" baseline="0" noProof="1" dirty="0">
                <a:solidFill>
                  <a:schemeClr val="tx1">
                    <a:lumMod val="85000"/>
                    <a:lumOff val="15000"/>
                  </a:schemeClr>
                </a:solidFill>
                <a:uFillTx/>
                <a:latin typeface="Arial" panose="020B0604020202020204" pitchFamily="34" charset="0"/>
                <a:ea typeface="汉仪尚巍手书W" panose="00020600040101010101" pitchFamily="18" charset="-122"/>
                <a:cs typeface="+mj-cs"/>
                <a:sym typeface="+mn-ea"/>
              </a:defRPr>
            </a:lvl1pPr>
          </a:lstStyle>
          <a:p>
            <a:pPr lvl="0"/>
            <a:r>
              <a:rPr dirty="0">
                <a:sym typeface="+mn-ea"/>
              </a:rPr>
              <a:t>编辑标题</a:t>
            </a:r>
            <a:endParaRPr dirty="0">
              <a:sym typeface="+mn-ea"/>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通用">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3"/>
            </p:custDataLst>
          </p:nvPr>
        </p:nvSpPr>
        <p:spPr>
          <a:xfrm>
            <a:off x="502411" y="498476"/>
            <a:ext cx="8139178" cy="331473"/>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a:xfrm>
            <a:off x="659807" y="6389433"/>
            <a:ext cx="2025000" cy="237600"/>
          </a:xfrm>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a:xfrm>
            <a:off x="3087000" y="6389433"/>
            <a:ext cx="2970000" cy="237600"/>
          </a:xfrm>
        </p:spPr>
        <p:txBody>
          <a:bodyPr/>
          <a:lstStyle>
            <a:lvl1pPr>
              <a:defRPr baseline="0">
                <a:latin typeface="隶书" panose="02010509060101010101" pitchFamily="49" charset="-122"/>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6389433"/>
            <a:ext cx="2025000" cy="237600"/>
          </a:xfrm>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相框">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矩形 7"/>
          <p:cNvSpPr/>
          <p:nvPr userDrawn="1">
            <p:custDataLst>
              <p:tags r:id="rId3"/>
            </p:custDataLst>
          </p:nvPr>
        </p:nvSpPr>
        <p:spPr>
          <a:xfrm>
            <a:off x="219600" y="304200"/>
            <a:ext cx="8704800" cy="624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aseline="0">
              <a:latin typeface="隶书" panose="02010509060101010101" pitchFamily="49" charset="-122"/>
              <a:ea typeface="隶书" panose="02010509060101010101" pitchFamily="49" charset="-122"/>
            </a:endParaRPr>
          </a:p>
        </p:txBody>
      </p:sp>
      <p:grpSp>
        <p:nvGrpSpPr>
          <p:cNvPr id="10" name="组合 9"/>
          <p:cNvGrpSpPr/>
          <p:nvPr userDrawn="1">
            <p:custDataLst>
              <p:tags r:id="rId4"/>
            </p:custDataLst>
          </p:nvPr>
        </p:nvGrpSpPr>
        <p:grpSpPr>
          <a:xfrm>
            <a:off x="7290435" y="479028"/>
            <a:ext cx="1529715" cy="496729"/>
            <a:chOff x="9814560" y="164465"/>
            <a:chExt cx="2192655" cy="711835"/>
          </a:xfrm>
        </p:grpSpPr>
        <p:pic>
          <p:nvPicPr>
            <p:cNvPr id="14" name="图片 13"/>
            <p:cNvPicPr>
              <a:picLocks noChangeAspect="1"/>
            </p:cNvPicPr>
            <p:nvPr userDrawn="1">
              <p:custDataLst>
                <p:tags r:id="rId5"/>
              </p:custDataLst>
            </p:nvPr>
          </p:nvPicPr>
          <p:blipFill>
            <a:blip r:embed="rId6"/>
            <a:stretch>
              <a:fillRect/>
            </a:stretch>
          </p:blipFill>
          <p:spPr>
            <a:xfrm>
              <a:off x="10479405" y="164465"/>
              <a:ext cx="1527810" cy="711835"/>
            </a:xfrm>
            <a:prstGeom prst="rect">
              <a:avLst/>
            </a:prstGeom>
            <a:ln>
              <a:noFill/>
            </a:ln>
          </p:spPr>
        </p:pic>
        <p:pic>
          <p:nvPicPr>
            <p:cNvPr id="15" name="图片 14"/>
            <p:cNvPicPr>
              <a:picLocks noChangeAspect="1"/>
            </p:cNvPicPr>
            <p:nvPr userDrawn="1">
              <p:custDataLst>
                <p:tags r:id="rId7"/>
              </p:custDataLst>
            </p:nvPr>
          </p:nvPicPr>
          <p:blipFill>
            <a:blip r:embed="rId8"/>
            <a:stretch>
              <a:fillRect/>
            </a:stretch>
          </p:blipFill>
          <p:spPr>
            <a:xfrm flipH="1" flipV="1">
              <a:off x="9814560" y="347980"/>
              <a:ext cx="741045" cy="345440"/>
            </a:xfrm>
            <a:prstGeom prst="rect">
              <a:avLst/>
            </a:prstGeom>
            <a:ln>
              <a:noFill/>
            </a:ln>
          </p:spPr>
        </p:pic>
      </p:grpSp>
      <p:grpSp>
        <p:nvGrpSpPr>
          <p:cNvPr id="11" name="组合 10"/>
          <p:cNvGrpSpPr/>
          <p:nvPr userDrawn="1">
            <p:custDataLst>
              <p:tags r:id="rId9"/>
            </p:custDataLst>
          </p:nvPr>
        </p:nvGrpSpPr>
        <p:grpSpPr>
          <a:xfrm>
            <a:off x="338614" y="5828665"/>
            <a:ext cx="1566386" cy="552450"/>
            <a:chOff x="184785" y="5835650"/>
            <a:chExt cx="2512695" cy="886460"/>
          </a:xfrm>
        </p:grpSpPr>
        <p:pic>
          <p:nvPicPr>
            <p:cNvPr id="12" name="图片 11"/>
            <p:cNvPicPr>
              <a:picLocks noChangeAspect="1"/>
            </p:cNvPicPr>
            <p:nvPr userDrawn="1">
              <p:custDataLst>
                <p:tags r:id="rId10"/>
              </p:custDataLst>
            </p:nvPr>
          </p:nvPicPr>
          <p:blipFill>
            <a:blip r:embed="rId11"/>
            <a:stretch>
              <a:fillRect/>
            </a:stretch>
          </p:blipFill>
          <p:spPr>
            <a:xfrm>
              <a:off x="184785" y="5957570"/>
              <a:ext cx="1771650" cy="764540"/>
            </a:xfrm>
            <a:prstGeom prst="rect">
              <a:avLst/>
            </a:prstGeom>
            <a:ln>
              <a:noFill/>
            </a:ln>
          </p:spPr>
        </p:pic>
        <p:pic>
          <p:nvPicPr>
            <p:cNvPr id="13" name="图片 12"/>
            <p:cNvPicPr>
              <a:picLocks noChangeAspect="1"/>
            </p:cNvPicPr>
            <p:nvPr userDrawn="1">
              <p:custDataLst>
                <p:tags r:id="rId12"/>
              </p:custDataLst>
            </p:nvPr>
          </p:nvPicPr>
          <p:blipFill>
            <a:blip r:embed="rId13"/>
            <a:stretch>
              <a:fillRect/>
            </a:stretch>
          </p:blipFill>
          <p:spPr>
            <a:xfrm flipH="1" flipV="1">
              <a:off x="1956435" y="5835650"/>
              <a:ext cx="741045" cy="345440"/>
            </a:xfrm>
            <a:prstGeom prst="rect">
              <a:avLst/>
            </a:prstGeom>
            <a:ln>
              <a:noFill/>
            </a:ln>
          </p:spPr>
        </p:pic>
      </p:grpSp>
      <p:sp>
        <p:nvSpPr>
          <p:cNvPr id="2" name="标题 1"/>
          <p:cNvSpPr>
            <a:spLocks noGrp="1"/>
          </p:cNvSpPr>
          <p:nvPr userDrawn="1">
            <p:ph type="title" hasCustomPrompt="1"/>
            <p:custDataLst>
              <p:tags r:id="rId14"/>
            </p:custDataLst>
          </p:nvPr>
        </p:nvSpPr>
        <p:spPr>
          <a:xfrm>
            <a:off x="961200" y="1339650"/>
            <a:ext cx="7219800" cy="542700"/>
          </a:xfrm>
        </p:spPr>
        <p:txBody>
          <a:bodyPr lIns="90000" tIns="46800" rIns="90000" bIns="46800" anchor="ctr">
            <a:normAutofit/>
          </a:bodyPr>
          <a:lstStyle>
            <a:lvl1pPr>
              <a:defRPr sz="2400" baseline="0">
                <a:solidFill>
                  <a:schemeClr val="tx1">
                    <a:lumMod val="85000"/>
                    <a:lumOff val="15000"/>
                  </a:schemeClr>
                </a:solidFill>
                <a:latin typeface="Arial" panose="020B0604020202020204" pitchFamily="34" charset="0"/>
                <a:ea typeface="隶书" panose="02010509060101010101" pitchFamily="49" charset="-122"/>
              </a:defRPr>
            </a:lvl1pPr>
          </a:lstStyle>
          <a:p>
            <a:r>
              <a:rPr lang="zh-CN" altLang="en-US" dirty="0"/>
              <a:t>单击此处编辑标题</a:t>
            </a:r>
            <a:endParaRPr lang="zh-CN" altLang="en-US" dirty="0"/>
          </a:p>
        </p:txBody>
      </p:sp>
      <p:sp>
        <p:nvSpPr>
          <p:cNvPr id="7" name="内容占位符 6"/>
          <p:cNvSpPr>
            <a:spLocks noGrp="1"/>
          </p:cNvSpPr>
          <p:nvPr userDrawn="1">
            <p:ph sz="quarter" idx="13"/>
            <p:custDataLst>
              <p:tags r:id="rId15"/>
            </p:custDataLst>
          </p:nvPr>
        </p:nvSpPr>
        <p:spPr>
          <a:xfrm>
            <a:off x="960835" y="2594250"/>
            <a:ext cx="7219950" cy="25839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userDrawn="1">
            <p:ph type="dt" sz="half" idx="10"/>
            <p:custDataLst>
              <p:tags r:id="rId16"/>
            </p:custDataLst>
          </p:nvPr>
        </p:nvSpPr>
        <p:spPr>
          <a:xfrm>
            <a:off x="659807" y="6389433"/>
            <a:ext cx="2025000" cy="237600"/>
          </a:xfrm>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17"/>
            </p:custDataLst>
          </p:nvPr>
        </p:nvSpPr>
        <p:spPr>
          <a:xfrm>
            <a:off x="3087000" y="6389433"/>
            <a:ext cx="2970000" cy="237600"/>
          </a:xfrm>
        </p:spPr>
        <p:txBody>
          <a:bodyPr/>
          <a:lstStyle>
            <a:lvl1pPr>
              <a:defRPr baseline="0">
                <a:latin typeface="隶书" panose="02010509060101010101" pitchFamily="49" charset="-122"/>
                <a:ea typeface="隶书" panose="02010509060101010101" pitchFamily="49" charset="-122"/>
              </a:defRPr>
            </a:lvl1pPr>
          </a:lstStyle>
          <a:p>
            <a:endParaRPr lang="zh-CN" altLang="en-US" dirty="0"/>
          </a:p>
        </p:txBody>
      </p:sp>
      <p:sp>
        <p:nvSpPr>
          <p:cNvPr id="5" name="灯片编号占位符 4"/>
          <p:cNvSpPr>
            <a:spLocks noGrp="1"/>
          </p:cNvSpPr>
          <p:nvPr userDrawn="1">
            <p:ph type="sldNum" sz="quarter" idx="12"/>
            <p:custDataLst>
              <p:tags r:id="rId18"/>
            </p:custDataLst>
          </p:nvPr>
        </p:nvSpPr>
        <p:spPr>
          <a:xfrm>
            <a:off x="6457950" y="6389433"/>
            <a:ext cx="2025000" cy="237600"/>
          </a:xfrm>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左右">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矩形 7"/>
          <p:cNvSpPr/>
          <p:nvPr userDrawn="1">
            <p:custDataLst>
              <p:tags r:id="rId3"/>
            </p:custDataLst>
          </p:nvPr>
        </p:nvSpPr>
        <p:spPr>
          <a:xfrm>
            <a:off x="0" y="0"/>
            <a:ext cx="3617595"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baseline="0" dirty="0">
              <a:latin typeface="隶书" panose="02010509060101010101" pitchFamily="49" charset="-122"/>
              <a:ea typeface="隶书" panose="02010509060101010101" pitchFamily="49" charset="-122"/>
              <a:sym typeface="+mn-ea"/>
            </a:endParaRPr>
          </a:p>
        </p:txBody>
      </p:sp>
      <p:sp>
        <p:nvSpPr>
          <p:cNvPr id="2" name="标题 1"/>
          <p:cNvSpPr>
            <a:spLocks noGrp="1"/>
          </p:cNvSpPr>
          <p:nvPr>
            <p:ph type="title" hasCustomPrompt="1"/>
            <p:custDataLst>
              <p:tags r:id="rId4"/>
            </p:custDataLst>
          </p:nvPr>
        </p:nvSpPr>
        <p:spPr>
          <a:xfrm>
            <a:off x="437400" y="880650"/>
            <a:ext cx="2970000" cy="661500"/>
          </a:xfrm>
        </p:spPr>
        <p:txBody>
          <a:bodyPr lIns="90000" tIns="46800" rIns="90000" bIns="46800" anchor="ctr">
            <a:normAutofit/>
          </a:bodyPr>
          <a:lstStyle>
            <a:lvl1pPr>
              <a:defRPr sz="2700" baseline="0">
                <a:solidFill>
                  <a:schemeClr val="tx1">
                    <a:lumMod val="85000"/>
                    <a:lumOff val="15000"/>
                  </a:schemeClr>
                </a:solidFill>
                <a:latin typeface="Arial" panose="020B0604020202020204" pitchFamily="34" charset="0"/>
                <a:ea typeface="隶书" panose="02010509060101010101" pitchFamily="49"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5"/>
            </p:custDataLst>
          </p:nvPr>
        </p:nvSpPr>
        <p:spPr>
          <a:xfrm>
            <a:off x="659807" y="6389433"/>
            <a:ext cx="2025000" cy="237600"/>
          </a:xfrm>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3087000" y="6389433"/>
            <a:ext cx="2970000" cy="237600"/>
          </a:xfrm>
        </p:spPr>
        <p:txBody>
          <a:bodyPr/>
          <a:lstStyle>
            <a:lvl1pPr>
              <a:defRPr baseline="0">
                <a:latin typeface="隶书" panose="02010509060101010101" pitchFamily="49" charset="-122"/>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6457950" y="6389433"/>
            <a:ext cx="2025000" cy="237600"/>
          </a:xfrm>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8"/>
            </p:custDataLst>
          </p:nvPr>
        </p:nvSpPr>
        <p:spPr>
          <a:xfrm>
            <a:off x="440100" y="2275650"/>
            <a:ext cx="2967300" cy="30699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9"/>
            </p:custDataLst>
          </p:nvPr>
        </p:nvSpPr>
        <p:spPr>
          <a:xfrm>
            <a:off x="3825900" y="1405930"/>
            <a:ext cx="4860000" cy="3815953"/>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2" name="组合 11"/>
          <p:cNvGrpSpPr/>
          <p:nvPr userDrawn="1">
            <p:custDataLst>
              <p:tags r:id="rId10"/>
            </p:custDataLst>
          </p:nvPr>
        </p:nvGrpSpPr>
        <p:grpSpPr>
          <a:xfrm>
            <a:off x="138589" y="5946458"/>
            <a:ext cx="1884521" cy="664845"/>
            <a:chOff x="184785" y="5835650"/>
            <a:chExt cx="2512695" cy="886460"/>
          </a:xfrm>
        </p:grpSpPr>
        <p:pic>
          <p:nvPicPr>
            <p:cNvPr id="13" name="图片 12"/>
            <p:cNvPicPr>
              <a:picLocks noChangeAspect="1"/>
            </p:cNvPicPr>
            <p:nvPr userDrawn="1">
              <p:custDataLst>
                <p:tags r:id="rId11"/>
              </p:custDataLst>
            </p:nvPr>
          </p:nvPicPr>
          <p:blipFill>
            <a:blip r:embed="rId12"/>
            <a:stretch>
              <a:fillRect/>
            </a:stretch>
          </p:blipFill>
          <p:spPr>
            <a:xfrm>
              <a:off x="184785" y="5957570"/>
              <a:ext cx="1771650" cy="764540"/>
            </a:xfrm>
            <a:prstGeom prst="rect">
              <a:avLst/>
            </a:prstGeom>
            <a:ln>
              <a:noFill/>
            </a:ln>
          </p:spPr>
        </p:pic>
        <p:pic>
          <p:nvPicPr>
            <p:cNvPr id="14" name="图片 13"/>
            <p:cNvPicPr>
              <a:picLocks noChangeAspect="1"/>
            </p:cNvPicPr>
            <p:nvPr userDrawn="1">
              <p:custDataLst>
                <p:tags r:id="rId13"/>
              </p:custDataLst>
            </p:nvPr>
          </p:nvPicPr>
          <p:blipFill>
            <a:blip r:embed="rId14"/>
            <a:stretch>
              <a:fillRect/>
            </a:stretch>
          </p:blipFill>
          <p:spPr>
            <a:xfrm flipH="1" flipV="1">
              <a:off x="1956435" y="5835650"/>
              <a:ext cx="741045" cy="345440"/>
            </a:xfrm>
            <a:prstGeom prst="rect">
              <a:avLst/>
            </a:prstGeom>
            <a:ln>
              <a:noFill/>
            </a:ln>
          </p:spPr>
        </p:pic>
      </p:gr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F8241B1A-B138-4DD1-8027-9784E2E65FE0}" type="slidenum">
              <a:rPr lang="zh-CN" altLang="en-US"/>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上下">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矩形 9"/>
          <p:cNvSpPr/>
          <p:nvPr userDrawn="1">
            <p:custDataLst>
              <p:tags r:id="rId3"/>
            </p:custDataLst>
          </p:nvPr>
        </p:nvSpPr>
        <p:spPr>
          <a:xfrm>
            <a:off x="0" y="0"/>
            <a:ext cx="9144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baseline="0">
              <a:latin typeface="隶书" panose="02010509060101010101" pitchFamily="49" charset="-122"/>
              <a:ea typeface="隶书" panose="02010509060101010101" pitchFamily="49" charset="-122"/>
              <a:sym typeface="+mn-ea"/>
            </a:endParaRPr>
          </a:p>
        </p:txBody>
      </p:sp>
      <p:grpSp>
        <p:nvGrpSpPr>
          <p:cNvPr id="11" name="组合 10"/>
          <p:cNvGrpSpPr/>
          <p:nvPr userDrawn="1">
            <p:custDataLst>
              <p:tags r:id="rId4"/>
            </p:custDataLst>
          </p:nvPr>
        </p:nvGrpSpPr>
        <p:grpSpPr>
          <a:xfrm>
            <a:off x="7360920" y="253444"/>
            <a:ext cx="1644491" cy="533876"/>
            <a:chOff x="9814560" y="164465"/>
            <a:chExt cx="2192655" cy="711835"/>
          </a:xfrm>
        </p:grpSpPr>
        <p:pic>
          <p:nvPicPr>
            <p:cNvPr id="12" name="图片 11"/>
            <p:cNvPicPr>
              <a:picLocks noChangeAspect="1"/>
            </p:cNvPicPr>
            <p:nvPr userDrawn="1">
              <p:custDataLst>
                <p:tags r:id="rId5"/>
              </p:custDataLst>
            </p:nvPr>
          </p:nvPicPr>
          <p:blipFill>
            <a:blip r:embed="rId6"/>
            <a:stretch>
              <a:fillRect/>
            </a:stretch>
          </p:blipFill>
          <p:spPr>
            <a:xfrm>
              <a:off x="10479405" y="164465"/>
              <a:ext cx="1527810" cy="711835"/>
            </a:xfrm>
            <a:prstGeom prst="rect">
              <a:avLst/>
            </a:prstGeom>
            <a:ln>
              <a:noFill/>
            </a:ln>
          </p:spPr>
        </p:pic>
        <p:pic>
          <p:nvPicPr>
            <p:cNvPr id="13" name="图片 12"/>
            <p:cNvPicPr>
              <a:picLocks noChangeAspect="1"/>
            </p:cNvPicPr>
            <p:nvPr userDrawn="1">
              <p:custDataLst>
                <p:tags r:id="rId7"/>
              </p:custDataLst>
            </p:nvPr>
          </p:nvPicPr>
          <p:blipFill>
            <a:blip r:embed="rId8"/>
            <a:stretch>
              <a:fillRect/>
            </a:stretch>
          </p:blipFill>
          <p:spPr>
            <a:xfrm flipH="1" flipV="1">
              <a:off x="9814560" y="347980"/>
              <a:ext cx="741045" cy="345440"/>
            </a:xfrm>
            <a:prstGeom prst="rect">
              <a:avLst/>
            </a:prstGeom>
            <a:ln>
              <a:noFill/>
            </a:ln>
          </p:spPr>
        </p:pic>
      </p:grpSp>
      <p:sp>
        <p:nvSpPr>
          <p:cNvPr id="2" name="标题 1"/>
          <p:cNvSpPr>
            <a:spLocks noGrp="1"/>
          </p:cNvSpPr>
          <p:nvPr>
            <p:ph type="title"/>
            <p:custDataLst>
              <p:tags r:id="rId9"/>
            </p:custDataLst>
          </p:nvPr>
        </p:nvSpPr>
        <p:spPr>
          <a:xfrm>
            <a:off x="459000" y="859500"/>
            <a:ext cx="8232300" cy="469800"/>
          </a:xfrm>
        </p:spPr>
        <p:txBody>
          <a:bodyPr lIns="90000" tIns="46800" rIns="90000" bIns="46800" anchor="ctr">
            <a:normAutofit/>
          </a:bodyPr>
          <a:lstStyle>
            <a:lvl1pPr algn="ctr">
              <a:defRPr sz="2700" baseline="0">
                <a:solidFill>
                  <a:schemeClr val="tx1">
                    <a:lumMod val="85000"/>
                    <a:lumOff val="15000"/>
                  </a:schemeClr>
                </a:solidFill>
                <a:latin typeface="Arial" panose="020B0604020202020204" pitchFamily="34" charset="0"/>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659807" y="6389433"/>
            <a:ext cx="2025000" cy="237600"/>
          </a:xfrm>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3087000" y="6389433"/>
            <a:ext cx="2970000" cy="237600"/>
          </a:xfrm>
        </p:spPr>
        <p:txBody>
          <a:bodyPr/>
          <a:lstStyle>
            <a:lvl1pPr>
              <a:defRPr baseline="0">
                <a:latin typeface="隶书" panose="02010509060101010101" pitchFamily="49" charset="-122"/>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6457950" y="6389433"/>
            <a:ext cx="2025000" cy="237600"/>
          </a:xfrm>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459000" y="1763100"/>
            <a:ext cx="8231981" cy="621000"/>
          </a:xfrm>
        </p:spPr>
        <p:txBody>
          <a:bodyPr lIns="90000" tIns="46800" rIns="90000" bIns="46800">
            <a:normAutofit/>
          </a:bodyPr>
          <a:lstStyle>
            <a:lvl1pPr marL="0" indent="0" algn="ctr">
              <a:buNone/>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4"/>
            </p:custDataLst>
          </p:nvPr>
        </p:nvSpPr>
        <p:spPr>
          <a:xfrm>
            <a:off x="459581" y="3236850"/>
            <a:ext cx="8224200" cy="25731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下上">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矩形 7"/>
          <p:cNvSpPr/>
          <p:nvPr userDrawn="1">
            <p:custDataLst>
              <p:tags r:id="rId3"/>
            </p:custDataLst>
          </p:nvPr>
        </p:nvSpPr>
        <p:spPr>
          <a:xfrm>
            <a:off x="0" y="5029201"/>
            <a:ext cx="9144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baseline="0">
              <a:latin typeface="隶书" panose="02010509060101010101" pitchFamily="49" charset="-122"/>
              <a:ea typeface="隶书" panose="02010509060101010101" pitchFamily="49" charset="-122"/>
              <a:sym typeface="+mn-ea"/>
            </a:endParaRPr>
          </a:p>
        </p:txBody>
      </p:sp>
      <p:grpSp>
        <p:nvGrpSpPr>
          <p:cNvPr id="10" name="组合 9"/>
          <p:cNvGrpSpPr/>
          <p:nvPr userDrawn="1">
            <p:custDataLst>
              <p:tags r:id="rId4"/>
            </p:custDataLst>
          </p:nvPr>
        </p:nvGrpSpPr>
        <p:grpSpPr>
          <a:xfrm>
            <a:off x="138589" y="5946458"/>
            <a:ext cx="1884521" cy="664845"/>
            <a:chOff x="184785" y="5835650"/>
            <a:chExt cx="2512695" cy="886460"/>
          </a:xfrm>
        </p:grpSpPr>
        <p:pic>
          <p:nvPicPr>
            <p:cNvPr id="11" name="图片 10"/>
            <p:cNvPicPr>
              <a:picLocks noChangeAspect="1"/>
            </p:cNvPicPr>
            <p:nvPr userDrawn="1">
              <p:custDataLst>
                <p:tags r:id="rId5"/>
              </p:custDataLst>
            </p:nvPr>
          </p:nvPicPr>
          <p:blipFill>
            <a:blip r:embed="rId6"/>
            <a:stretch>
              <a:fillRect/>
            </a:stretch>
          </p:blipFill>
          <p:spPr>
            <a:xfrm>
              <a:off x="184785" y="5957570"/>
              <a:ext cx="1771650" cy="764540"/>
            </a:xfrm>
            <a:prstGeom prst="rect">
              <a:avLst/>
            </a:prstGeom>
            <a:ln>
              <a:noFill/>
            </a:ln>
          </p:spPr>
        </p:pic>
        <p:pic>
          <p:nvPicPr>
            <p:cNvPr id="12" name="图片 11"/>
            <p:cNvPicPr>
              <a:picLocks noChangeAspect="1"/>
            </p:cNvPicPr>
            <p:nvPr userDrawn="1">
              <p:custDataLst>
                <p:tags r:id="rId7"/>
              </p:custDataLst>
            </p:nvPr>
          </p:nvPicPr>
          <p:blipFill>
            <a:blip r:embed="rId8"/>
            <a:stretch>
              <a:fillRect/>
            </a:stretch>
          </p:blipFill>
          <p:spPr>
            <a:xfrm flipH="1" flipV="1">
              <a:off x="1956435" y="5835650"/>
              <a:ext cx="741045" cy="345440"/>
            </a:xfrm>
            <a:prstGeom prst="rect">
              <a:avLst/>
            </a:prstGeom>
            <a:ln>
              <a:noFill/>
            </a:ln>
          </p:spPr>
        </p:pic>
      </p:grpSp>
      <p:sp>
        <p:nvSpPr>
          <p:cNvPr id="2" name="标题 1"/>
          <p:cNvSpPr>
            <a:spLocks noGrp="1"/>
          </p:cNvSpPr>
          <p:nvPr>
            <p:ph type="title"/>
            <p:custDataLst>
              <p:tags r:id="rId9"/>
            </p:custDataLst>
          </p:nvPr>
        </p:nvSpPr>
        <p:spPr>
          <a:xfrm>
            <a:off x="453600" y="740250"/>
            <a:ext cx="8232300" cy="423900"/>
          </a:xfrm>
        </p:spPr>
        <p:txBody>
          <a:bodyPr lIns="90000" tIns="46800" rIns="90000" bIns="46800" anchor="ctr">
            <a:normAutofit/>
          </a:bodyPr>
          <a:lstStyle>
            <a:lvl1pPr algn="ctr">
              <a:defRPr sz="2400" baseline="0">
                <a:solidFill>
                  <a:schemeClr val="tx1">
                    <a:lumMod val="85000"/>
                    <a:lumOff val="15000"/>
                  </a:schemeClr>
                </a:solidFill>
                <a:latin typeface="Arial" panose="020B0604020202020204" pitchFamily="34" charset="0"/>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659807" y="6389433"/>
            <a:ext cx="2025000" cy="237600"/>
          </a:xfrm>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3087000" y="6389433"/>
            <a:ext cx="2970000" cy="237600"/>
          </a:xfrm>
        </p:spPr>
        <p:txBody>
          <a:bodyPr/>
          <a:lstStyle>
            <a:lvl1pPr>
              <a:defRPr baseline="0">
                <a:latin typeface="隶书" panose="02010509060101010101" pitchFamily="49" charset="-122"/>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6457950" y="6389433"/>
            <a:ext cx="2025000" cy="237600"/>
          </a:xfrm>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453628" y="2082600"/>
            <a:ext cx="8243100" cy="24084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4"/>
            </p:custDataLst>
          </p:nvPr>
        </p:nvSpPr>
        <p:spPr>
          <a:xfrm>
            <a:off x="445500" y="5306850"/>
            <a:ext cx="8251200" cy="758700"/>
          </a:xfrm>
        </p:spPr>
        <p:txBody>
          <a:bodyPr lIns="90000" tIns="46800" rIns="90000" bIns="46800">
            <a:normAutofit/>
          </a:bodyPr>
          <a:lstStyle>
            <a:lvl1pPr marL="0" indent="0">
              <a:buNone/>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导航">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矩形 9"/>
          <p:cNvSpPr/>
          <p:nvPr userDrawn="1">
            <p:custDataLst>
              <p:tags r:id="rId3"/>
            </p:custDataLst>
          </p:nvPr>
        </p:nvSpPr>
        <p:spPr>
          <a:xfrm>
            <a:off x="0" y="0"/>
            <a:ext cx="9144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baseline="0">
              <a:latin typeface="隶书" panose="02010509060101010101" pitchFamily="49" charset="-122"/>
              <a:ea typeface="隶书" panose="02010509060101010101" pitchFamily="49" charset="-122"/>
              <a:sym typeface="+mn-ea"/>
            </a:endParaRPr>
          </a:p>
        </p:txBody>
      </p:sp>
      <p:grpSp>
        <p:nvGrpSpPr>
          <p:cNvPr id="16" name="组合 15"/>
          <p:cNvGrpSpPr/>
          <p:nvPr userDrawn="1">
            <p:custDataLst>
              <p:tags r:id="rId4"/>
            </p:custDataLst>
          </p:nvPr>
        </p:nvGrpSpPr>
        <p:grpSpPr>
          <a:xfrm>
            <a:off x="7672041" y="191187"/>
            <a:ext cx="1390028" cy="451266"/>
            <a:chOff x="9814560" y="164465"/>
            <a:chExt cx="2192655" cy="711835"/>
          </a:xfrm>
        </p:grpSpPr>
        <p:pic>
          <p:nvPicPr>
            <p:cNvPr id="17" name="图片 16"/>
            <p:cNvPicPr>
              <a:picLocks noChangeAspect="1"/>
            </p:cNvPicPr>
            <p:nvPr userDrawn="1">
              <p:custDataLst>
                <p:tags r:id="rId5"/>
              </p:custDataLst>
            </p:nvPr>
          </p:nvPicPr>
          <p:blipFill>
            <a:blip r:embed="rId6"/>
            <a:stretch>
              <a:fillRect/>
            </a:stretch>
          </p:blipFill>
          <p:spPr>
            <a:xfrm>
              <a:off x="10479405" y="164465"/>
              <a:ext cx="1527810" cy="711835"/>
            </a:xfrm>
            <a:prstGeom prst="rect">
              <a:avLst/>
            </a:prstGeom>
            <a:ln>
              <a:noFill/>
            </a:ln>
          </p:spPr>
        </p:pic>
        <p:pic>
          <p:nvPicPr>
            <p:cNvPr id="18" name="图片 17"/>
            <p:cNvPicPr>
              <a:picLocks noChangeAspect="1"/>
            </p:cNvPicPr>
            <p:nvPr userDrawn="1">
              <p:custDataLst>
                <p:tags r:id="rId7"/>
              </p:custDataLst>
            </p:nvPr>
          </p:nvPicPr>
          <p:blipFill>
            <a:blip r:embed="rId8"/>
            <a:stretch>
              <a:fillRect/>
            </a:stretch>
          </p:blipFill>
          <p:spPr>
            <a:xfrm flipH="1" flipV="1">
              <a:off x="9814560" y="347980"/>
              <a:ext cx="741045" cy="345440"/>
            </a:xfrm>
            <a:prstGeom prst="rect">
              <a:avLst/>
            </a:prstGeom>
            <a:ln>
              <a:noFill/>
            </a:ln>
          </p:spPr>
        </p:pic>
      </p:grpSp>
      <p:sp>
        <p:nvSpPr>
          <p:cNvPr id="2" name="标题 1"/>
          <p:cNvSpPr>
            <a:spLocks noGrp="1"/>
          </p:cNvSpPr>
          <p:nvPr>
            <p:ph type="title"/>
            <p:custDataLst>
              <p:tags r:id="rId9"/>
            </p:custDataLst>
          </p:nvPr>
        </p:nvSpPr>
        <p:spPr>
          <a:xfrm>
            <a:off x="434700" y="292846"/>
            <a:ext cx="8278200" cy="331473"/>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659807" y="6389433"/>
            <a:ext cx="2025000" cy="237600"/>
          </a:xfrm>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3087000" y="6389433"/>
            <a:ext cx="2970000" cy="237600"/>
          </a:xfrm>
        </p:spPr>
        <p:txBody>
          <a:bodyPr/>
          <a:lstStyle>
            <a:lvl1pPr>
              <a:defRPr baseline="0">
                <a:latin typeface="隶书" panose="02010509060101010101" pitchFamily="49" charset="-122"/>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6457950" y="6389433"/>
            <a:ext cx="2025000" cy="237600"/>
          </a:xfrm>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434700" y="2025000"/>
            <a:ext cx="4006800" cy="21708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4"/>
            </p:custDataLst>
          </p:nvPr>
        </p:nvSpPr>
        <p:spPr>
          <a:xfrm>
            <a:off x="4681800" y="2025000"/>
            <a:ext cx="4025700" cy="21708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5"/>
            </p:custDataLst>
          </p:nvPr>
        </p:nvSpPr>
        <p:spPr>
          <a:xfrm>
            <a:off x="429300" y="4914450"/>
            <a:ext cx="4006800" cy="585900"/>
          </a:xfrm>
        </p:spPr>
        <p:txBody>
          <a:bodyPr lIns="90000" tIns="46800" rIns="90000" bIns="46800">
            <a:normAutofit/>
          </a:bodyPr>
          <a:lstStyle>
            <a:lvl1pPr marL="0" indent="0">
              <a:buNone/>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6"/>
            </p:custDataLst>
          </p:nvPr>
        </p:nvSpPr>
        <p:spPr>
          <a:xfrm>
            <a:off x="4689900" y="4910850"/>
            <a:ext cx="4025700" cy="585900"/>
          </a:xfrm>
        </p:spPr>
        <p:txBody>
          <a:bodyPr lIns="90000" tIns="46800" rIns="90000" bIns="46800">
            <a:normAutofit/>
          </a:bodyPr>
          <a:lstStyle>
            <a:lvl1pPr marL="0" indent="0">
              <a:buNone/>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腰带">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矩形 9"/>
          <p:cNvSpPr/>
          <p:nvPr userDrawn="1">
            <p:custDataLst>
              <p:tags r:id="rId3"/>
            </p:custDataLst>
          </p:nvPr>
        </p:nvSpPr>
        <p:spPr>
          <a:xfrm>
            <a:off x="0" y="1576668"/>
            <a:ext cx="9144000" cy="370466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baseline="0">
              <a:latin typeface="隶书" panose="02010509060101010101" pitchFamily="49" charset="-122"/>
              <a:ea typeface="隶书" panose="02010509060101010101" pitchFamily="49" charset="-122"/>
              <a:sym typeface="+mn-ea"/>
            </a:endParaRPr>
          </a:p>
        </p:txBody>
      </p:sp>
      <p:sp>
        <p:nvSpPr>
          <p:cNvPr id="2" name="标题 1"/>
          <p:cNvSpPr>
            <a:spLocks noGrp="1"/>
          </p:cNvSpPr>
          <p:nvPr>
            <p:ph type="title" hasCustomPrompt="1"/>
            <p:custDataLst>
              <p:tags r:id="rId4"/>
            </p:custDataLst>
          </p:nvPr>
        </p:nvSpPr>
        <p:spPr>
          <a:xfrm>
            <a:off x="1142100" y="1637550"/>
            <a:ext cx="6858000" cy="1790100"/>
          </a:xfrm>
        </p:spPr>
        <p:txBody>
          <a:bodyPr lIns="90000" tIns="46800" rIns="90000" bIns="46800" anchor="b">
            <a:normAutofit/>
          </a:bodyPr>
          <a:lstStyle>
            <a:lvl1pPr algn="ctr">
              <a:defRPr sz="4500" baseline="0">
                <a:solidFill>
                  <a:schemeClr val="tx1">
                    <a:lumMod val="85000"/>
                    <a:lumOff val="15000"/>
                  </a:schemeClr>
                </a:solidFill>
                <a:latin typeface="Arial" panose="020B0604020202020204" pitchFamily="34" charset="0"/>
                <a:ea typeface="隶书" panose="02010509060101010101" pitchFamily="49"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5"/>
            </p:custDataLst>
          </p:nvPr>
        </p:nvSpPr>
        <p:spPr>
          <a:xfrm>
            <a:off x="659807" y="6389433"/>
            <a:ext cx="2025000" cy="237600"/>
          </a:xfrm>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3087000" y="6389433"/>
            <a:ext cx="2970000" cy="237600"/>
          </a:xfrm>
        </p:spPr>
        <p:txBody>
          <a:bodyPr/>
          <a:lstStyle>
            <a:lvl1pPr>
              <a:defRPr baseline="0">
                <a:latin typeface="隶书" panose="02010509060101010101" pitchFamily="49" charset="-122"/>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6457950" y="6389433"/>
            <a:ext cx="2025000" cy="237600"/>
          </a:xfrm>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8"/>
            </p:custDataLst>
          </p:nvPr>
        </p:nvSpPr>
        <p:spPr>
          <a:xfrm>
            <a:off x="1141810" y="4069800"/>
            <a:ext cx="6858000" cy="1242000"/>
          </a:xfrm>
        </p:spPr>
        <p:txBody>
          <a:bodyPr lIns="90000" tIns="46800" rIns="90000" bIns="46800">
            <a:normAutofit/>
          </a:bodyPr>
          <a:lstStyle>
            <a:lvl1pPr marL="0" indent="0" algn="ctr">
              <a:buNone/>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9"/>
            </p:custDataLst>
          </p:nvPr>
        </p:nvGrpSpPr>
        <p:grpSpPr>
          <a:xfrm rot="5400000">
            <a:off x="8482965" y="2606437"/>
            <a:ext cx="1644491" cy="533876"/>
            <a:chOff x="9814560" y="164465"/>
            <a:chExt cx="2192655" cy="711835"/>
          </a:xfrm>
        </p:grpSpPr>
        <p:pic>
          <p:nvPicPr>
            <p:cNvPr id="13" name="图片 12"/>
            <p:cNvPicPr>
              <a:picLocks noChangeAspect="1"/>
            </p:cNvPicPr>
            <p:nvPr userDrawn="1">
              <p:custDataLst>
                <p:tags r:id="rId10"/>
              </p:custDataLst>
            </p:nvPr>
          </p:nvPicPr>
          <p:blipFill>
            <a:blip r:embed="rId11"/>
            <a:stretch>
              <a:fillRect/>
            </a:stretch>
          </p:blipFill>
          <p:spPr>
            <a:xfrm>
              <a:off x="10479405" y="164465"/>
              <a:ext cx="1527810" cy="711835"/>
            </a:xfrm>
            <a:prstGeom prst="rect">
              <a:avLst/>
            </a:prstGeom>
            <a:ln>
              <a:noFill/>
            </a:ln>
          </p:spPr>
        </p:pic>
        <p:pic>
          <p:nvPicPr>
            <p:cNvPr id="14" name="图片 13"/>
            <p:cNvPicPr>
              <a:picLocks noChangeAspect="1"/>
            </p:cNvPicPr>
            <p:nvPr userDrawn="1">
              <p:custDataLst>
                <p:tags r:id="rId12"/>
              </p:custDataLst>
            </p:nvPr>
          </p:nvPicPr>
          <p:blipFill>
            <a:blip r:embed="rId13"/>
            <a:stretch>
              <a:fillRect/>
            </a:stretch>
          </p:blipFill>
          <p:spPr>
            <a:xfrm flipH="1" flipV="1">
              <a:off x="9814560" y="347980"/>
              <a:ext cx="741045" cy="345440"/>
            </a:xfrm>
            <a:prstGeom prst="rect">
              <a:avLst/>
            </a:prstGeom>
            <a:ln>
              <a:noFill/>
            </a:ln>
          </p:spPr>
        </p:pic>
      </p:grpSp>
      <p:grpSp>
        <p:nvGrpSpPr>
          <p:cNvPr id="15" name="组合 14"/>
          <p:cNvGrpSpPr/>
          <p:nvPr userDrawn="1">
            <p:custDataLst>
              <p:tags r:id="rId14"/>
            </p:custDataLst>
          </p:nvPr>
        </p:nvGrpSpPr>
        <p:grpSpPr>
          <a:xfrm rot="5400000" flipH="1" flipV="1">
            <a:off x="95250" y="2607072"/>
            <a:ext cx="1644491" cy="533876"/>
            <a:chOff x="9814560" y="164465"/>
            <a:chExt cx="2192655" cy="711835"/>
          </a:xfrm>
        </p:grpSpPr>
        <p:pic>
          <p:nvPicPr>
            <p:cNvPr id="16" name="图片 15"/>
            <p:cNvPicPr>
              <a:picLocks noChangeAspect="1"/>
            </p:cNvPicPr>
            <p:nvPr userDrawn="1">
              <p:custDataLst>
                <p:tags r:id="rId15"/>
              </p:custDataLst>
            </p:nvPr>
          </p:nvPicPr>
          <p:blipFill>
            <a:blip r:embed="rId11"/>
            <a:stretch>
              <a:fillRect/>
            </a:stretch>
          </p:blipFill>
          <p:spPr>
            <a:xfrm>
              <a:off x="10479405" y="164465"/>
              <a:ext cx="1527810" cy="711835"/>
            </a:xfrm>
            <a:prstGeom prst="rect">
              <a:avLst/>
            </a:prstGeom>
            <a:ln>
              <a:noFill/>
            </a:ln>
          </p:spPr>
        </p:pic>
        <p:pic>
          <p:nvPicPr>
            <p:cNvPr id="17" name="图片 16"/>
            <p:cNvPicPr>
              <a:picLocks noChangeAspect="1"/>
            </p:cNvPicPr>
            <p:nvPr userDrawn="1">
              <p:custDataLst>
                <p:tags r:id="rId16"/>
              </p:custDataLst>
            </p:nvPr>
          </p:nvPicPr>
          <p:blipFill>
            <a:blip r:embed="rId13"/>
            <a:stretch>
              <a:fillRect/>
            </a:stretch>
          </p:blipFill>
          <p:spPr>
            <a:xfrm flipH="1" flipV="1">
              <a:off x="9814560" y="347980"/>
              <a:ext cx="741045" cy="345440"/>
            </a:xfrm>
            <a:prstGeom prst="rect">
              <a:avLst/>
            </a:prstGeom>
            <a:ln>
              <a:noFill/>
            </a:ln>
          </p:spPr>
        </p:pic>
      </p:gr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DC691065-F919-4B19-A3DE-12F259AF2A2A}" type="slidenum">
              <a:rPr lang="zh-CN" alt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5" Type="http://schemas.openxmlformats.org/officeDocument/2006/relationships/theme" Target="../theme/theme2.xml"/><Relationship Id="rId24" Type="http://schemas.openxmlformats.org/officeDocument/2006/relationships/tags" Target="../tags/tag190.xml"/><Relationship Id="rId23" Type="http://schemas.openxmlformats.org/officeDocument/2006/relationships/tags" Target="../tags/tag189.xml"/><Relationship Id="rId22" Type="http://schemas.openxmlformats.org/officeDocument/2006/relationships/tags" Target="../tags/tag188.xml"/><Relationship Id="rId21" Type="http://schemas.openxmlformats.org/officeDocument/2006/relationships/tags" Target="../tags/tag187.xml"/><Relationship Id="rId20" Type="http://schemas.openxmlformats.org/officeDocument/2006/relationships/tags" Target="../tags/tag186.xml"/><Relationship Id="rId2" Type="http://schemas.openxmlformats.org/officeDocument/2006/relationships/slideLayout" Target="../slideLayouts/slideLayout13.xml"/><Relationship Id="rId19" Type="http://schemas.openxmlformats.org/officeDocument/2006/relationships/tags" Target="../tags/tag185.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8.xml"/><Relationship Id="rId8" Type="http://schemas.openxmlformats.org/officeDocument/2006/relationships/slideLayout" Target="../slideLayouts/slideLayout37.xml"/><Relationship Id="rId7" Type="http://schemas.openxmlformats.org/officeDocument/2006/relationships/slideLayout" Target="../slideLayouts/slideLayout36.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3" Type="http://schemas.openxmlformats.org/officeDocument/2006/relationships/slideLayout" Target="../slideLayouts/slideLayout32.xml"/><Relationship Id="rId25" Type="http://schemas.openxmlformats.org/officeDocument/2006/relationships/theme" Target="../theme/theme3.xml"/><Relationship Id="rId24" Type="http://schemas.openxmlformats.org/officeDocument/2006/relationships/tags" Target="../tags/tag380.xml"/><Relationship Id="rId23" Type="http://schemas.openxmlformats.org/officeDocument/2006/relationships/tags" Target="../tags/tag379.xml"/><Relationship Id="rId22" Type="http://schemas.openxmlformats.org/officeDocument/2006/relationships/tags" Target="../tags/tag378.xml"/><Relationship Id="rId21" Type="http://schemas.openxmlformats.org/officeDocument/2006/relationships/tags" Target="../tags/tag377.xml"/><Relationship Id="rId20" Type="http://schemas.openxmlformats.org/officeDocument/2006/relationships/tags" Target="../tags/tag376.xml"/><Relationship Id="rId2" Type="http://schemas.openxmlformats.org/officeDocument/2006/relationships/slideLayout" Target="../slideLayouts/slideLayout31.xml"/><Relationship Id="rId19" Type="http://schemas.openxmlformats.org/officeDocument/2006/relationships/tags" Target="../tags/tag375.xml"/><Relationship Id="rId18" Type="http://schemas.openxmlformats.org/officeDocument/2006/relationships/slideLayout" Target="../slideLayouts/slideLayout47.xml"/><Relationship Id="rId17" Type="http://schemas.openxmlformats.org/officeDocument/2006/relationships/slideLayout" Target="../slideLayouts/slideLayout46.xml"/><Relationship Id="rId16" Type="http://schemas.openxmlformats.org/officeDocument/2006/relationships/slideLayout" Target="../slideLayouts/slideLayout45.xml"/><Relationship Id="rId15" Type="http://schemas.openxmlformats.org/officeDocument/2006/relationships/slideLayout" Target="../slideLayouts/slideLayout44.xml"/><Relationship Id="rId14" Type="http://schemas.openxmlformats.org/officeDocument/2006/relationships/slideLayout" Target="../slideLayouts/slideLayout43.xml"/><Relationship Id="rId13" Type="http://schemas.openxmlformats.org/officeDocument/2006/relationships/slideLayout" Target="../slideLayouts/slideLayout42.xml"/><Relationship Id="rId12" Type="http://schemas.openxmlformats.org/officeDocument/2006/relationships/slideLayout" Target="../slideLayouts/slideLayout41.xml"/><Relationship Id="rId11" Type="http://schemas.openxmlformats.org/officeDocument/2006/relationships/slideLayout" Target="../slideLayouts/slideLayout40.xml"/><Relationship Id="rId10" Type="http://schemas.openxmlformats.org/officeDocument/2006/relationships/slideLayout" Target="../slideLayouts/slideLayout39.xml"/><Relationship Id="rId1"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56.xml"/><Relationship Id="rId8" Type="http://schemas.openxmlformats.org/officeDocument/2006/relationships/slideLayout" Target="../slideLayouts/slideLayout55.xml"/><Relationship Id="rId7" Type="http://schemas.openxmlformats.org/officeDocument/2006/relationships/slideLayout" Target="../slideLayouts/slideLayout54.xml"/><Relationship Id="rId6" Type="http://schemas.openxmlformats.org/officeDocument/2006/relationships/slideLayout" Target="../slideLayouts/slideLayout53.xml"/><Relationship Id="rId5" Type="http://schemas.openxmlformats.org/officeDocument/2006/relationships/slideLayout" Target="../slideLayouts/slideLayout52.xml"/><Relationship Id="rId4" Type="http://schemas.openxmlformats.org/officeDocument/2006/relationships/slideLayout" Target="../slideLayouts/slideLayout51.xml"/><Relationship Id="rId3" Type="http://schemas.openxmlformats.org/officeDocument/2006/relationships/slideLayout" Target="../slideLayouts/slideLayout50.xml"/><Relationship Id="rId25" Type="http://schemas.openxmlformats.org/officeDocument/2006/relationships/theme" Target="../theme/theme4.xml"/><Relationship Id="rId24" Type="http://schemas.openxmlformats.org/officeDocument/2006/relationships/tags" Target="../tags/tag570.xml"/><Relationship Id="rId23" Type="http://schemas.openxmlformats.org/officeDocument/2006/relationships/tags" Target="../tags/tag569.xml"/><Relationship Id="rId22" Type="http://schemas.openxmlformats.org/officeDocument/2006/relationships/tags" Target="../tags/tag568.xml"/><Relationship Id="rId21" Type="http://schemas.openxmlformats.org/officeDocument/2006/relationships/tags" Target="../tags/tag567.xml"/><Relationship Id="rId20" Type="http://schemas.openxmlformats.org/officeDocument/2006/relationships/tags" Target="../tags/tag566.xml"/><Relationship Id="rId2" Type="http://schemas.openxmlformats.org/officeDocument/2006/relationships/slideLayout" Target="../slideLayouts/slideLayout49.xml"/><Relationship Id="rId19" Type="http://schemas.openxmlformats.org/officeDocument/2006/relationships/tags" Target="../tags/tag565.xml"/><Relationship Id="rId18" Type="http://schemas.openxmlformats.org/officeDocument/2006/relationships/slideLayout" Target="../slideLayouts/slideLayout65.xml"/><Relationship Id="rId17" Type="http://schemas.openxmlformats.org/officeDocument/2006/relationships/slideLayout" Target="../slideLayouts/slideLayout64.xml"/><Relationship Id="rId16" Type="http://schemas.openxmlformats.org/officeDocument/2006/relationships/slideLayout" Target="../slideLayouts/slideLayout63.xml"/><Relationship Id="rId15" Type="http://schemas.openxmlformats.org/officeDocument/2006/relationships/slideLayout" Target="../slideLayouts/slideLayout62.xml"/><Relationship Id="rId14" Type="http://schemas.openxmlformats.org/officeDocument/2006/relationships/slideLayout" Target="../slideLayouts/slideLayout61.xml"/><Relationship Id="rId13" Type="http://schemas.openxmlformats.org/officeDocument/2006/relationships/slideLayout" Target="../slideLayouts/slideLayout60.xml"/><Relationship Id="rId12" Type="http://schemas.openxmlformats.org/officeDocument/2006/relationships/slideLayout" Target="../slideLayouts/slideLayout59.xml"/><Relationship Id="rId11" Type="http://schemas.openxmlformats.org/officeDocument/2006/relationships/slideLayout" Target="../slideLayouts/slideLayout58.xml"/><Relationship Id="rId10" Type="http://schemas.openxmlformats.org/officeDocument/2006/relationships/slideLayout" Target="../slideLayouts/slideLayout57.xml"/><Relationship Id="rId1"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74.xml"/><Relationship Id="rId8" Type="http://schemas.openxmlformats.org/officeDocument/2006/relationships/slideLayout" Target="../slideLayouts/slideLayout73.xml"/><Relationship Id="rId7" Type="http://schemas.openxmlformats.org/officeDocument/2006/relationships/slideLayout" Target="../slideLayouts/slideLayout72.xml"/><Relationship Id="rId6" Type="http://schemas.openxmlformats.org/officeDocument/2006/relationships/slideLayout" Target="../slideLayouts/slideLayout71.xml"/><Relationship Id="rId5" Type="http://schemas.openxmlformats.org/officeDocument/2006/relationships/slideLayout" Target="../slideLayouts/slideLayout70.xml"/><Relationship Id="rId4" Type="http://schemas.openxmlformats.org/officeDocument/2006/relationships/slideLayout" Target="../slideLayouts/slideLayout69.xml"/><Relationship Id="rId3" Type="http://schemas.openxmlformats.org/officeDocument/2006/relationships/slideLayout" Target="../slideLayouts/slideLayout68.xml"/><Relationship Id="rId25" Type="http://schemas.openxmlformats.org/officeDocument/2006/relationships/theme" Target="../theme/theme5.xml"/><Relationship Id="rId24" Type="http://schemas.openxmlformats.org/officeDocument/2006/relationships/tags" Target="../tags/tag760.xml"/><Relationship Id="rId23" Type="http://schemas.openxmlformats.org/officeDocument/2006/relationships/tags" Target="../tags/tag759.xml"/><Relationship Id="rId22" Type="http://schemas.openxmlformats.org/officeDocument/2006/relationships/tags" Target="../tags/tag758.xml"/><Relationship Id="rId21" Type="http://schemas.openxmlformats.org/officeDocument/2006/relationships/tags" Target="../tags/tag757.xml"/><Relationship Id="rId20" Type="http://schemas.openxmlformats.org/officeDocument/2006/relationships/tags" Target="../tags/tag756.xml"/><Relationship Id="rId2" Type="http://schemas.openxmlformats.org/officeDocument/2006/relationships/slideLayout" Target="../slideLayouts/slideLayout67.xml"/><Relationship Id="rId19" Type="http://schemas.openxmlformats.org/officeDocument/2006/relationships/tags" Target="../tags/tag755.xml"/><Relationship Id="rId18" Type="http://schemas.openxmlformats.org/officeDocument/2006/relationships/slideLayout" Target="../slideLayouts/slideLayout83.xml"/><Relationship Id="rId17" Type="http://schemas.openxmlformats.org/officeDocument/2006/relationships/slideLayout" Target="../slideLayouts/slideLayout82.xml"/><Relationship Id="rId16" Type="http://schemas.openxmlformats.org/officeDocument/2006/relationships/slideLayout" Target="../slideLayouts/slideLayout81.xml"/><Relationship Id="rId15" Type="http://schemas.openxmlformats.org/officeDocument/2006/relationships/slideLayout" Target="../slideLayouts/slideLayout80.xml"/><Relationship Id="rId14" Type="http://schemas.openxmlformats.org/officeDocument/2006/relationships/slideLayout" Target="../slideLayouts/slideLayout79.xml"/><Relationship Id="rId13" Type="http://schemas.openxmlformats.org/officeDocument/2006/relationships/slideLayout" Target="../slideLayouts/slideLayout78.xml"/><Relationship Id="rId12" Type="http://schemas.openxmlformats.org/officeDocument/2006/relationships/slideLayout" Target="../slideLayouts/slideLayout77.xml"/><Relationship Id="rId11" Type="http://schemas.openxmlformats.org/officeDocument/2006/relationships/slideLayout" Target="../slideLayouts/slideLayout76.xml"/><Relationship Id="rId10" Type="http://schemas.openxmlformats.org/officeDocument/2006/relationships/slideLayout" Target="../slideLayouts/slideLayout75.xml"/><Relationship Id="rId1"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tx1"/>
        </a:solidFill>
        <a:effectLst/>
      </p:bgPr>
    </p:bg>
    <p:spTree>
      <p:nvGrpSpPr>
        <p:cNvPr id="1" name=""/>
        <p:cNvGrpSpPr/>
        <p:nvPr/>
      </p:nvGrpSpPr>
      <p:grpSpPr>
        <a:xfrm>
          <a:off x="0" y="0"/>
          <a:ext cx="0" cy="0"/>
          <a:chOff x="0" y="0"/>
          <a:chExt cx="0" cy="0"/>
        </a:xfrm>
      </p:grpSpPr>
      <p:pic>
        <p:nvPicPr>
          <p:cNvPr id="1026" name="Picture 2" descr="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1066800" y="609600"/>
            <a:ext cx="7391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8" name="Rectangle 4"/>
          <p:cNvSpPr>
            <a:spLocks noGrp="1" noChangeArrowheads="1"/>
          </p:cNvSpPr>
          <p:nvPr>
            <p:ph type="body" idx="1"/>
          </p:nvPr>
        </p:nvSpPr>
        <p:spPr bwMode="auto">
          <a:xfrm>
            <a:off x="1066800" y="1981200"/>
            <a:ext cx="7391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1029" name="Rectangle 5"/>
          <p:cNvSpPr>
            <a:spLocks noGrp="1" noChangeArrowheads="1"/>
          </p:cNvSpPr>
          <p:nvPr>
            <p:ph type="dt" sz="half" idx="2"/>
          </p:nvPr>
        </p:nvSpPr>
        <p:spPr bwMode="auto">
          <a:xfrm>
            <a:off x="1066800" y="6248400"/>
            <a:ext cx="1828800" cy="457200"/>
          </a:xfrm>
          <a:prstGeom prst="rect">
            <a:avLst/>
          </a:prstGeom>
          <a:noFill/>
          <a:ln>
            <a:noFill/>
          </a:ln>
          <a:effectLst/>
        </p:spPr>
        <p:txBody>
          <a:bodyPr vert="horz" wrap="square" lIns="91440" tIns="45720" rIns="91440" bIns="45720" numCol="1" anchor="t" anchorCtr="0" compatLnSpc="1"/>
          <a:lstStyle>
            <a:lvl1pPr algn="l">
              <a:buFont typeface="Arial" panose="020B0604020202020204" pitchFamily="34" charset="0"/>
              <a:buNone/>
              <a:defRPr sz="1400">
                <a:ea typeface="+mn-ea"/>
              </a:defRPr>
            </a:lvl1pPr>
          </a:lstStyle>
          <a:p>
            <a:pPr>
              <a:defRPr/>
            </a:pPr>
            <a:endParaRPr lang="en-US"/>
          </a:p>
        </p:txBody>
      </p:sp>
      <p:sp>
        <p:nvSpPr>
          <p:cNvPr id="1030" name="Rectangle 6"/>
          <p:cNvSpPr>
            <a:spLocks noGrp="1" noChangeArrowheads="1"/>
          </p:cNvSpPr>
          <p:nvPr>
            <p:ph type="ftr" sz="quarter" idx="3"/>
          </p:nvPr>
        </p:nvSpPr>
        <p:spPr bwMode="auto">
          <a:xfrm>
            <a:off x="3429000" y="6248400"/>
            <a:ext cx="2895600" cy="457200"/>
          </a:xfrm>
          <a:prstGeom prst="rect">
            <a:avLst/>
          </a:prstGeom>
          <a:noFill/>
          <a:ln>
            <a:noFill/>
          </a:ln>
          <a:effectLst/>
        </p:spPr>
        <p:txBody>
          <a:bodyPr vert="horz" wrap="square" lIns="91440" tIns="45720" rIns="91440" bIns="45720" numCol="1" anchor="t" anchorCtr="0" compatLnSpc="1"/>
          <a:lstStyle>
            <a:lvl1pPr algn="ctr">
              <a:buFont typeface="Arial" panose="020B0604020202020204" pitchFamily="34" charset="0"/>
              <a:buNone/>
              <a:defRPr sz="1400">
                <a:ea typeface="+mn-ea"/>
              </a:defRPr>
            </a:lvl1pPr>
          </a:lstStyle>
          <a:p>
            <a:pPr>
              <a:defRPr/>
            </a:pPr>
            <a:endParaRPr lang="en-US"/>
          </a:p>
        </p:txBody>
      </p:sp>
      <p:sp>
        <p:nvSpPr>
          <p:cNvPr id="1031" name="Rectangle 7"/>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lstStyle>
            <a:lvl1pPr algn="r">
              <a:buFont typeface="Arial" panose="020B0604020202020204" pitchFamily="34" charset="0"/>
              <a:buNone/>
              <a:defRPr sz="1400">
                <a:ea typeface="+mn-ea"/>
              </a:defRPr>
            </a:lvl1pPr>
          </a:lstStyle>
          <a:p>
            <a:pPr>
              <a:defRPr/>
            </a:pPr>
            <a:fld id="{587C85FE-062C-4172-9627-FDDB92C9D62F}" type="slidenum">
              <a:rPr lang="zh-CN" altLang="en-US"/>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502412" y="1189673"/>
            <a:ext cx="8139178" cy="331473"/>
          </a:xfrm>
          <a:prstGeom prst="rect">
            <a:avLst/>
          </a:prstGeom>
        </p:spPr>
        <p:txBody>
          <a:bodyPr vert="horz" lIns="90170" tIns="46990" rIns="90170" bIns="4699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502412" y="1571631"/>
            <a:ext cx="8139178" cy="4041680"/>
          </a:xfrm>
          <a:prstGeom prst="rect">
            <a:avLst/>
          </a:prstGeom>
        </p:spPr>
        <p:txBody>
          <a:bodyPr vert="horz"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659807" y="5619625"/>
            <a:ext cx="2025000" cy="237600"/>
          </a:xfrm>
          <a:prstGeom prst="rect">
            <a:avLst/>
          </a:prstGeom>
        </p:spPr>
        <p:txBody>
          <a:bodyPr vert="horz" lIns="91440" tIns="45720" rIns="91440" bIns="45720" rtlCol="0" anchor="ctr">
            <a:normAutofit/>
          </a:bodyPr>
          <a:lstStyle>
            <a:lvl1pPr algn="l">
              <a:defRPr sz="9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3087000" y="5619625"/>
            <a:ext cx="2970000" cy="237600"/>
          </a:xfrm>
          <a:prstGeom prst="rect">
            <a:avLst/>
          </a:prstGeom>
        </p:spPr>
        <p:txBody>
          <a:bodyPr vert="horz" lIns="91440" tIns="45720" rIns="91440" bIns="45720" rtlCol="0" anchor="ctr">
            <a:normAutofit/>
          </a:bodyPr>
          <a:lstStyle>
            <a:lvl1pPr algn="ctr">
              <a:defRPr sz="9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6457950" y="5619625"/>
            <a:ext cx="2025000" cy="237600"/>
          </a:xfrm>
          <a:prstGeom prst="rect">
            <a:avLst/>
          </a:prstGeom>
        </p:spPr>
        <p:txBody>
          <a:bodyPr vert="horz" lIns="91440" tIns="45720" rIns="91440" bIns="45720" rtlCol="0" anchor="ctr">
            <a:normAutofit/>
          </a:bodyPr>
          <a:lstStyle>
            <a:lvl1pPr algn="r">
              <a:defRPr sz="9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685800" rtl="0" eaLnBrk="1" fontAlgn="auto" latinLnBrk="0" hangingPunct="1">
        <a:lnSpc>
          <a:spcPct val="100000"/>
        </a:lnSpc>
        <a:spcBef>
          <a:spcPct val="0"/>
        </a:spcBef>
        <a:buNone/>
        <a:defRPr sz="1800" b="1"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502412" y="1189673"/>
            <a:ext cx="8139178" cy="331473"/>
          </a:xfrm>
          <a:prstGeom prst="rect">
            <a:avLst/>
          </a:prstGeom>
        </p:spPr>
        <p:txBody>
          <a:bodyPr vert="horz" lIns="90170" tIns="46990" rIns="90170" bIns="4699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502412" y="1571631"/>
            <a:ext cx="8139178" cy="4041680"/>
          </a:xfrm>
          <a:prstGeom prst="rect">
            <a:avLst/>
          </a:prstGeom>
        </p:spPr>
        <p:txBody>
          <a:bodyPr vert="horz"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659807" y="5619625"/>
            <a:ext cx="2025000" cy="237600"/>
          </a:xfrm>
          <a:prstGeom prst="rect">
            <a:avLst/>
          </a:prstGeom>
        </p:spPr>
        <p:txBody>
          <a:bodyPr vert="horz" lIns="91440" tIns="45720" rIns="91440" bIns="45720" rtlCol="0" anchor="ctr">
            <a:normAutofit/>
          </a:bodyPr>
          <a:lstStyle>
            <a:lvl1pPr algn="l">
              <a:defRPr sz="9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3087000" y="5619625"/>
            <a:ext cx="2970000" cy="237600"/>
          </a:xfrm>
          <a:prstGeom prst="rect">
            <a:avLst/>
          </a:prstGeom>
        </p:spPr>
        <p:txBody>
          <a:bodyPr vert="horz" lIns="91440" tIns="45720" rIns="91440" bIns="45720" rtlCol="0" anchor="ctr">
            <a:normAutofit/>
          </a:bodyPr>
          <a:lstStyle>
            <a:lvl1pPr algn="ctr">
              <a:defRPr sz="9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6457950" y="5619625"/>
            <a:ext cx="2025000" cy="237600"/>
          </a:xfrm>
          <a:prstGeom prst="rect">
            <a:avLst/>
          </a:prstGeom>
        </p:spPr>
        <p:txBody>
          <a:bodyPr vert="horz" lIns="91440" tIns="45720" rIns="91440" bIns="45720" rtlCol="0" anchor="ctr">
            <a:normAutofit/>
          </a:bodyPr>
          <a:lstStyle>
            <a:lvl1pPr algn="r">
              <a:defRPr sz="9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Lst>
  <p:txStyles>
    <p:titleStyle>
      <a:lvl1pPr algn="l" defTabSz="685800" rtl="0" eaLnBrk="1" fontAlgn="auto" latinLnBrk="0" hangingPunct="1">
        <a:lnSpc>
          <a:spcPct val="100000"/>
        </a:lnSpc>
        <a:spcBef>
          <a:spcPct val="0"/>
        </a:spcBef>
        <a:buNone/>
        <a:defRPr sz="1800" b="1"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502412" y="1189673"/>
            <a:ext cx="8139178" cy="331473"/>
          </a:xfrm>
          <a:prstGeom prst="rect">
            <a:avLst/>
          </a:prstGeom>
        </p:spPr>
        <p:txBody>
          <a:bodyPr vert="horz" lIns="90170" tIns="46990" rIns="90170" bIns="4699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502412" y="1571631"/>
            <a:ext cx="8139178" cy="4041680"/>
          </a:xfrm>
          <a:prstGeom prst="rect">
            <a:avLst/>
          </a:prstGeom>
        </p:spPr>
        <p:txBody>
          <a:bodyPr vert="horz"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659807" y="5619625"/>
            <a:ext cx="2025000" cy="237600"/>
          </a:xfrm>
          <a:prstGeom prst="rect">
            <a:avLst/>
          </a:prstGeom>
        </p:spPr>
        <p:txBody>
          <a:bodyPr vert="horz" lIns="91440" tIns="45720" rIns="91440" bIns="45720" rtlCol="0" anchor="ctr">
            <a:normAutofit/>
          </a:bodyPr>
          <a:lstStyle>
            <a:lvl1pPr algn="l">
              <a:defRPr sz="9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3087000" y="5619625"/>
            <a:ext cx="2970000" cy="237600"/>
          </a:xfrm>
          <a:prstGeom prst="rect">
            <a:avLst/>
          </a:prstGeom>
        </p:spPr>
        <p:txBody>
          <a:bodyPr vert="horz" lIns="91440" tIns="45720" rIns="91440" bIns="45720" rtlCol="0" anchor="ctr">
            <a:normAutofit/>
          </a:bodyPr>
          <a:lstStyle>
            <a:lvl1pPr algn="ctr">
              <a:defRPr sz="9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6457950" y="5619625"/>
            <a:ext cx="2025000" cy="237600"/>
          </a:xfrm>
          <a:prstGeom prst="rect">
            <a:avLst/>
          </a:prstGeom>
        </p:spPr>
        <p:txBody>
          <a:bodyPr vert="horz" lIns="91440" tIns="45720" rIns="91440" bIns="45720" rtlCol="0" anchor="ctr">
            <a:normAutofit/>
          </a:bodyPr>
          <a:lstStyle>
            <a:lvl1pPr algn="r">
              <a:defRPr sz="9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endParaRP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Lst>
  <p:txStyles>
    <p:titleStyle>
      <a:lvl1pPr algn="l" defTabSz="685800" rtl="0" eaLnBrk="1" fontAlgn="auto" latinLnBrk="0" hangingPunct="1">
        <a:lnSpc>
          <a:spcPct val="100000"/>
        </a:lnSpc>
        <a:spcBef>
          <a:spcPct val="0"/>
        </a:spcBef>
        <a:buNone/>
        <a:defRPr sz="1800" b="1"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502412" y="1189673"/>
            <a:ext cx="8139178" cy="331473"/>
          </a:xfrm>
          <a:prstGeom prst="rect">
            <a:avLst/>
          </a:prstGeom>
        </p:spPr>
        <p:txBody>
          <a:bodyPr vert="horz" lIns="90170" tIns="46990" rIns="90170" bIns="4699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502412" y="1571631"/>
            <a:ext cx="8139178" cy="4041680"/>
          </a:xfrm>
          <a:prstGeom prst="rect">
            <a:avLst/>
          </a:prstGeom>
        </p:spPr>
        <p:txBody>
          <a:bodyPr vert="horz"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659807" y="5619625"/>
            <a:ext cx="2025000" cy="237600"/>
          </a:xfrm>
          <a:prstGeom prst="rect">
            <a:avLst/>
          </a:prstGeom>
        </p:spPr>
        <p:txBody>
          <a:bodyPr vert="horz" lIns="91440" tIns="45720" rIns="91440" bIns="45720" rtlCol="0" anchor="ctr">
            <a:normAutofit/>
          </a:bodyPr>
          <a:lstStyle>
            <a:lvl1pPr algn="l">
              <a:defRPr sz="9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3087000" y="5619625"/>
            <a:ext cx="2970000" cy="237600"/>
          </a:xfrm>
          <a:prstGeom prst="rect">
            <a:avLst/>
          </a:prstGeom>
        </p:spPr>
        <p:txBody>
          <a:bodyPr vert="horz" lIns="91440" tIns="45720" rIns="91440" bIns="45720" rtlCol="0" anchor="ctr">
            <a:normAutofit/>
          </a:bodyPr>
          <a:lstStyle>
            <a:lvl1pPr algn="ctr">
              <a:defRPr sz="9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6457950" y="5619625"/>
            <a:ext cx="2025000" cy="237600"/>
          </a:xfrm>
          <a:prstGeom prst="rect">
            <a:avLst/>
          </a:prstGeom>
        </p:spPr>
        <p:txBody>
          <a:bodyPr vert="horz" lIns="91440" tIns="45720" rIns="91440" bIns="45720" rtlCol="0" anchor="ctr">
            <a:normAutofit/>
          </a:bodyPr>
          <a:lstStyle>
            <a:lvl1pPr algn="r">
              <a:defRPr sz="9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Lst>
  <p:txStyles>
    <p:titleStyle>
      <a:lvl1pPr algn="l" defTabSz="685800" rtl="0" eaLnBrk="1" fontAlgn="auto" latinLnBrk="0" hangingPunct="1">
        <a:lnSpc>
          <a:spcPct val="100000"/>
        </a:lnSpc>
        <a:spcBef>
          <a:spcPct val="0"/>
        </a:spcBef>
        <a:buNone/>
        <a:defRPr sz="1800" b="1"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763.xml"/><Relationship Id="rId2" Type="http://schemas.openxmlformats.org/officeDocument/2006/relationships/tags" Target="../tags/tag762.xml"/><Relationship Id="rId1" Type="http://schemas.openxmlformats.org/officeDocument/2006/relationships/tags" Target="../tags/tag761.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54.xml"/><Relationship Id="rId3" Type="http://schemas.openxmlformats.org/officeDocument/2006/relationships/tags" Target="../tags/tag786.xml"/><Relationship Id="rId2" Type="http://schemas.openxmlformats.org/officeDocument/2006/relationships/tags" Target="../tags/tag785.xml"/><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54.xml"/><Relationship Id="rId4" Type="http://schemas.openxmlformats.org/officeDocument/2006/relationships/tags" Target="../tags/tag788.xml"/><Relationship Id="rId3" Type="http://schemas.openxmlformats.org/officeDocument/2006/relationships/tags" Target="../tags/tag787.xml"/><Relationship Id="rId2" Type="http://schemas.openxmlformats.org/officeDocument/2006/relationships/image" Target="../media/image19.png"/><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tags" Target="../tags/tag789.xml"/><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tags" Target="../tags/tag790.xml"/><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791.xml"/><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7" Type="http://schemas.openxmlformats.org/officeDocument/2006/relationships/slideLayout" Target="../slideLayouts/slideLayout54.xml"/><Relationship Id="rId6" Type="http://schemas.openxmlformats.org/officeDocument/2006/relationships/tags" Target="../tags/tag794.xml"/><Relationship Id="rId5" Type="http://schemas.openxmlformats.org/officeDocument/2006/relationships/tags" Target="../tags/tag793.xml"/><Relationship Id="rId4" Type="http://schemas.openxmlformats.org/officeDocument/2006/relationships/image" Target="../media/image20.png"/><Relationship Id="rId3" Type="http://schemas.openxmlformats.org/officeDocument/2006/relationships/tags" Target="../tags/tag792.xml"/><Relationship Id="rId2" Type="http://schemas.openxmlformats.org/officeDocument/2006/relationships/image" Target="../media/image19.png"/><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797.xml"/><Relationship Id="rId5" Type="http://schemas.openxmlformats.org/officeDocument/2006/relationships/tags" Target="../tags/tag796.xml"/><Relationship Id="rId4" Type="http://schemas.openxmlformats.org/officeDocument/2006/relationships/image" Target="../media/image21.png"/><Relationship Id="rId3" Type="http://schemas.openxmlformats.org/officeDocument/2006/relationships/tags" Target="../tags/tag795.xml"/><Relationship Id="rId2" Type="http://schemas.openxmlformats.org/officeDocument/2006/relationships/image" Target="../media/image19.png"/><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799.xml"/><Relationship Id="rId4" Type="http://schemas.openxmlformats.org/officeDocument/2006/relationships/image" Target="../media/image22.png"/><Relationship Id="rId3" Type="http://schemas.openxmlformats.org/officeDocument/2006/relationships/tags" Target="../tags/tag798.xml"/><Relationship Id="rId2" Type="http://schemas.openxmlformats.org/officeDocument/2006/relationships/image" Target="../media/image19.png"/><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801.xml"/><Relationship Id="rId4" Type="http://schemas.openxmlformats.org/officeDocument/2006/relationships/image" Target="../media/image23.png"/><Relationship Id="rId3" Type="http://schemas.openxmlformats.org/officeDocument/2006/relationships/tags" Target="../tags/tag800.xml"/><Relationship Id="rId2" Type="http://schemas.openxmlformats.org/officeDocument/2006/relationships/image" Target="../media/image19.png"/><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54.xml"/><Relationship Id="rId4" Type="http://schemas.openxmlformats.org/officeDocument/2006/relationships/tags" Target="../tags/tag803.xml"/><Relationship Id="rId3" Type="http://schemas.openxmlformats.org/officeDocument/2006/relationships/tags" Target="../tags/tag802.xml"/><Relationship Id="rId2" Type="http://schemas.openxmlformats.org/officeDocument/2006/relationships/image" Target="../media/image19.png"/><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9" Type="http://schemas.openxmlformats.org/officeDocument/2006/relationships/tags" Target="../tags/tag770.xml"/><Relationship Id="rId8" Type="http://schemas.openxmlformats.org/officeDocument/2006/relationships/tags" Target="../tags/tag769.xml"/><Relationship Id="rId7" Type="http://schemas.openxmlformats.org/officeDocument/2006/relationships/tags" Target="../tags/tag768.xml"/><Relationship Id="rId6" Type="http://schemas.openxmlformats.org/officeDocument/2006/relationships/tags" Target="../tags/tag767.xml"/><Relationship Id="rId5" Type="http://schemas.openxmlformats.org/officeDocument/2006/relationships/tags" Target="../tags/tag766.xml"/><Relationship Id="rId4" Type="http://schemas.openxmlformats.org/officeDocument/2006/relationships/image" Target="../media/image16.png"/><Relationship Id="rId3" Type="http://schemas.openxmlformats.org/officeDocument/2006/relationships/tags" Target="../tags/tag765.xml"/><Relationship Id="rId2" Type="http://schemas.openxmlformats.org/officeDocument/2006/relationships/image" Target="../media/image15.png"/><Relationship Id="rId13" Type="http://schemas.openxmlformats.org/officeDocument/2006/relationships/slideLayout" Target="../slideLayouts/slideLayout35.xml"/><Relationship Id="rId12" Type="http://schemas.openxmlformats.org/officeDocument/2006/relationships/tags" Target="../tags/tag773.xml"/><Relationship Id="rId11" Type="http://schemas.openxmlformats.org/officeDocument/2006/relationships/tags" Target="../tags/tag772.xml"/><Relationship Id="rId10" Type="http://schemas.openxmlformats.org/officeDocument/2006/relationships/tags" Target="../tags/tag771.xml"/><Relationship Id="rId1" Type="http://schemas.openxmlformats.org/officeDocument/2006/relationships/tags" Target="../tags/tag764.xml"/></Relationships>
</file>

<file path=ppt/slides/_rels/slide20.xml.rels><?xml version="1.0" encoding="UTF-8" standalone="yes"?>
<Relationships xmlns="http://schemas.openxmlformats.org/package/2006/relationships"><Relationship Id="rId9" Type="http://schemas.openxmlformats.org/officeDocument/2006/relationships/tags" Target="../tags/tag808.xml"/><Relationship Id="rId8" Type="http://schemas.openxmlformats.org/officeDocument/2006/relationships/image" Target="../media/image25.png"/><Relationship Id="rId7" Type="http://schemas.openxmlformats.org/officeDocument/2006/relationships/tags" Target="../tags/tag807.xml"/><Relationship Id="rId6" Type="http://schemas.openxmlformats.org/officeDocument/2006/relationships/image" Target="../media/image24.png"/><Relationship Id="rId5" Type="http://schemas.openxmlformats.org/officeDocument/2006/relationships/tags" Target="../tags/tag806.xml"/><Relationship Id="rId4" Type="http://schemas.openxmlformats.org/officeDocument/2006/relationships/tags" Target="../tags/tag805.xml"/><Relationship Id="rId3" Type="http://schemas.openxmlformats.org/officeDocument/2006/relationships/image" Target="../media/image19.png"/><Relationship Id="rId2" Type="http://schemas.openxmlformats.org/officeDocument/2006/relationships/tags" Target="../tags/tag804.xml"/><Relationship Id="rId10" Type="http://schemas.openxmlformats.org/officeDocument/2006/relationships/slideLayout" Target="../slideLayouts/slideLayout54.xml"/><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54.xml"/><Relationship Id="rId4" Type="http://schemas.openxmlformats.org/officeDocument/2006/relationships/tags" Target="../tags/tag810.xml"/><Relationship Id="rId3" Type="http://schemas.openxmlformats.org/officeDocument/2006/relationships/tags" Target="../tags/tag809.xml"/><Relationship Id="rId2" Type="http://schemas.openxmlformats.org/officeDocument/2006/relationships/image" Target="../media/image19.png"/><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tags" Target="../tags/tag811.xml"/><Relationship Id="rId1" Type="http://schemas.openxmlformats.org/officeDocument/2006/relationships/image" Target="../media/image2.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54.xml"/><Relationship Id="rId1" Type="http://schemas.openxmlformats.org/officeDocument/2006/relationships/tags" Target="../tags/tag812.xml"/></Relationships>
</file>

<file path=ppt/slides/_rels/slide24.xml.rels><?xml version="1.0" encoding="UTF-8" standalone="yes"?>
<Relationships xmlns="http://schemas.openxmlformats.org/package/2006/relationships"><Relationship Id="rId6" Type="http://schemas.openxmlformats.org/officeDocument/2006/relationships/slideLayout" Target="../slideLayouts/slideLayout54.xml"/><Relationship Id="rId5" Type="http://schemas.openxmlformats.org/officeDocument/2006/relationships/tags" Target="../tags/tag815.xml"/><Relationship Id="rId4" Type="http://schemas.openxmlformats.org/officeDocument/2006/relationships/tags" Target="../tags/tag814.xml"/><Relationship Id="rId3" Type="http://schemas.openxmlformats.org/officeDocument/2006/relationships/image" Target="../media/image19.png"/><Relationship Id="rId2" Type="http://schemas.openxmlformats.org/officeDocument/2006/relationships/tags" Target="../tags/tag813.xml"/><Relationship Id="rId1" Type="http://schemas.openxmlformats.org/officeDocument/2006/relationships/image" Target="../media/image2.pn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54.xml"/><Relationship Id="rId3" Type="http://schemas.openxmlformats.org/officeDocument/2006/relationships/tags" Target="../tags/tag817.xml"/><Relationship Id="rId2" Type="http://schemas.openxmlformats.org/officeDocument/2006/relationships/tags" Target="../tags/tag816.xml"/><Relationship Id="rId1" Type="http://schemas.openxmlformats.org/officeDocument/2006/relationships/image" Target="../media/image2.pn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54.xml"/><Relationship Id="rId3" Type="http://schemas.openxmlformats.org/officeDocument/2006/relationships/tags" Target="../tags/tag819.xml"/><Relationship Id="rId2" Type="http://schemas.openxmlformats.org/officeDocument/2006/relationships/tags" Target="../tags/tag818.xml"/><Relationship Id="rId1" Type="http://schemas.openxmlformats.org/officeDocument/2006/relationships/image" Target="../media/image2.png"/></Relationships>
</file>

<file path=ppt/slides/_rels/slide27.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tags" Target="../tags/tag822.xml"/><Relationship Id="rId3" Type="http://schemas.openxmlformats.org/officeDocument/2006/relationships/tags" Target="../tags/tag821.xml"/><Relationship Id="rId2" Type="http://schemas.openxmlformats.org/officeDocument/2006/relationships/tags" Target="../tags/tag820.xml"/><Relationship Id="rId1" Type="http://schemas.openxmlformats.org/officeDocument/2006/relationships/image" Target="../media/image2.png"/></Relationships>
</file>

<file path=ppt/slides/_rels/slide28.xml.rels><?xml version="1.0" encoding="UTF-8" standalone="yes"?>
<Relationships xmlns="http://schemas.openxmlformats.org/package/2006/relationships"><Relationship Id="rId5" Type="http://schemas.openxmlformats.org/officeDocument/2006/relationships/slideLayout" Target="../slideLayouts/slideLayout54.xml"/><Relationship Id="rId4" Type="http://schemas.openxmlformats.org/officeDocument/2006/relationships/tags" Target="../tags/tag824.xml"/><Relationship Id="rId3" Type="http://schemas.openxmlformats.org/officeDocument/2006/relationships/tags" Target="../tags/tag823.xml"/><Relationship Id="rId2" Type="http://schemas.openxmlformats.org/officeDocument/2006/relationships/image" Target="../media/image19.png"/><Relationship Id="rId1"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tags" Target="../tags/tag825.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54.xml"/><Relationship Id="rId4" Type="http://schemas.openxmlformats.org/officeDocument/2006/relationships/tags" Target="../tags/tag776.xml"/><Relationship Id="rId3" Type="http://schemas.openxmlformats.org/officeDocument/2006/relationships/tags" Target="../tags/tag775.xml"/><Relationship Id="rId2" Type="http://schemas.openxmlformats.org/officeDocument/2006/relationships/tags" Target="../tags/tag774.xml"/><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54.xml"/><Relationship Id="rId3" Type="http://schemas.openxmlformats.org/officeDocument/2006/relationships/tags" Target="../tags/tag826.xml"/><Relationship Id="rId2" Type="http://schemas.openxmlformats.org/officeDocument/2006/relationships/image" Target="../media/image26.png"/><Relationship Id="rId1" Type="http://schemas.openxmlformats.org/officeDocument/2006/relationships/image" Target="../media/image2.png"/></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54.xml"/><Relationship Id="rId3" Type="http://schemas.openxmlformats.org/officeDocument/2006/relationships/tags" Target="../tags/tag828.xml"/><Relationship Id="rId2" Type="http://schemas.openxmlformats.org/officeDocument/2006/relationships/tags" Target="../tags/tag827.xml"/><Relationship Id="rId1" Type="http://schemas.openxmlformats.org/officeDocument/2006/relationships/image" Target="../media/image19.png"/></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54.xml"/><Relationship Id="rId3" Type="http://schemas.openxmlformats.org/officeDocument/2006/relationships/tags" Target="../tags/tag829.xml"/><Relationship Id="rId2" Type="http://schemas.openxmlformats.org/officeDocument/2006/relationships/image" Target="../media/image28.png"/><Relationship Id="rId1" Type="http://schemas.openxmlformats.org/officeDocument/2006/relationships/image" Target="../media/image27.png"/></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54.xml"/><Relationship Id="rId3" Type="http://schemas.openxmlformats.org/officeDocument/2006/relationships/tags" Target="../tags/tag831.xml"/><Relationship Id="rId2" Type="http://schemas.openxmlformats.org/officeDocument/2006/relationships/tags" Target="../tags/tag830.xml"/><Relationship Id="rId1" Type="http://schemas.openxmlformats.org/officeDocument/2006/relationships/image" Target="../media/image2.png"/></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54.xml"/><Relationship Id="rId3" Type="http://schemas.openxmlformats.org/officeDocument/2006/relationships/tags" Target="../tags/tag832.xml"/><Relationship Id="rId2" Type="http://schemas.openxmlformats.org/officeDocument/2006/relationships/image" Target="../media/image29.png"/><Relationship Id="rId1"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tags" Target="../tags/tag833.xml"/><Relationship Id="rId1" Type="http://schemas.openxmlformats.org/officeDocument/2006/relationships/image" Target="../media/image2.png"/></Relationships>
</file>

<file path=ppt/slides/_rels/slide36.xml.rels><?xml version="1.0" encoding="UTF-8" standalone="yes"?>
<Relationships xmlns="http://schemas.openxmlformats.org/package/2006/relationships"><Relationship Id="rId5" Type="http://schemas.openxmlformats.org/officeDocument/2006/relationships/slideLayout" Target="../slideLayouts/slideLayout54.xml"/><Relationship Id="rId4" Type="http://schemas.openxmlformats.org/officeDocument/2006/relationships/tags" Target="../tags/tag835.xml"/><Relationship Id="rId3" Type="http://schemas.openxmlformats.org/officeDocument/2006/relationships/tags" Target="../tags/tag834.xml"/><Relationship Id="rId2" Type="http://schemas.openxmlformats.org/officeDocument/2006/relationships/image" Target="../media/image29.png"/><Relationship Id="rId1" Type="http://schemas.openxmlformats.org/officeDocument/2006/relationships/image" Target="../media/image2.png"/></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54.xml"/><Relationship Id="rId3" Type="http://schemas.openxmlformats.org/officeDocument/2006/relationships/tags" Target="../tags/tag837.xml"/><Relationship Id="rId2" Type="http://schemas.openxmlformats.org/officeDocument/2006/relationships/tags" Target="../tags/tag836.xml"/><Relationship Id="rId1" Type="http://schemas.openxmlformats.org/officeDocument/2006/relationships/image" Target="../media/image2.png"/></Relationships>
</file>

<file path=ppt/slides/_rels/slide38.xml.rels><?xml version="1.0" encoding="UTF-8" standalone="yes"?>
<Relationships xmlns="http://schemas.openxmlformats.org/package/2006/relationships"><Relationship Id="rId4" Type="http://schemas.openxmlformats.org/officeDocument/2006/relationships/slideLayout" Target="../slideLayouts/slideLayout54.xml"/><Relationship Id="rId3" Type="http://schemas.openxmlformats.org/officeDocument/2006/relationships/tags" Target="../tags/tag838.xml"/><Relationship Id="rId2" Type="http://schemas.openxmlformats.org/officeDocument/2006/relationships/image" Target="../media/image29.png"/><Relationship Id="rId1" Type="http://schemas.openxmlformats.org/officeDocument/2006/relationships/image" Target="../media/image2.png"/></Relationships>
</file>

<file path=ppt/slides/_rels/slide39.xml.rels><?xml version="1.0" encoding="UTF-8" standalone="yes"?>
<Relationships xmlns="http://schemas.openxmlformats.org/package/2006/relationships"><Relationship Id="rId4" Type="http://schemas.openxmlformats.org/officeDocument/2006/relationships/slideLayout" Target="../slideLayouts/slideLayout54.xml"/><Relationship Id="rId3" Type="http://schemas.openxmlformats.org/officeDocument/2006/relationships/tags" Target="../tags/tag839.xml"/><Relationship Id="rId2" Type="http://schemas.openxmlformats.org/officeDocument/2006/relationships/image" Target="../media/image30.pn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tags" Target="../tags/tag777.xml"/><Relationship Id="rId1"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tags" Target="../tags/tag840.xml"/><Relationship Id="rId1"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tags" Target="../tags/tag841.xml"/><Relationship Id="rId1"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4.xml"/><Relationship Id="rId1" Type="http://schemas.openxmlformats.org/officeDocument/2006/relationships/tags" Target="../tags/tag84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4.xml"/><Relationship Id="rId1" Type="http://schemas.openxmlformats.org/officeDocument/2006/relationships/tags" Target="../tags/tag843.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4.xml"/><Relationship Id="rId1" Type="http://schemas.openxmlformats.org/officeDocument/2006/relationships/tags" Target="../tags/tag844.xml"/></Relationships>
</file>

<file path=ppt/slides/_rels/slide45.xml.rels><?xml version="1.0" encoding="UTF-8" standalone="yes"?>
<Relationships xmlns="http://schemas.openxmlformats.org/package/2006/relationships"><Relationship Id="rId4" Type="http://schemas.openxmlformats.org/officeDocument/2006/relationships/slideLayout" Target="../slideLayouts/slideLayout54.xml"/><Relationship Id="rId3" Type="http://schemas.openxmlformats.org/officeDocument/2006/relationships/tags" Target="../tags/tag846.xml"/><Relationship Id="rId2" Type="http://schemas.openxmlformats.org/officeDocument/2006/relationships/tags" Target="../tags/tag845.xml"/><Relationship Id="rId1"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tags" Target="../tags/tag847.xml"/><Relationship Id="rId1" Type="http://schemas.openxmlformats.org/officeDocument/2006/relationships/image" Target="../media/image2.png"/></Relationships>
</file>

<file path=ppt/slides/_rels/slide47.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54.xml"/><Relationship Id="rId3" Type="http://schemas.openxmlformats.org/officeDocument/2006/relationships/tags" Target="../tags/tag849.xml"/><Relationship Id="rId2" Type="http://schemas.openxmlformats.org/officeDocument/2006/relationships/tags" Target="../tags/tag848.xml"/><Relationship Id="rId1" Type="http://schemas.openxmlformats.org/officeDocument/2006/relationships/image" Target="../media/image2.png"/></Relationships>
</file>

<file path=ppt/slides/_rels/slide48.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8.xml"/><Relationship Id="rId3" Type="http://schemas.openxmlformats.org/officeDocument/2006/relationships/tags" Target="../tags/tag851.xml"/><Relationship Id="rId2" Type="http://schemas.openxmlformats.org/officeDocument/2006/relationships/tags" Target="../tags/tag850.xml"/><Relationship Id="rId1"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tags" Target="../tags/tag852.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54.xml"/><Relationship Id="rId4" Type="http://schemas.openxmlformats.org/officeDocument/2006/relationships/tags" Target="../tags/tag779.xml"/><Relationship Id="rId3" Type="http://schemas.openxmlformats.org/officeDocument/2006/relationships/image" Target="../media/image17.png"/><Relationship Id="rId2" Type="http://schemas.openxmlformats.org/officeDocument/2006/relationships/tags" Target="../tags/tag778.xml"/><Relationship Id="rId1" Type="http://schemas.openxmlformats.org/officeDocument/2006/relationships/image" Target="../media/image2.png"/></Relationships>
</file>

<file path=ppt/slides/_rels/slide50.xml.rels><?xml version="1.0" encoding="UTF-8" standalone="yes"?>
<Relationships xmlns="http://schemas.openxmlformats.org/package/2006/relationships"><Relationship Id="rId4" Type="http://schemas.openxmlformats.org/officeDocument/2006/relationships/slideLayout" Target="../slideLayouts/slideLayout54.xml"/><Relationship Id="rId3" Type="http://schemas.openxmlformats.org/officeDocument/2006/relationships/tags" Target="../tags/tag854.xml"/><Relationship Id="rId2" Type="http://schemas.openxmlformats.org/officeDocument/2006/relationships/tags" Target="../tags/tag853.xml"/><Relationship Id="rId1"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tags" Target="../tags/tag855.xml"/><Relationship Id="rId1" Type="http://schemas.openxmlformats.org/officeDocument/2006/relationships/image" Target="../media/image2.png"/></Relationships>
</file>

<file path=ppt/slides/_rels/slide52.xml.rels><?xml version="1.0" encoding="UTF-8" standalone="yes"?>
<Relationships xmlns="http://schemas.openxmlformats.org/package/2006/relationships"><Relationship Id="rId4" Type="http://schemas.openxmlformats.org/officeDocument/2006/relationships/slideLayout" Target="../slideLayouts/slideLayout54.xml"/><Relationship Id="rId3" Type="http://schemas.openxmlformats.org/officeDocument/2006/relationships/tags" Target="../tags/tag857.xml"/><Relationship Id="rId2" Type="http://schemas.openxmlformats.org/officeDocument/2006/relationships/tags" Target="../tags/tag856.xml"/><Relationship Id="rId1"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tags" Target="../tags/tag858.xml"/><Relationship Id="rId1" Type="http://schemas.openxmlformats.org/officeDocument/2006/relationships/image" Target="../media/image2.png"/></Relationships>
</file>

<file path=ppt/slides/_rels/slide54.xml.rels><?xml version="1.0" encoding="UTF-8" standalone="yes"?>
<Relationships xmlns="http://schemas.openxmlformats.org/package/2006/relationships"><Relationship Id="rId4" Type="http://schemas.openxmlformats.org/officeDocument/2006/relationships/slideLayout" Target="../slideLayouts/slideLayout54.xml"/><Relationship Id="rId3" Type="http://schemas.openxmlformats.org/officeDocument/2006/relationships/tags" Target="../tags/tag860.xml"/><Relationship Id="rId2" Type="http://schemas.openxmlformats.org/officeDocument/2006/relationships/tags" Target="../tags/tag859.xml"/><Relationship Id="rId1"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tags" Target="../tags/tag861.xml"/><Relationship Id="rId1" Type="http://schemas.openxmlformats.org/officeDocument/2006/relationships/image" Target="../media/image2.png"/></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54.xml"/><Relationship Id="rId1" Type="http://schemas.openxmlformats.org/officeDocument/2006/relationships/tags" Target="../tags/tag862.xml"/></Relationships>
</file>

<file path=ppt/slides/_rels/slide57.xml.rels><?xml version="1.0" encoding="UTF-8" standalone="yes"?>
<Relationships xmlns="http://schemas.openxmlformats.org/package/2006/relationships"><Relationship Id="rId4" Type="http://schemas.openxmlformats.org/officeDocument/2006/relationships/slideLayout" Target="../slideLayouts/slideLayout54.xml"/><Relationship Id="rId3" Type="http://schemas.openxmlformats.org/officeDocument/2006/relationships/tags" Target="../tags/tag864.xml"/><Relationship Id="rId2" Type="http://schemas.openxmlformats.org/officeDocument/2006/relationships/tags" Target="../tags/tag863.xml"/><Relationship Id="rId1" Type="http://schemas.openxmlformats.org/officeDocument/2006/relationships/image" Target="../media/image2.png"/></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tags" Target="../tags/tag865.xml"/><Relationship Id="rId1" Type="http://schemas.openxmlformats.org/officeDocument/2006/relationships/image" Target="../media/image2.png"/></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tags" Target="../tags/tag866.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tags" Target="../tags/tag780.xml"/><Relationship Id="rId1"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tags" Target="../tags/tag867.xml"/><Relationship Id="rId1" Type="http://schemas.openxmlformats.org/officeDocument/2006/relationships/image" Target="../media/image2.png"/></Relationships>
</file>

<file path=ppt/slides/_rels/slide61.xml.rels><?xml version="1.0" encoding="UTF-8" standalone="yes"?>
<Relationships xmlns="http://schemas.openxmlformats.org/package/2006/relationships"><Relationship Id="rId4" Type="http://schemas.openxmlformats.org/officeDocument/2006/relationships/slideLayout" Target="../slideLayouts/slideLayout54.xml"/><Relationship Id="rId3" Type="http://schemas.openxmlformats.org/officeDocument/2006/relationships/tags" Target="../tags/tag869.xml"/><Relationship Id="rId2" Type="http://schemas.openxmlformats.org/officeDocument/2006/relationships/tags" Target="../tags/tag868.xml"/><Relationship Id="rId1" Type="http://schemas.openxmlformats.org/officeDocument/2006/relationships/image" Target="../media/image2.png"/></Relationships>
</file>

<file path=ppt/slides/_rels/slide62.xml.rels><?xml version="1.0" encoding="UTF-8" standalone="yes"?>
<Relationships xmlns="http://schemas.openxmlformats.org/package/2006/relationships"><Relationship Id="rId4" Type="http://schemas.openxmlformats.org/officeDocument/2006/relationships/slideLayout" Target="../slideLayouts/slideLayout54.xml"/><Relationship Id="rId3" Type="http://schemas.openxmlformats.org/officeDocument/2006/relationships/tags" Target="../tags/tag871.xml"/><Relationship Id="rId2" Type="http://schemas.openxmlformats.org/officeDocument/2006/relationships/tags" Target="../tags/tag870.xml"/><Relationship Id="rId1" Type="http://schemas.openxmlformats.org/officeDocument/2006/relationships/image" Target="../media/image2.png"/></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tags" Target="../tags/tag872.xml"/><Relationship Id="rId1" Type="http://schemas.openxmlformats.org/officeDocument/2006/relationships/image" Target="../media/image2.png"/></Relationships>
</file>

<file path=ppt/slides/_rels/slide64.xml.rels><?xml version="1.0" encoding="UTF-8" standalone="yes"?>
<Relationships xmlns="http://schemas.openxmlformats.org/package/2006/relationships"><Relationship Id="rId4" Type="http://schemas.openxmlformats.org/officeDocument/2006/relationships/slideLayout" Target="../slideLayouts/slideLayout54.xml"/><Relationship Id="rId3" Type="http://schemas.openxmlformats.org/officeDocument/2006/relationships/tags" Target="../tags/tag873.xml"/><Relationship Id="rId2" Type="http://schemas.openxmlformats.org/officeDocument/2006/relationships/image" Target="../media/image30.png"/><Relationship Id="rId1" Type="http://schemas.openxmlformats.org/officeDocument/2006/relationships/image" Target="../media/image2.png"/></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tags" Target="../tags/tag874.xml"/><Relationship Id="rId1" Type="http://schemas.openxmlformats.org/officeDocument/2006/relationships/image" Target="../media/image2.png"/></Relationships>
</file>

<file path=ppt/slides/_rels/slide66.xml.rels><?xml version="1.0" encoding="UTF-8" standalone="yes"?>
<Relationships xmlns="http://schemas.openxmlformats.org/package/2006/relationships"><Relationship Id="rId4" Type="http://schemas.openxmlformats.org/officeDocument/2006/relationships/slideLayout" Target="../slideLayouts/slideLayout54.xml"/><Relationship Id="rId3" Type="http://schemas.openxmlformats.org/officeDocument/2006/relationships/tags" Target="../tags/tag875.xml"/><Relationship Id="rId2" Type="http://schemas.openxmlformats.org/officeDocument/2006/relationships/image" Target="../media/image31.png"/><Relationship Id="rId1" Type="http://schemas.openxmlformats.org/officeDocument/2006/relationships/image" Target="../media/image2.png"/></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tags" Target="../tags/tag876.xml"/><Relationship Id="rId1" Type="http://schemas.openxmlformats.org/officeDocument/2006/relationships/image" Target="../media/image2.png"/></Relationships>
</file>

<file path=ppt/slides/_rels/slide68.xml.rels><?xml version="1.0" encoding="UTF-8" standalone="yes"?>
<Relationships xmlns="http://schemas.openxmlformats.org/package/2006/relationships"><Relationship Id="rId5" Type="http://schemas.openxmlformats.org/officeDocument/2006/relationships/slideLayout" Target="../slideLayouts/slideLayout54.xml"/><Relationship Id="rId4" Type="http://schemas.openxmlformats.org/officeDocument/2006/relationships/tags" Target="../tags/tag878.xml"/><Relationship Id="rId3" Type="http://schemas.openxmlformats.org/officeDocument/2006/relationships/image" Target="../media/image32.png"/><Relationship Id="rId2" Type="http://schemas.openxmlformats.org/officeDocument/2006/relationships/tags" Target="../tags/tag877.xml"/><Relationship Id="rId1" Type="http://schemas.openxmlformats.org/officeDocument/2006/relationships/image" Target="../media/image2.png"/></Relationships>
</file>

<file path=ppt/slides/_rels/slide69.xml.rels><?xml version="1.0" encoding="UTF-8" standalone="yes"?>
<Relationships xmlns="http://schemas.openxmlformats.org/package/2006/relationships"><Relationship Id="rId7" Type="http://schemas.openxmlformats.org/officeDocument/2006/relationships/slideLayout" Target="../slideLayouts/slideLayout54.xml"/><Relationship Id="rId6" Type="http://schemas.openxmlformats.org/officeDocument/2006/relationships/tags" Target="../tags/tag882.xml"/><Relationship Id="rId5" Type="http://schemas.openxmlformats.org/officeDocument/2006/relationships/tags" Target="../tags/tag881.xml"/><Relationship Id="rId4" Type="http://schemas.openxmlformats.org/officeDocument/2006/relationships/tags" Target="../tags/tag880.xml"/><Relationship Id="rId3" Type="http://schemas.openxmlformats.org/officeDocument/2006/relationships/tags" Target="../tags/tag879.xml"/><Relationship Id="rId2" Type="http://schemas.openxmlformats.org/officeDocument/2006/relationships/image" Target="../media/image33.png"/><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54.xml"/><Relationship Id="rId4" Type="http://schemas.openxmlformats.org/officeDocument/2006/relationships/tags" Target="../tags/tag782.xml"/><Relationship Id="rId3" Type="http://schemas.openxmlformats.org/officeDocument/2006/relationships/image" Target="../media/image18.png"/><Relationship Id="rId2" Type="http://schemas.openxmlformats.org/officeDocument/2006/relationships/tags" Target="../tags/tag781.xml"/><Relationship Id="rId1" Type="http://schemas.openxmlformats.org/officeDocument/2006/relationships/image" Target="../media/image2.png"/></Relationships>
</file>

<file path=ppt/slides/_rels/slide70.xml.rels><?xml version="1.0" encoding="UTF-8" standalone="yes"?>
<Relationships xmlns="http://schemas.openxmlformats.org/package/2006/relationships"><Relationship Id="rId4" Type="http://schemas.openxmlformats.org/officeDocument/2006/relationships/slideLayout" Target="../slideLayouts/slideLayout54.xml"/><Relationship Id="rId3" Type="http://schemas.openxmlformats.org/officeDocument/2006/relationships/tags" Target="../tags/tag883.xml"/><Relationship Id="rId2" Type="http://schemas.openxmlformats.org/officeDocument/2006/relationships/image" Target="../media/image32.png"/><Relationship Id="rId1" Type="http://schemas.openxmlformats.org/officeDocument/2006/relationships/image" Target="../media/image2.png"/></Relationships>
</file>

<file path=ppt/slides/_rels/slide71.xml.rels><?xml version="1.0" encoding="UTF-8" standalone="yes"?>
<Relationships xmlns="http://schemas.openxmlformats.org/package/2006/relationships"><Relationship Id="rId6" Type="http://schemas.openxmlformats.org/officeDocument/2006/relationships/slideLayout" Target="../slideLayouts/slideLayout54.xml"/><Relationship Id="rId5" Type="http://schemas.openxmlformats.org/officeDocument/2006/relationships/tags" Target="../tags/tag886.xml"/><Relationship Id="rId4" Type="http://schemas.openxmlformats.org/officeDocument/2006/relationships/tags" Target="../tags/tag885.xml"/><Relationship Id="rId3" Type="http://schemas.openxmlformats.org/officeDocument/2006/relationships/tags" Target="../tags/tag884.xml"/><Relationship Id="rId2" Type="http://schemas.openxmlformats.org/officeDocument/2006/relationships/image" Target="../media/image33.png"/><Relationship Id="rId1" Type="http://schemas.openxmlformats.org/officeDocument/2006/relationships/image" Target="../media/image2.png"/></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tags" Target="../tags/tag887.xml"/><Relationship Id="rId1" Type="http://schemas.openxmlformats.org/officeDocument/2006/relationships/image" Target="../media/image32.png"/></Relationships>
</file>

<file path=ppt/slides/_rels/slide73.xml.rels><?xml version="1.0" encoding="UTF-8" standalone="yes"?>
<Relationships xmlns="http://schemas.openxmlformats.org/package/2006/relationships"><Relationship Id="rId5" Type="http://schemas.openxmlformats.org/officeDocument/2006/relationships/slideLayout" Target="../slideLayouts/slideLayout54.xml"/><Relationship Id="rId4" Type="http://schemas.openxmlformats.org/officeDocument/2006/relationships/tags" Target="../tags/tag889.xml"/><Relationship Id="rId3" Type="http://schemas.openxmlformats.org/officeDocument/2006/relationships/image" Target="../media/image32.png"/><Relationship Id="rId2" Type="http://schemas.openxmlformats.org/officeDocument/2006/relationships/tags" Target="../tags/tag888.xml"/><Relationship Id="rId1" Type="http://schemas.openxmlformats.org/officeDocument/2006/relationships/image" Target="../media/image2.pn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4.xml"/><Relationship Id="rId1" Type="http://schemas.openxmlformats.org/officeDocument/2006/relationships/tags" Target="../tags/tag890.xml"/></Relationships>
</file>

<file path=ppt/slides/_rels/slide75.xml.rels><?xml version="1.0" encoding="UTF-8" standalone="yes"?>
<Relationships xmlns="http://schemas.openxmlformats.org/package/2006/relationships"><Relationship Id="rId5" Type="http://schemas.openxmlformats.org/officeDocument/2006/relationships/slideLayout" Target="../slideLayouts/slideLayout54.xml"/><Relationship Id="rId4" Type="http://schemas.openxmlformats.org/officeDocument/2006/relationships/tags" Target="../tags/tag892.xml"/><Relationship Id="rId3" Type="http://schemas.openxmlformats.org/officeDocument/2006/relationships/tags" Target="../tags/tag891.xml"/><Relationship Id="rId2" Type="http://schemas.openxmlformats.org/officeDocument/2006/relationships/image" Target="../media/image34.png"/><Relationship Id="rId1" Type="http://schemas.openxmlformats.org/officeDocument/2006/relationships/image" Target="../media/image2.png"/></Relationships>
</file>

<file path=ppt/slides/_rels/slide76.xml.rels><?xml version="1.0" encoding="UTF-8" standalone="yes"?>
<Relationships xmlns="http://schemas.openxmlformats.org/package/2006/relationships"><Relationship Id="rId4" Type="http://schemas.openxmlformats.org/officeDocument/2006/relationships/slideLayout" Target="../slideLayouts/slideLayout54.xml"/><Relationship Id="rId3" Type="http://schemas.openxmlformats.org/officeDocument/2006/relationships/tags" Target="../tags/tag894.xml"/><Relationship Id="rId2" Type="http://schemas.openxmlformats.org/officeDocument/2006/relationships/tags" Target="../tags/tag893.xml"/><Relationship Id="rId1" Type="http://schemas.openxmlformats.org/officeDocument/2006/relationships/image" Target="../media/image2.png"/></Relationships>
</file>

<file path=ppt/slides/_rels/slide77.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tags" Target="../tags/tag896.xml"/><Relationship Id="rId2" Type="http://schemas.openxmlformats.org/officeDocument/2006/relationships/tags" Target="../tags/tag895.xml"/><Relationship Id="rId1" Type="http://schemas.openxmlformats.org/officeDocument/2006/relationships/image" Target="../media/image2.png"/></Relationships>
</file>

<file path=ppt/slides/_rels/slide78.xml.rels><?xml version="1.0" encoding="UTF-8" standalone="yes"?>
<Relationships xmlns="http://schemas.openxmlformats.org/package/2006/relationships"><Relationship Id="rId4" Type="http://schemas.openxmlformats.org/officeDocument/2006/relationships/slideLayout" Target="../slideLayouts/slideLayout54.xml"/><Relationship Id="rId3" Type="http://schemas.openxmlformats.org/officeDocument/2006/relationships/tags" Target="../tags/tag897.xml"/><Relationship Id="rId2" Type="http://schemas.openxmlformats.org/officeDocument/2006/relationships/image" Target="../media/image34.png"/><Relationship Id="rId1" Type="http://schemas.openxmlformats.org/officeDocument/2006/relationships/image" Target="../media/image2.png"/></Relationships>
</file>

<file path=ppt/slides/_rels/slide79.xml.rels><?xml version="1.0" encoding="UTF-8" standalone="yes"?>
<Relationships xmlns="http://schemas.openxmlformats.org/package/2006/relationships"><Relationship Id="rId5" Type="http://schemas.openxmlformats.org/officeDocument/2006/relationships/slideLayout" Target="../slideLayouts/slideLayout54.xml"/><Relationship Id="rId4" Type="http://schemas.openxmlformats.org/officeDocument/2006/relationships/tags" Target="../tags/tag899.xml"/><Relationship Id="rId3" Type="http://schemas.openxmlformats.org/officeDocument/2006/relationships/tags" Target="../tags/tag898.xml"/><Relationship Id="rId2" Type="http://schemas.openxmlformats.org/officeDocument/2006/relationships/image" Target="../media/image35.png"/><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tags" Target="../tags/tag783.xml"/><Relationship Id="rId1" Type="http://schemas.openxmlformats.org/officeDocument/2006/relationships/image" Target="../media/image2.png"/></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54.xml"/><Relationship Id="rId1" Type="http://schemas.openxmlformats.org/officeDocument/2006/relationships/tags" Target="../tags/tag900.xm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54.xml"/><Relationship Id="rId1" Type="http://schemas.openxmlformats.org/officeDocument/2006/relationships/tags" Target="../tags/tag901.xml"/></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54.xml"/><Relationship Id="rId1" Type="http://schemas.openxmlformats.org/officeDocument/2006/relationships/tags" Target="../tags/tag902.xml"/></Relationships>
</file>

<file path=ppt/slides/_rels/slide83.xml.rels><?xml version="1.0" encoding="UTF-8" standalone="yes"?>
<Relationships xmlns="http://schemas.openxmlformats.org/package/2006/relationships"><Relationship Id="rId4" Type="http://schemas.openxmlformats.org/officeDocument/2006/relationships/slideLayout" Target="../slideLayouts/slideLayout54.xml"/><Relationship Id="rId3" Type="http://schemas.openxmlformats.org/officeDocument/2006/relationships/tags" Target="../tags/tag903.xml"/><Relationship Id="rId2" Type="http://schemas.openxmlformats.org/officeDocument/2006/relationships/image" Target="../media/image36.png"/><Relationship Id="rId1" Type="http://schemas.openxmlformats.org/officeDocument/2006/relationships/image" Target="../media/image2.png"/></Relationships>
</file>

<file path=ppt/slides/_rels/slide84.xml.rels><?xml version="1.0" encoding="UTF-8" standalone="yes"?>
<Relationships xmlns="http://schemas.openxmlformats.org/package/2006/relationships"><Relationship Id="rId4" Type="http://schemas.openxmlformats.org/officeDocument/2006/relationships/slideLayout" Target="../slideLayouts/slideLayout54.xml"/><Relationship Id="rId3" Type="http://schemas.openxmlformats.org/officeDocument/2006/relationships/tags" Target="../tags/tag905.xml"/><Relationship Id="rId2" Type="http://schemas.openxmlformats.org/officeDocument/2006/relationships/tags" Target="../tags/tag904.xml"/><Relationship Id="rId1" Type="http://schemas.openxmlformats.org/officeDocument/2006/relationships/image" Target="../media/image2.png"/></Relationships>
</file>

<file path=ppt/slides/_rels/slide85.xml.rels><?xml version="1.0" encoding="UTF-8" standalone="yes"?>
<Relationships xmlns="http://schemas.openxmlformats.org/package/2006/relationships"><Relationship Id="rId5" Type="http://schemas.openxmlformats.org/officeDocument/2006/relationships/slideLayout" Target="../slideLayouts/slideLayout54.xml"/><Relationship Id="rId4" Type="http://schemas.openxmlformats.org/officeDocument/2006/relationships/tags" Target="../tags/tag907.xml"/><Relationship Id="rId3" Type="http://schemas.openxmlformats.org/officeDocument/2006/relationships/image" Target="../media/image37.png"/><Relationship Id="rId2" Type="http://schemas.openxmlformats.org/officeDocument/2006/relationships/tags" Target="../tags/tag906.xml"/><Relationship Id="rId1" Type="http://schemas.openxmlformats.org/officeDocument/2006/relationships/image" Target="../media/image2.png"/></Relationships>
</file>

<file path=ppt/slides/_rels/slide86.xml.rels><?xml version="1.0" encoding="UTF-8" standalone="yes"?>
<Relationships xmlns="http://schemas.openxmlformats.org/package/2006/relationships"><Relationship Id="rId4" Type="http://schemas.openxmlformats.org/officeDocument/2006/relationships/slideLayout" Target="../slideLayouts/slideLayout54.xml"/><Relationship Id="rId3" Type="http://schemas.openxmlformats.org/officeDocument/2006/relationships/tags" Target="../tags/tag908.xml"/><Relationship Id="rId2" Type="http://schemas.openxmlformats.org/officeDocument/2006/relationships/image" Target="../media/image38.png"/><Relationship Id="rId1" Type="http://schemas.openxmlformats.org/officeDocument/2006/relationships/image" Target="../media/image2.png"/></Relationships>
</file>

<file path=ppt/slides/_rels/slide87.xml.rels><?xml version="1.0" encoding="UTF-8" standalone="yes"?>
<Relationships xmlns="http://schemas.openxmlformats.org/package/2006/relationships"><Relationship Id="rId3" Type="http://schemas.openxmlformats.org/officeDocument/2006/relationships/slideLayout" Target="../slideLayouts/slideLayout76.xml"/><Relationship Id="rId2" Type="http://schemas.openxmlformats.org/officeDocument/2006/relationships/tags" Target="../tags/tag910.xml"/><Relationship Id="rId1" Type="http://schemas.openxmlformats.org/officeDocument/2006/relationships/tags" Target="../tags/tag909.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tags" Target="../tags/tag784.xml"/><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占位符 11"/>
          <p:cNvSpPr>
            <a:spLocks noGrp="1"/>
          </p:cNvSpPr>
          <p:nvPr>
            <p:custDataLst>
              <p:tags r:id="rId1"/>
            </p:custDataLst>
          </p:nvPr>
        </p:nvSpPr>
        <p:spPr>
          <a:xfrm>
            <a:off x="1557020" y="3789045"/>
            <a:ext cx="6356985" cy="2454275"/>
          </a:xfrm>
          <a:prstGeom prst="rect">
            <a:avLst/>
          </a:prstGeom>
        </p:spPr>
        <p:txBody>
          <a:bodyPr vert="horz" lIns="90000" tIns="46800" rIns="90000" bIns="46800" rtlCol="0" anchor="ctr"/>
          <a:lstStyle>
            <a:lvl1pPr marL="0" indent="0" algn="ctr" defTabSz="685800" rtl="0" eaLnBrk="1" fontAlgn="auto" latinLnBrk="0" hangingPunct="1">
              <a:lnSpc>
                <a:spcPct val="13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285750" algn="ctr" fontAlgn="ctr">
              <a:lnSpc>
                <a:spcPct val="130000"/>
              </a:lnSpc>
              <a:spcBef>
                <a:spcPts val="1000"/>
              </a:spcBef>
              <a:spcAft>
                <a:spcPts val="0"/>
              </a:spcAft>
              <a:buSzPct val="100000"/>
              <a:buFont typeface="Wingdings" panose="05000000000000000000" charset="0"/>
              <a:buNone/>
            </a:pPr>
            <a:r>
              <a:rPr lang="zh-CN" altLang="en-US" sz="2400" dirty="0">
                <a:solidFill>
                  <a:schemeClr val="dk1">
                    <a:lumMod val="85000"/>
                    <a:lumOff val="15000"/>
                  </a:schemeClr>
                </a:solidFill>
              </a:rPr>
              <a:t>主讲人：李欣棠    联系方式：83126229</a:t>
            </a:r>
            <a:endParaRPr lang="zh-CN" altLang="en-US" sz="2400" dirty="0">
              <a:solidFill>
                <a:schemeClr val="dk1">
                  <a:lumMod val="85000"/>
                  <a:lumOff val="15000"/>
                </a:schemeClr>
              </a:solidFill>
            </a:endParaRPr>
          </a:p>
          <a:p>
            <a:pPr marL="0" lvl="0" indent="-285750" algn="ctr" fontAlgn="ctr">
              <a:lnSpc>
                <a:spcPct val="130000"/>
              </a:lnSpc>
              <a:spcBef>
                <a:spcPts val="1000"/>
              </a:spcBef>
              <a:spcAft>
                <a:spcPts val="0"/>
              </a:spcAft>
              <a:buSzPct val="100000"/>
              <a:buFont typeface="Wingdings" panose="05000000000000000000" charset="0"/>
              <a:buNone/>
            </a:pPr>
            <a:r>
              <a:rPr lang="zh-CN" altLang="en-US" sz="2400" dirty="0">
                <a:solidFill>
                  <a:schemeClr val="dk1">
                    <a:lumMod val="85000"/>
                    <a:lumOff val="15000"/>
                  </a:schemeClr>
                </a:solidFill>
                <a:sym typeface="+mn-ea"/>
              </a:rPr>
              <a:t>广州市统计局    人口和社会科技处</a:t>
            </a:r>
            <a:endParaRPr lang="zh-CN" altLang="en-US" sz="2400" dirty="0">
              <a:solidFill>
                <a:schemeClr val="dk1">
                  <a:lumMod val="85000"/>
                  <a:lumOff val="15000"/>
                </a:schemeClr>
              </a:solidFill>
              <a:sym typeface="+mn-ea"/>
            </a:endParaRPr>
          </a:p>
        </p:txBody>
      </p:sp>
      <p:sp>
        <p:nvSpPr>
          <p:cNvPr id="8" name="标题 7"/>
          <p:cNvSpPr>
            <a:spLocks noGrp="1"/>
          </p:cNvSpPr>
          <p:nvPr>
            <p:custDataLst>
              <p:tags r:id="rId2"/>
            </p:custDataLst>
          </p:nvPr>
        </p:nvSpPr>
        <p:spPr>
          <a:xfrm>
            <a:off x="1339850" y="1419860"/>
            <a:ext cx="6570345" cy="2270760"/>
          </a:xfrm>
          <a:prstGeom prst="rect">
            <a:avLst/>
          </a:prstGeom>
        </p:spPr>
        <p:txBody>
          <a:bodyPr vert="horz" lIns="90000" tIns="46800" rIns="90000" bIns="46800" rtlCol="0" anchor="b" anchorCtr="0">
            <a:normAutofit fontScale="47500" lnSpcReduction="10000"/>
          </a:bodyPr>
          <a:lstStyle>
            <a:lvl1pPr algn="ctr" defTabSz="685800" rtl="0" eaLnBrk="1" fontAlgn="auto" latinLnBrk="0" hangingPunct="1">
              <a:lnSpc>
                <a:spcPct val="100000"/>
              </a:lnSpc>
              <a:spcBef>
                <a:spcPct val="0"/>
              </a:spcBef>
              <a:buNone/>
              <a:defRPr sz="8625" b="1" u="none" strike="noStrike" kern="1200" cap="none" spc="600" normalizeH="0" baseline="0">
                <a:solidFill>
                  <a:schemeClr val="tx1">
                    <a:lumMod val="85000"/>
                    <a:lumOff val="15000"/>
                  </a:schemeClr>
                </a:solidFill>
                <a:uFillTx/>
                <a:latin typeface="Arial" panose="020B0604020202020204" pitchFamily="34" charset="0"/>
                <a:ea typeface="汉仪尚巍手书W" panose="00020600040101010101" pitchFamily="18" charset="-122"/>
                <a:cs typeface="+mj-cs"/>
              </a:defRPr>
            </a:lvl1pPr>
          </a:lstStyle>
          <a:p>
            <a:pPr marL="0" indent="0" algn="ctr">
              <a:lnSpc>
                <a:spcPct val="100000"/>
              </a:lnSpc>
              <a:spcBef>
                <a:spcPts val="0"/>
              </a:spcBef>
              <a:spcAft>
                <a:spcPts val="0"/>
              </a:spcAft>
              <a:buSzPct val="100000"/>
              <a:buNone/>
            </a:pPr>
            <a:r>
              <a:rPr lang="en-US" altLang="zh-CN" sz="9000" b="0" dirty="0">
                <a:solidFill>
                  <a:schemeClr val="tx1"/>
                </a:solidFill>
              </a:rPr>
              <a:t>2021年企业研究开发活动统计业务培训</a:t>
            </a:r>
            <a:r>
              <a:rPr lang="en-US" altLang="zh-CN" sz="7800" b="0" dirty="0">
                <a:solidFill>
                  <a:schemeClr val="accent1">
                    <a:lumMod val="75000"/>
                  </a:schemeClr>
                </a:solidFill>
              </a:rPr>
              <a:t> </a:t>
            </a:r>
            <a:r>
              <a:rPr lang="en-US" altLang="zh-CN" sz="7800" dirty="0">
                <a:solidFill>
                  <a:schemeClr val="accent1">
                    <a:lumMod val="75000"/>
                  </a:schemeClr>
                </a:solidFill>
              </a:rPr>
              <a:t>        </a:t>
            </a:r>
            <a:endParaRPr lang="en-US" altLang="zh-CN" sz="7800" dirty="0">
              <a:solidFill>
                <a:schemeClr val="accent1">
                  <a:lumMod val="75000"/>
                </a:schemeClr>
              </a:solidFill>
            </a:endParaRPr>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12289" name="标题 1"/>
          <p:cNvSpPr>
            <a:spLocks noGrp="1"/>
          </p:cNvSpPr>
          <p:nvPr>
            <p:ph type="title" idx="4294967295"/>
          </p:nvPr>
        </p:nvSpPr>
        <p:spPr>
          <a:xfrm>
            <a:off x="1043305" y="475933"/>
            <a:ext cx="7886700" cy="1325562"/>
          </a:xfrm>
          <a:noFill/>
          <a:ln>
            <a:noFill/>
          </a:ln>
        </p:spPr>
        <p:txBody>
          <a:bodyPr vert="horz" wrap="square" lIns="91440" tIns="45720" rIns="91440" bIns="45720" numCol="1" anchor="ctr" anchorCtr="0" compatLnSpc="1">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9pPr>
          </a:lstStyle>
          <a:p>
            <a:pPr lvl="0" algn="l" defTabSz="914400">
              <a:buClrTx/>
              <a:buSzTx/>
              <a:buFontTx/>
            </a:pPr>
            <a:r>
              <a:rPr lang="zh-CN" altLang="en-US" sz="3200" b="1" kern="1200" spc="0">
                <a:solidFill>
                  <a:schemeClr val="tx1"/>
                </a:solidFill>
                <a:latin typeface="隶书" panose="02010509060101010101" pitchFamily="49" charset="-122"/>
                <a:ea typeface="隶书" panose="02010509060101010101" pitchFamily="49" charset="-122"/>
                <a:cs typeface="+mn-cs"/>
                <a:sym typeface="+mn-ea"/>
              </a:rPr>
              <a:t>（五）重点指标解析</a:t>
            </a:r>
            <a:endParaRPr lang="zh-CN" altLang="en-US" sz="3200" b="1" kern="1200">
              <a:solidFill>
                <a:schemeClr val="tx1"/>
              </a:solidFill>
              <a:latin typeface="汉仪尚巍手书W" panose="00020600040101010101" pitchFamily="18" charset="-122"/>
              <a:ea typeface="汉仪尚巍手书W" panose="00020600040101010101" pitchFamily="18" charset="-122"/>
              <a:sym typeface="+mn-ea"/>
            </a:endParaRPr>
          </a:p>
        </p:txBody>
      </p:sp>
      <p:sp>
        <p:nvSpPr>
          <p:cNvPr id="3" name="内容占位符 2"/>
          <p:cNvSpPr>
            <a:spLocks noGrp="1"/>
          </p:cNvSpPr>
          <p:nvPr>
            <p:ph idx="4294967295"/>
            <p:custDataLst>
              <p:tags r:id="rId2"/>
            </p:custDataLst>
          </p:nvPr>
        </p:nvSpPr>
        <p:spPr>
          <a:xfrm>
            <a:off x="971550" y="1801495"/>
            <a:ext cx="7798435" cy="4114800"/>
          </a:xfrm>
          <a:noFill/>
          <a:ln>
            <a:noFill/>
          </a:ln>
        </p:spPr>
        <p:txBody>
          <a:bodyPr vert="horz" wrap="square" lIns="91440" tIns="45720" rIns="91440" bIns="45720" numCol="1" anchor="t" anchorCtr="0" compatLnSpc="1">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lvl="0" indent="0" algn="l" defTabSz="914400">
              <a:lnSpc>
                <a:spcPct val="150000"/>
              </a:lnSpc>
              <a:buClrTx/>
              <a:buSzTx/>
              <a:buFontTx/>
              <a:buNone/>
            </a:pPr>
            <a:r>
              <a:rPr lang="en-US" altLang="zh-CN" b="1"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1.《企业研究开发项目情况》（107-1）</a:t>
            </a:r>
            <a:endParaRPr lang="en-US" altLang="zh-CN" b="1"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endParaRPr>
          </a:p>
          <a:p>
            <a:pPr lvl="0" algn="l" defTabSz="914400">
              <a:lnSpc>
                <a:spcPct val="150000"/>
              </a:lnSpc>
              <a:buClrTx/>
              <a:buSzTx/>
              <a:buFontTx/>
            </a:pPr>
            <a:r>
              <a:rPr lang="en-US" altLang="zh-CN" b="1"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重点指标1：项目名称（乙）</a:t>
            </a:r>
            <a:endParaRPr lang="en-US" altLang="zh-CN" b="1"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endParaRPr>
          </a:p>
          <a:p>
            <a:pPr lvl="0" algn="l" defTabSz="914400">
              <a:lnSpc>
                <a:spcPct val="150000"/>
              </a:lnSpc>
              <a:buClrTx/>
              <a:buSzTx/>
              <a:buFontTx/>
            </a:pPr>
            <a:r>
              <a:rPr lang="en-US" altLang="zh-CN" b="1"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重点指标2：项目研究开发人员（8）</a:t>
            </a:r>
            <a:endParaRPr lang="en-US" altLang="zh-CN" b="1"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endParaRPr>
          </a:p>
          <a:p>
            <a:pPr lvl="0" algn="l" defTabSz="914400">
              <a:lnSpc>
                <a:spcPct val="150000"/>
              </a:lnSpc>
              <a:buClrTx/>
              <a:buSzTx/>
              <a:buFontTx/>
            </a:pPr>
            <a:r>
              <a:rPr lang="en-US" altLang="zh-CN" b="1"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重点指标3：本年项目经费支出（10）</a:t>
            </a:r>
            <a:endParaRPr lang="en-US" altLang="zh-CN" b="1"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endParaRPr>
          </a:p>
        </p:txBody>
      </p:sp>
    </p:spTree>
    <p:custDataLst>
      <p:tags r:id="rId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13313" name="Rectangle 2"/>
          <p:cNvSpPr>
            <a:spLocks noGrp="1"/>
          </p:cNvSpPr>
          <p:nvPr>
            <p:ph type="title" idx="4294967295"/>
          </p:nvPr>
        </p:nvSpPr>
        <p:spPr>
          <a:xfrm>
            <a:off x="378778" y="548640"/>
            <a:ext cx="8385175" cy="1325563"/>
          </a:xfrm>
          <a:noFill/>
          <a:ln>
            <a:noFill/>
          </a:ln>
        </p:spPr>
        <p:txBody>
          <a:bodyPr vert="horz" wrap="square" lIns="91440" tIns="45720" rIns="91440" bIns="45720" numCol="1" anchor="ctr" anchorCtr="0" compatLnSpc="1">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9pPr>
          </a:lstStyle>
          <a:p>
            <a:pPr lvl="0" algn="ctr" defTabSz="914400">
              <a:lnSpc>
                <a:spcPts val="4000"/>
              </a:lnSpc>
              <a:buClrTx/>
              <a:buSzTx/>
              <a:buFontTx/>
            </a:pPr>
            <a:r>
              <a:rPr lang="zh-CN" altLang="zh-CN" sz="3200" b="1" kern="1200" dirty="0">
                <a:solidFill>
                  <a:schemeClr val="tx1"/>
                </a:solidFill>
                <a:latin typeface="汉仪尚巍手书W" panose="00020600040101010101" pitchFamily="18" charset="-122"/>
                <a:cs typeface="汉仪尚巍手书W" panose="00020600040101010101" pitchFamily="18" charset="-122"/>
                <a:sym typeface="+mn-ea"/>
              </a:rPr>
              <a:t>《企业研究开发项目情况》（107-1）</a:t>
            </a:r>
            <a:endParaRPr lang="zh-CN" altLang="zh-CN" sz="3200" b="1" kern="1200" dirty="0">
              <a:solidFill>
                <a:schemeClr val="tx1"/>
              </a:solidFill>
              <a:latin typeface="汉仪尚巍手书W" panose="00020600040101010101" pitchFamily="18" charset="-122"/>
              <a:cs typeface="汉仪尚巍手书W" panose="00020600040101010101" pitchFamily="18" charset="-122"/>
              <a:sym typeface="+mn-ea"/>
            </a:endParaRPr>
          </a:p>
        </p:txBody>
      </p:sp>
      <p:pic>
        <p:nvPicPr>
          <p:cNvPr id="3" name="图片 2"/>
          <p:cNvPicPr>
            <a:picLocks noChangeAspect="1"/>
          </p:cNvPicPr>
          <p:nvPr/>
        </p:nvPicPr>
        <p:blipFill>
          <a:blip r:embed="rId2"/>
          <a:stretch>
            <a:fillRect/>
          </a:stretch>
        </p:blipFill>
        <p:spPr>
          <a:xfrm>
            <a:off x="725170" y="2060575"/>
            <a:ext cx="8039100" cy="2790825"/>
          </a:xfrm>
          <a:prstGeom prst="rect">
            <a:avLst/>
          </a:prstGeom>
        </p:spPr>
      </p:pic>
      <p:sp>
        <p:nvSpPr>
          <p:cNvPr id="4" name="矩形 3"/>
          <p:cNvSpPr/>
          <p:nvPr>
            <p:custDataLst>
              <p:tags r:id="rId3"/>
            </p:custDataLst>
          </p:nvPr>
        </p:nvSpPr>
        <p:spPr>
          <a:xfrm>
            <a:off x="1115060" y="2420620"/>
            <a:ext cx="511175" cy="1732280"/>
          </a:xfrm>
          <a:prstGeom prst="rect">
            <a:avLst/>
          </a:prstGeom>
          <a:noFill/>
          <a:ln w="25400" cmpd="sng">
            <a:solidFill>
              <a:srgbClr val="FF0000"/>
            </a:solidFill>
            <a:prstDash val="solid"/>
          </a:ln>
        </p:spPr>
        <p:txBody>
          <a:bodyPr vert="horz" wrap="square" lIns="91440" tIns="45720" rIns="91440" bIns="45720" numCol="1" anchor="t"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3600" b="0" i="0" u="none" strike="noStrike" cap="none" normalizeH="0" baseline="0" smtClean="0">
              <a:ln>
                <a:noFill/>
              </a:ln>
              <a:solidFill>
                <a:schemeClr val="dk1"/>
              </a:solidFill>
              <a:effectLst/>
              <a:latin typeface="隶书" panose="02010509060101010101" pitchFamily="49" charset="-122"/>
              <a:ea typeface="隶书" panose="02010509060101010101" pitchFamily="49" charset="-122"/>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13313" name="Rectangle 2"/>
          <p:cNvSpPr>
            <a:spLocks noGrp="1"/>
          </p:cNvSpPr>
          <p:nvPr>
            <p:ph type="title" idx="4294967295"/>
          </p:nvPr>
        </p:nvSpPr>
        <p:spPr>
          <a:xfrm>
            <a:off x="665163" y="746125"/>
            <a:ext cx="8385175" cy="1325563"/>
          </a:xfrm>
          <a:noFill/>
          <a:ln>
            <a:noFill/>
          </a:ln>
        </p:spPr>
        <p:txBody>
          <a:bodyPr vert="horz" wrap="square" lIns="91440" tIns="45720" rIns="91440" bIns="45720" numCol="1" anchor="ctr" anchorCtr="0" compatLnSpc="1">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9pPr>
          </a:lstStyle>
          <a:p>
            <a:pPr lvl="0" algn="ctr" defTabSz="914400">
              <a:lnSpc>
                <a:spcPts val="4000"/>
              </a:lnSpc>
              <a:buClrTx/>
              <a:buSzTx/>
              <a:buFontTx/>
            </a:pPr>
            <a:r>
              <a:rPr lang="zh-CN" altLang="zh-CN" sz="3200" b="1" kern="1200" dirty="0">
                <a:solidFill>
                  <a:schemeClr val="tx1"/>
                </a:solidFill>
                <a:latin typeface="汉仪尚巍手书W" panose="00020600040101010101" pitchFamily="18" charset="-122"/>
                <a:cs typeface="汉仪尚巍手书W" panose="00020600040101010101" pitchFamily="18" charset="-122"/>
                <a:sym typeface="+mn-ea"/>
              </a:rPr>
              <a:t>《企业研究开发项目情况》（107-1）</a:t>
            </a:r>
            <a:endParaRPr lang="zh-CN" altLang="zh-CN" sz="3600" b="1" kern="1200" dirty="0">
              <a:solidFill>
                <a:schemeClr val="accent1">
                  <a:lumMod val="75000"/>
                </a:schemeClr>
              </a:solidFill>
              <a:latin typeface="汉仪尚巍手书W" panose="00020600040101010101" pitchFamily="18" charset="-122"/>
              <a:cs typeface="汉仪尚巍手书W" panose="00020600040101010101" pitchFamily="18" charset="-122"/>
              <a:sym typeface="+mn-ea"/>
            </a:endParaRPr>
          </a:p>
        </p:txBody>
      </p:sp>
      <p:sp>
        <p:nvSpPr>
          <p:cNvPr id="24579" name="Rectangle 3"/>
          <p:cNvSpPr txBox="1">
            <a:spLocks noChangeArrowheads="1"/>
          </p:cNvSpPr>
          <p:nvPr/>
        </p:nvSpPr>
        <p:spPr bwMode="auto">
          <a:xfrm>
            <a:off x="666115" y="1726565"/>
            <a:ext cx="8206740" cy="4696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ts val="5000"/>
              </a:lnSpc>
              <a:spcBef>
                <a:spcPts val="100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smtClean="0">
                <a:ln>
                  <a:noFill/>
                </a:ln>
                <a:solidFill>
                  <a:srgbClr val="FF0000"/>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重点指标</a:t>
            </a:r>
            <a:r>
              <a:rPr kumimoji="0" lang="en-US" altLang="zh-CN" sz="3200" b="1" i="0" u="none" strike="noStrike" kern="1200" cap="none" spc="0" normalizeH="0" baseline="0" noProof="0" dirty="0" smtClean="0">
                <a:ln>
                  <a:noFill/>
                </a:ln>
                <a:solidFill>
                  <a:srgbClr val="FF0000"/>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1</a:t>
            </a:r>
            <a:r>
              <a:rPr kumimoji="0" lang="zh-CN" altLang="en-US" sz="3200" b="1" i="0" u="none" strike="noStrike" kern="1200" cap="none" spc="0" normalizeH="0" baseline="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a:t>
            </a:r>
            <a:r>
              <a:rPr kumimoji="0" lang="zh-CN" altLang="zh-CN" sz="3200" b="1" i="0" u="none" strike="noStrike" kern="1200" cap="none" spc="0" normalizeH="0" baseline="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项目名称</a:t>
            </a:r>
            <a:r>
              <a:rPr kumimoji="0" lang="zh-CN" altLang="en-US" sz="3200" b="1" i="0" u="none" strike="noStrike" kern="1200" cap="none" spc="0" normalizeH="0" baseline="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（乙）</a:t>
            </a:r>
            <a:endParaRPr kumimoji="0" lang="en-US" altLang="zh-CN" sz="3200" b="1" i="0" u="none" strike="noStrike" kern="1200" cap="none" spc="0" normalizeH="0" baseline="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endParaRPr>
          </a:p>
          <a:p>
            <a:pPr marL="0" marR="0" lvl="0" indent="0" algn="l" defTabSz="914400" rtl="0" eaLnBrk="0" fontAlgn="base" latinLnBrk="0" hangingPunct="0">
              <a:lnSpc>
                <a:spcPts val="5000"/>
              </a:lnSpc>
              <a:spcBef>
                <a:spcPts val="1000"/>
              </a:spcBef>
              <a:spcAft>
                <a:spcPct val="0"/>
              </a:spcAft>
              <a:buClrTx/>
              <a:buSzTx/>
              <a:buFont typeface="Arial" panose="020B0604020202020204" pitchFamily="34" charset="0"/>
              <a:buNone/>
              <a:defRPr/>
            </a:pPr>
            <a:r>
              <a:rPr kumimoji="0" lang="zh-CN" altLang="zh-CN" b="1" i="0" u="none" strike="noStrike" kern="1200" cap="none" spc="0" normalizeH="0" baseline="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按企业研究开发项目的立项计划书、项目任务书或项目合同书等有关立项资料中确定的项目名称填写。</a:t>
            </a:r>
            <a:endParaRPr kumimoji="0" lang="zh-CN" altLang="zh-CN" b="1" i="0" u="none" strike="noStrike" kern="1200" cap="none" spc="0" normalizeH="0" baseline="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endParaRPr>
          </a:p>
          <a:p>
            <a:pPr marL="0" marR="0" lvl="0" indent="0" algn="l" defTabSz="914400" rtl="0" eaLnBrk="0" fontAlgn="base" latinLnBrk="0" hangingPunct="0">
              <a:lnSpc>
                <a:spcPts val="5000"/>
              </a:lnSpc>
              <a:spcBef>
                <a:spcPts val="1000"/>
              </a:spcBef>
              <a:spcAft>
                <a:spcPct val="0"/>
              </a:spcAft>
              <a:buClrTx/>
              <a:buSzTx/>
              <a:buFont typeface="Arial" panose="020B0604020202020204" pitchFamily="34" charset="0"/>
              <a:buNone/>
              <a:defRPr/>
            </a:pPr>
            <a:r>
              <a:rPr kumimoji="0" lang="zh-CN" altLang="zh-CN" b="1" i="0" u="none" strike="noStrike" kern="1200" cap="none" spc="0" normalizeH="0" baseline="0" noProof="0" dirty="0" smtClean="0">
                <a:ln>
                  <a:noFill/>
                </a:ln>
                <a:solidFill>
                  <a:srgbClr val="FF0000"/>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应与企业有关研究开发会计科目，或向税务部门提供的研究开发辅助账中归集的项目具体名称对应。</a:t>
            </a:r>
            <a:endParaRPr kumimoji="0" lang="zh-CN" altLang="zh-CN" b="1" i="0" u="none" strike="noStrike" kern="1200" cap="none" spc="0" normalizeH="0" baseline="0" noProof="0" dirty="0" smtClean="0">
              <a:ln>
                <a:noFill/>
              </a:ln>
              <a:solidFill>
                <a:srgbClr val="FF0000"/>
              </a:solidFill>
              <a:effectLst/>
              <a:uLnTx/>
              <a:uFillTx/>
              <a:latin typeface="隶书" panose="02010509060101010101" pitchFamily="49" charset="-122"/>
              <a:ea typeface="隶书" panose="02010509060101010101" pitchFamily="49" charset="-122"/>
              <a:cs typeface="隶书" panose="02010509060101010101" pitchFamily="49" charset="-122"/>
              <a:sym typeface="+mn-ea"/>
            </a:endParaRPr>
          </a:p>
        </p:txBody>
      </p:sp>
    </p:spTree>
    <p:custDataLst>
      <p:tags r:id="rId2"/>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14338" name="内容占位符 2"/>
          <p:cNvSpPr>
            <a:spLocks noGrp="1"/>
          </p:cNvSpPr>
          <p:nvPr>
            <p:ph idx="4294967295"/>
          </p:nvPr>
        </p:nvSpPr>
        <p:spPr>
          <a:xfrm>
            <a:off x="884555" y="1844675"/>
            <a:ext cx="8181340" cy="4351655"/>
          </a:xfrm>
          <a:noFill/>
          <a:ln>
            <a:noFill/>
          </a:ln>
        </p:spPr>
        <p:txBody>
          <a:bodyPr vert="horz" wrap="square" lIns="91440" tIns="45720" rIns="91440" bIns="45720" numCol="1" anchor="t" anchorCtr="0" compatLnSpc="1">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lvl="0" algn="l" defTabSz="914400">
              <a:buClrTx/>
              <a:buSzTx/>
              <a:buFontTx/>
            </a:pPr>
            <a:r>
              <a:rPr lang="zh-CN" altLang="en-US" sz="2800"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注意事项：</a:t>
            </a:r>
            <a:endParaRPr lang="zh-CN" altLang="en-US" sz="2800"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endParaRPr>
          </a:p>
          <a:p>
            <a:pPr lvl="0" algn="l" defTabSz="914400">
              <a:buClrTx/>
              <a:buSzTx/>
              <a:buFontTx/>
            </a:pPr>
            <a:r>
              <a:rPr lang="zh-CN" altLang="en-US" sz="2800"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1.填报</a:t>
            </a:r>
            <a:r>
              <a:rPr lang="zh-CN" altLang="en-US" sz="2800" kern="1200" dirty="0" smtClean="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时使用</a:t>
            </a:r>
            <a:r>
              <a:rPr lang="zh-CN" altLang="en-US" sz="2800"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简体汉字；</a:t>
            </a:r>
            <a:endParaRPr lang="zh-CN" altLang="en-US" sz="2800"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endParaRPr>
          </a:p>
          <a:p>
            <a:pPr lvl="0" algn="l" defTabSz="914400">
              <a:buClrTx/>
              <a:buSzTx/>
              <a:buFontTx/>
            </a:pPr>
            <a:r>
              <a:rPr lang="zh-CN" altLang="en-US" sz="2800"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2.顶格填写，不能留有空格； </a:t>
            </a:r>
            <a:endParaRPr lang="zh-CN" altLang="en-US" sz="2800"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endParaRPr>
          </a:p>
          <a:p>
            <a:pPr lvl="0" algn="l" defTabSz="914400">
              <a:buClrTx/>
              <a:buSzTx/>
              <a:buFontTx/>
            </a:pPr>
            <a:r>
              <a:rPr lang="zh-CN" altLang="en-US" sz="2800"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3.投资性、建设性的项目不属于研发项目。</a:t>
            </a:r>
            <a:endParaRPr lang="zh-CN" altLang="en-US" sz="2800"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endParaRPr>
          </a:p>
          <a:p>
            <a:pPr lvl="0" algn="l" defTabSz="914400">
              <a:buClrTx/>
              <a:buSzTx/>
              <a:buFontTx/>
            </a:pPr>
            <a:r>
              <a:rPr lang="zh-CN" altLang="en-US" sz="2800"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例如：单纯购置科研设备、建设实验大楼、增设一条生产线等；</a:t>
            </a:r>
            <a:endParaRPr lang="zh-CN" altLang="en-US" sz="2800"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endParaRPr>
          </a:p>
          <a:p>
            <a:pPr lvl="0" algn="l" defTabSz="914400">
              <a:buClrTx/>
              <a:buSzTx/>
              <a:buFontTx/>
            </a:pPr>
            <a:endParaRPr lang="zh-CN" altLang="en-US" sz="2800"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endParaRPr>
          </a:p>
        </p:txBody>
      </p:sp>
      <p:sp>
        <p:nvSpPr>
          <p:cNvPr id="19457" name="Rectangle 2"/>
          <p:cNvSpPr>
            <a:spLocks noGrp="1"/>
          </p:cNvSpPr>
          <p:nvPr>
            <p:ph type="title" idx="4294967295"/>
          </p:nvPr>
        </p:nvSpPr>
        <p:spPr>
          <a:xfrm>
            <a:off x="782638" y="127635"/>
            <a:ext cx="8385175" cy="1325563"/>
          </a:xfrm>
          <a:noFill/>
          <a:ln>
            <a:noFill/>
          </a:ln>
        </p:spPr>
        <p:txBody>
          <a:bodyPr vert="horz" wrap="square" lIns="91440" tIns="45720" rIns="91440" bIns="45720" numCol="1" anchor="ctr" anchorCtr="0" compatLnSpc="1">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9pPr>
          </a:lstStyle>
          <a:p>
            <a:pPr lvl="0" algn="ctr" defTabSz="914400" eaLnBrk="1" hangingPunct="1">
              <a:lnSpc>
                <a:spcPts val="4000"/>
              </a:lnSpc>
              <a:buClrTx/>
              <a:buSzTx/>
              <a:buFontTx/>
            </a:pPr>
            <a:r>
              <a:rPr lang="zh-CN" altLang="zh-CN" sz="3200" b="1" kern="1200" dirty="0">
                <a:solidFill>
                  <a:schemeClr val="tx1"/>
                </a:solidFill>
                <a:latin typeface="汉仪尚巍手书W" panose="00020600040101010101" pitchFamily="18" charset="-122"/>
                <a:cs typeface="汉仪尚巍手书W" panose="00020600040101010101" pitchFamily="18" charset="-122"/>
                <a:sym typeface="+mn-ea"/>
              </a:rPr>
              <a:t>《企业研究开发项目情况》（107-1）</a:t>
            </a:r>
            <a:endParaRPr lang="zh-CN" altLang="zh-CN" sz="3600" b="1" kern="1200" dirty="0">
              <a:solidFill>
                <a:schemeClr val="accent1">
                  <a:lumMod val="75000"/>
                </a:schemeClr>
              </a:solidFill>
              <a:latin typeface="汉仪尚巍手书W" panose="00020600040101010101" pitchFamily="18" charset="-122"/>
              <a:cs typeface="汉仪尚巍手书W" panose="00020600040101010101" pitchFamily="18" charset="-122"/>
              <a:sym typeface="+mn-ea"/>
            </a:endParaRPr>
          </a:p>
        </p:txBody>
      </p:sp>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14338" name="内容占位符 2"/>
          <p:cNvSpPr>
            <a:spLocks noGrp="1"/>
          </p:cNvSpPr>
          <p:nvPr>
            <p:ph idx="4294967295"/>
          </p:nvPr>
        </p:nvSpPr>
        <p:spPr>
          <a:xfrm>
            <a:off x="1088390" y="1628775"/>
            <a:ext cx="7774940" cy="4351655"/>
          </a:xfrm>
          <a:noFill/>
          <a:ln>
            <a:noFill/>
          </a:ln>
        </p:spPr>
        <p:txBody>
          <a:bodyPr vert="horz" wrap="square" lIns="91440" tIns="45720" rIns="91440" bIns="45720" numCol="1" anchor="t" anchorCtr="0" compatLnSpc="1">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lvl="0" algn="l" defTabSz="914400">
              <a:buClrTx/>
              <a:buSzTx/>
              <a:buFontTx/>
            </a:pPr>
            <a:r>
              <a:rPr lang="zh-CN" altLang="en-US" sz="2800"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注意事项：</a:t>
            </a:r>
            <a:endParaRPr lang="zh-CN" altLang="en-US" sz="2800"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endParaRPr>
          </a:p>
          <a:p>
            <a:pPr lvl="0" algn="l" defTabSz="914400">
              <a:buClrTx/>
              <a:buSzTx/>
              <a:buFontTx/>
            </a:pPr>
            <a:r>
              <a:rPr lang="zh-CN" altLang="en-US" sz="2800"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4.研发项目需以项目立项书为依据，无论是企业立项，还是政府立项的都需填报</a:t>
            </a:r>
            <a:endParaRPr lang="zh-CN" altLang="en-US" sz="2800"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endParaRPr>
          </a:p>
          <a:p>
            <a:pPr lvl="0" algn="l" defTabSz="914400">
              <a:buClrTx/>
              <a:buSzTx/>
              <a:buFontTx/>
            </a:pPr>
            <a:r>
              <a:rPr lang="zh-CN" altLang="en-US" sz="2800"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5.研发项目无论成功与否均需填报</a:t>
            </a:r>
            <a:endParaRPr lang="zh-CN" altLang="en-US" sz="2800"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endParaRPr>
          </a:p>
          <a:p>
            <a:pPr lvl="0" algn="l" defTabSz="914400">
              <a:buClrTx/>
              <a:buSzTx/>
              <a:buFontTx/>
            </a:pPr>
            <a:endParaRPr lang="zh-CN" altLang="en-US" sz="2800"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endParaRPr>
          </a:p>
        </p:txBody>
      </p:sp>
      <p:sp>
        <p:nvSpPr>
          <p:cNvPr id="19457" name="Rectangle 2"/>
          <p:cNvSpPr>
            <a:spLocks noGrp="1"/>
          </p:cNvSpPr>
          <p:nvPr>
            <p:ph type="title" idx="4294967295"/>
          </p:nvPr>
        </p:nvSpPr>
        <p:spPr>
          <a:xfrm>
            <a:off x="378778" y="260985"/>
            <a:ext cx="8385175" cy="1325563"/>
          </a:xfrm>
          <a:noFill/>
          <a:ln>
            <a:noFill/>
          </a:ln>
        </p:spPr>
        <p:txBody>
          <a:bodyPr vert="horz" wrap="square" lIns="91440" tIns="45720" rIns="91440" bIns="45720" numCol="1" anchor="ctr" anchorCtr="0" compatLnSpc="1">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9pPr>
          </a:lstStyle>
          <a:p>
            <a:pPr lvl="0" algn="ctr" defTabSz="914400" eaLnBrk="1" hangingPunct="1">
              <a:lnSpc>
                <a:spcPts val="4000"/>
              </a:lnSpc>
              <a:buClrTx/>
              <a:buSzTx/>
              <a:buFontTx/>
            </a:pPr>
            <a:r>
              <a:rPr lang="zh-CN" altLang="zh-CN" sz="3200" b="1" kern="1200" dirty="0">
                <a:solidFill>
                  <a:schemeClr val="tx1"/>
                </a:solidFill>
                <a:latin typeface="汉仪尚巍手书W" panose="00020600040101010101" pitchFamily="18" charset="-122"/>
                <a:cs typeface="汉仪尚巍手书W" panose="00020600040101010101" pitchFamily="18" charset="-122"/>
                <a:sym typeface="+mn-ea"/>
              </a:rPr>
              <a:t>《企业研究开发项目情况》（107-1）</a:t>
            </a:r>
            <a:endParaRPr lang="zh-CN" altLang="zh-CN" sz="3600" b="1" kern="1200" dirty="0">
              <a:solidFill>
                <a:schemeClr val="accent1">
                  <a:lumMod val="75000"/>
                </a:schemeClr>
              </a:solidFill>
              <a:latin typeface="汉仪尚巍手书W" panose="00020600040101010101" pitchFamily="18" charset="-122"/>
              <a:cs typeface="汉仪尚巍手书W" panose="00020600040101010101" pitchFamily="18" charset="-122"/>
              <a:sym typeface="+mn-ea"/>
            </a:endParaRPr>
          </a:p>
        </p:txBody>
      </p:sp>
    </p:spTree>
    <p:custDataLst>
      <p:tags r:id="rId2"/>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539750" y="1412875"/>
            <a:ext cx="8039100" cy="2790825"/>
          </a:xfrm>
          <a:prstGeom prst="rect">
            <a:avLst/>
          </a:prstGeom>
        </p:spPr>
      </p:pic>
      <p:sp>
        <p:nvSpPr>
          <p:cNvPr id="4" name="矩形 3"/>
          <p:cNvSpPr/>
          <p:nvPr>
            <p:custDataLst>
              <p:tags r:id="rId3"/>
            </p:custDataLst>
          </p:nvPr>
        </p:nvSpPr>
        <p:spPr>
          <a:xfrm>
            <a:off x="1418590" y="1557020"/>
            <a:ext cx="405130" cy="1918970"/>
          </a:xfrm>
          <a:prstGeom prst="rect">
            <a:avLst/>
          </a:prstGeom>
          <a:noFill/>
          <a:ln w="25400" cmpd="sng">
            <a:solidFill>
              <a:srgbClr val="FF0000"/>
            </a:solidFill>
            <a:prstDash val="solid"/>
          </a:ln>
        </p:spPr>
        <p:txBody>
          <a:bodyPr vert="horz" wrap="square" lIns="91440" tIns="45720" rIns="91440" bIns="45720" numCol="1" anchor="t"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3600" b="0" i="0" u="none" strike="noStrike" cap="none" normalizeH="0" baseline="0" smtClean="0">
              <a:ln>
                <a:noFill/>
              </a:ln>
              <a:solidFill>
                <a:schemeClr val="dk1"/>
              </a:solidFill>
              <a:effectLst/>
              <a:latin typeface="隶书" panose="02010509060101010101" pitchFamily="49" charset="-122"/>
              <a:ea typeface="隶书" panose="02010509060101010101" pitchFamily="49" charset="-122"/>
            </a:endParaRPr>
          </a:p>
        </p:txBody>
      </p:sp>
      <p:pic>
        <p:nvPicPr>
          <p:cNvPr id="11" name="图片 10" descr="5LI0RSYOF5AG0178G_D}%K7"/>
          <p:cNvPicPr>
            <a:picLocks noChangeAspect="1"/>
          </p:cNvPicPr>
          <p:nvPr/>
        </p:nvPicPr>
        <p:blipFill>
          <a:blip r:embed="rId4"/>
          <a:stretch>
            <a:fillRect/>
          </a:stretch>
        </p:blipFill>
        <p:spPr>
          <a:xfrm>
            <a:off x="2700020" y="1124585"/>
            <a:ext cx="3105150" cy="3171825"/>
          </a:xfrm>
          <a:prstGeom prst="rect">
            <a:avLst/>
          </a:prstGeom>
          <a:ln w="19050">
            <a:solidFill>
              <a:srgbClr val="FF0000"/>
            </a:solidFill>
          </a:ln>
        </p:spPr>
      </p:pic>
      <p:sp>
        <p:nvSpPr>
          <p:cNvPr id="19457" name="Rectangle 2"/>
          <p:cNvSpPr>
            <a:spLocks noGrp="1"/>
          </p:cNvSpPr>
          <p:nvPr>
            <p:ph type="title" idx="4294967295"/>
          </p:nvPr>
        </p:nvSpPr>
        <p:spPr>
          <a:xfrm>
            <a:off x="782638" y="127635"/>
            <a:ext cx="8385175" cy="1325563"/>
          </a:xfrm>
          <a:noFill/>
          <a:ln>
            <a:noFill/>
          </a:ln>
        </p:spPr>
        <p:txBody>
          <a:bodyPr vert="horz" wrap="square" lIns="91440" tIns="45720" rIns="91440" bIns="45720" numCol="1" anchor="ctr" anchorCtr="0" compatLnSpc="1">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9pPr>
          </a:lstStyle>
          <a:p>
            <a:pPr lvl="0" algn="ctr" defTabSz="914400" eaLnBrk="1" hangingPunct="1">
              <a:lnSpc>
                <a:spcPts val="4000"/>
              </a:lnSpc>
              <a:buClrTx/>
              <a:buSzTx/>
              <a:buFontTx/>
            </a:pPr>
            <a:r>
              <a:rPr lang="zh-CN" altLang="zh-CN" sz="3200" b="1" kern="1200" dirty="0">
                <a:solidFill>
                  <a:schemeClr val="tx1"/>
                </a:solidFill>
                <a:latin typeface="汉仪尚巍手书W" panose="00020600040101010101" pitchFamily="18" charset="-122"/>
                <a:cs typeface="汉仪尚巍手书W" panose="00020600040101010101" pitchFamily="18" charset="-122"/>
                <a:sym typeface="+mn-ea"/>
              </a:rPr>
              <a:t>《企业研究开发项目情况》（107-1）</a:t>
            </a:r>
            <a:endParaRPr lang="zh-CN" altLang="zh-CN" sz="3600" b="1" kern="1200" dirty="0">
              <a:solidFill>
                <a:schemeClr val="accent1">
                  <a:lumMod val="75000"/>
                </a:schemeClr>
              </a:solidFill>
              <a:latin typeface="汉仪尚巍手书W" panose="00020600040101010101" pitchFamily="18" charset="-122"/>
              <a:cs typeface="汉仪尚巍手书W" panose="00020600040101010101" pitchFamily="18" charset="-122"/>
              <a:sym typeface="+mn-ea"/>
            </a:endParaRPr>
          </a:p>
        </p:txBody>
      </p:sp>
      <p:sp>
        <p:nvSpPr>
          <p:cNvPr id="2" name="文本框 1"/>
          <p:cNvSpPr txBox="1"/>
          <p:nvPr/>
        </p:nvSpPr>
        <p:spPr>
          <a:xfrm>
            <a:off x="612140" y="4797425"/>
            <a:ext cx="7966710" cy="1076325"/>
          </a:xfrm>
          <a:prstGeom prst="rect">
            <a:avLst/>
          </a:prstGeom>
          <a:noFill/>
        </p:spPr>
        <p:txBody>
          <a:bodyPr wrap="square" rtlCol="0" anchor="t">
            <a:spAutoFit/>
          </a:bodyPr>
          <a:p>
            <a:r>
              <a:rPr lang="zh-CN" altLang="en-US" sz="3200" spc="150" dirty="0">
                <a:solidFill>
                  <a:schemeClr val="dk1"/>
                </a:solidFill>
                <a:uFillTx/>
                <a:latin typeface="隶书" panose="02010509060101010101" pitchFamily="49" charset="-122"/>
                <a:ea typeface="隶书" panose="02010509060101010101" pitchFamily="49" charset="-122"/>
                <a:cs typeface="隶书" panose="02010509060101010101" pitchFamily="49" charset="-122"/>
                <a:sym typeface="+mn-ea"/>
              </a:rPr>
              <a:t>若填报为</a:t>
            </a:r>
            <a:r>
              <a:rPr lang="zh-CN" altLang="en-US" sz="3200" b="1" spc="150" dirty="0">
                <a:solidFill>
                  <a:srgbClr val="FF0000"/>
                </a:solidFill>
                <a:uFillTx/>
                <a:latin typeface="隶书" panose="02010509060101010101" pitchFamily="49" charset="-122"/>
                <a:ea typeface="隶书" panose="02010509060101010101" pitchFamily="49" charset="-122"/>
                <a:cs typeface="隶书" panose="02010509060101010101" pitchFamily="49" charset="-122"/>
                <a:sym typeface="+mn-ea"/>
              </a:rPr>
              <a:t>2</a:t>
            </a:r>
            <a:r>
              <a:rPr lang="zh-CN" altLang="en-US" sz="3200" spc="150" dirty="0">
                <a:solidFill>
                  <a:schemeClr val="dk1"/>
                </a:solidFill>
                <a:uFillTx/>
                <a:latin typeface="隶书" panose="02010509060101010101" pitchFamily="49" charset="-122"/>
                <a:ea typeface="隶书" panose="02010509060101010101" pitchFamily="49" charset="-122"/>
                <a:cs typeface="隶书" panose="02010509060101010101" pitchFamily="49" charset="-122"/>
                <a:sym typeface="+mn-ea"/>
              </a:rPr>
              <a:t>（政府部门科技项目），则该项目的政府资金一般应&gt;0</a:t>
            </a:r>
            <a:endParaRPr lang="zh-CN" altLang="en-US" sz="3200" spc="150" dirty="0">
              <a:solidFill>
                <a:schemeClr val="dk1"/>
              </a:solidFill>
              <a:uFillTx/>
              <a:latin typeface="隶书" panose="02010509060101010101" pitchFamily="49" charset="-122"/>
              <a:ea typeface="隶书" panose="02010509060101010101" pitchFamily="49" charset="-122"/>
              <a:cs typeface="隶书" panose="02010509060101010101" pitchFamily="49" charset="-122"/>
              <a:sym typeface="+mn-ea"/>
            </a:endParaRPr>
          </a:p>
        </p:txBody>
      </p:sp>
      <p:sp>
        <p:nvSpPr>
          <p:cNvPr id="5" name="矩形 4"/>
          <p:cNvSpPr/>
          <p:nvPr>
            <p:custDataLst>
              <p:tags r:id="rId5"/>
            </p:custDataLst>
          </p:nvPr>
        </p:nvSpPr>
        <p:spPr>
          <a:xfrm>
            <a:off x="6309995" y="1557020"/>
            <a:ext cx="504825" cy="1918970"/>
          </a:xfrm>
          <a:prstGeom prst="rect">
            <a:avLst/>
          </a:prstGeom>
          <a:noFill/>
          <a:ln w="25400" cmpd="sng">
            <a:solidFill>
              <a:srgbClr val="FF0000"/>
            </a:solidFill>
            <a:prstDash val="solid"/>
          </a:ln>
        </p:spPr>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3600" b="0" i="0" u="none" strike="noStrike" cap="none" normalizeH="0" baseline="0" smtClean="0">
              <a:ln>
                <a:noFill/>
              </a:ln>
              <a:solidFill>
                <a:schemeClr val="dk1"/>
              </a:solidFill>
              <a:effectLst/>
              <a:latin typeface="隶书" panose="02010509060101010101" pitchFamily="49" charset="-122"/>
              <a:ea typeface="隶书" panose="02010509060101010101" pitchFamily="49" charset="-122"/>
            </a:endParaRPr>
          </a:p>
        </p:txBody>
      </p:sp>
      <p:sp>
        <p:nvSpPr>
          <p:cNvPr id="6" name="文本框 5"/>
          <p:cNvSpPr txBox="1"/>
          <p:nvPr/>
        </p:nvSpPr>
        <p:spPr>
          <a:xfrm>
            <a:off x="1419860" y="3613150"/>
            <a:ext cx="415925" cy="645160"/>
          </a:xfrm>
          <a:prstGeom prst="rect">
            <a:avLst/>
          </a:prstGeom>
          <a:noFill/>
        </p:spPr>
        <p:txBody>
          <a:bodyPr wrap="square" rtlCol="0">
            <a:spAutoFit/>
          </a:bodyPr>
          <a:p>
            <a:r>
              <a:rPr lang="en-US" altLang="zh-CN">
                <a:solidFill>
                  <a:srgbClr val="FF0000"/>
                </a:solidFill>
              </a:rPr>
              <a:t>2</a:t>
            </a:r>
            <a:endParaRPr lang="en-US" altLang="zh-CN">
              <a:solidFill>
                <a:srgbClr val="FF0000"/>
              </a:solidFill>
            </a:endParaRPr>
          </a:p>
        </p:txBody>
      </p:sp>
      <p:sp>
        <p:nvSpPr>
          <p:cNvPr id="7" name="文本框 6"/>
          <p:cNvSpPr txBox="1"/>
          <p:nvPr/>
        </p:nvSpPr>
        <p:spPr>
          <a:xfrm>
            <a:off x="6309360" y="3601085"/>
            <a:ext cx="788670" cy="645160"/>
          </a:xfrm>
          <a:prstGeom prst="rect">
            <a:avLst/>
          </a:prstGeom>
          <a:noFill/>
        </p:spPr>
        <p:txBody>
          <a:bodyPr wrap="square" rtlCol="0">
            <a:spAutoFit/>
          </a:bodyPr>
          <a:p>
            <a:r>
              <a:rPr lang="en-US" altLang="zh-CN">
                <a:solidFill>
                  <a:srgbClr val="FF0000"/>
                </a:solidFill>
              </a:rPr>
              <a:t>&gt;0</a:t>
            </a:r>
            <a:endParaRPr lang="en-US" altLang="zh-CN">
              <a:solidFill>
                <a:srgbClr val="FF0000"/>
              </a:solidFill>
            </a:endParaRPr>
          </a:p>
        </p:txBody>
      </p:sp>
      <p:sp>
        <p:nvSpPr>
          <p:cNvPr id="8" name="矩形 7"/>
          <p:cNvSpPr/>
          <p:nvPr/>
        </p:nvSpPr>
        <p:spPr>
          <a:xfrm>
            <a:off x="2844165" y="2204720"/>
            <a:ext cx="2304415" cy="28829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1)">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grpId="0" nodeType="clickEffect">
                                  <p:stCondLst>
                                    <p:cond delay="0"/>
                                  </p:stCondLst>
                                  <p:childTnLst>
                                    <p:set>
                                      <p:cBhvr>
                                        <p:cTn id="19" dur="1000" fill="hold">
                                          <p:stCondLst>
                                            <p:cond delay="0"/>
                                          </p:stCondLst>
                                        </p:cTn>
                                        <p:tgtEl>
                                          <p:spTgt spid="7"/>
                                        </p:tgtEl>
                                        <p:attrNameLst>
                                          <p:attrName>style.visibility</p:attrName>
                                        </p:attrNameLst>
                                      </p:cBhvr>
                                      <p:to>
                                        <p:strVal val="visible"/>
                                      </p:to>
                                    </p:set>
                                    <p:animEffect transition="in" filter="diamond(in)">
                                      <p:cBhvr>
                                        <p:cTn id="20" dur="1000"/>
                                        <p:tgtEl>
                                          <p:spTgt spid="7"/>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linds(horizontal)">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2" grpId="1"/>
      <p:bldP spid="5" grpId="1" animBg="1"/>
      <p:bldP spid="7" grpId="0"/>
      <p:bldP spid="7" grpId="1"/>
      <p:bldP spid="6" grpId="0"/>
      <p:bldP spid="8" grpId="0" animBg="1"/>
      <p:bldP spid="6" grpId="1"/>
      <p:bldP spid="8"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35560" y="1453515"/>
            <a:ext cx="8039100" cy="2790825"/>
          </a:xfrm>
          <a:prstGeom prst="rect">
            <a:avLst/>
          </a:prstGeom>
        </p:spPr>
      </p:pic>
      <p:sp>
        <p:nvSpPr>
          <p:cNvPr id="4" name="矩形 3"/>
          <p:cNvSpPr/>
          <p:nvPr>
            <p:custDataLst>
              <p:tags r:id="rId3"/>
            </p:custDataLst>
          </p:nvPr>
        </p:nvSpPr>
        <p:spPr>
          <a:xfrm>
            <a:off x="1259840" y="1452880"/>
            <a:ext cx="480060" cy="2150110"/>
          </a:xfrm>
          <a:prstGeom prst="rect">
            <a:avLst/>
          </a:prstGeom>
          <a:noFill/>
          <a:ln w="25400" cmpd="sng">
            <a:solidFill>
              <a:srgbClr val="FF0000"/>
            </a:solidFill>
            <a:prstDash val="solid"/>
          </a:ln>
        </p:spPr>
        <p:txBody>
          <a:bodyPr vert="horz" wrap="square" lIns="91440" tIns="45720" rIns="91440" bIns="45720" numCol="1" anchor="t"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3600" b="0" i="0" u="none" strike="noStrike" cap="none" normalizeH="0" baseline="0" smtClean="0">
              <a:ln>
                <a:noFill/>
              </a:ln>
              <a:solidFill>
                <a:schemeClr val="dk1"/>
              </a:solidFill>
              <a:effectLst/>
              <a:latin typeface="隶书" panose="02010509060101010101" pitchFamily="49" charset="-122"/>
              <a:ea typeface="隶书" panose="02010509060101010101" pitchFamily="49" charset="-122"/>
            </a:endParaRPr>
          </a:p>
        </p:txBody>
      </p:sp>
      <p:pic>
        <p:nvPicPr>
          <p:cNvPr id="12" name="图片 11" descr="~7(9SWY9]CDV3`EAW`EKN4J"/>
          <p:cNvPicPr>
            <a:picLocks noChangeAspect="1"/>
          </p:cNvPicPr>
          <p:nvPr/>
        </p:nvPicPr>
        <p:blipFill>
          <a:blip r:embed="rId4"/>
          <a:stretch>
            <a:fillRect/>
          </a:stretch>
        </p:blipFill>
        <p:spPr>
          <a:xfrm>
            <a:off x="5800725" y="1453515"/>
            <a:ext cx="3343275" cy="2781300"/>
          </a:xfrm>
          <a:prstGeom prst="rect">
            <a:avLst/>
          </a:prstGeom>
          <a:ln w="19050">
            <a:solidFill>
              <a:srgbClr val="FF0000"/>
            </a:solidFill>
          </a:ln>
        </p:spPr>
      </p:pic>
      <p:sp>
        <p:nvSpPr>
          <p:cNvPr id="19457" name="Rectangle 2"/>
          <p:cNvSpPr>
            <a:spLocks noGrp="1"/>
          </p:cNvSpPr>
          <p:nvPr>
            <p:ph type="title" idx="4294967295"/>
          </p:nvPr>
        </p:nvSpPr>
        <p:spPr>
          <a:xfrm>
            <a:off x="782638" y="127635"/>
            <a:ext cx="8385175" cy="1325563"/>
          </a:xfrm>
          <a:noFill/>
          <a:ln>
            <a:noFill/>
          </a:ln>
        </p:spPr>
        <p:txBody>
          <a:bodyPr vert="horz" wrap="square" lIns="91440" tIns="45720" rIns="91440" bIns="45720" numCol="1" anchor="ctr" anchorCtr="0" compatLnSpc="1">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9pPr>
          </a:lstStyle>
          <a:p>
            <a:pPr lvl="0" algn="ctr" defTabSz="914400" eaLnBrk="1" hangingPunct="1">
              <a:lnSpc>
                <a:spcPts val="4000"/>
              </a:lnSpc>
              <a:buClrTx/>
              <a:buSzTx/>
              <a:buFontTx/>
            </a:pPr>
            <a:r>
              <a:rPr lang="zh-CN" altLang="zh-CN" sz="3200" b="1" kern="1200" dirty="0">
                <a:solidFill>
                  <a:schemeClr val="tx1"/>
                </a:solidFill>
                <a:latin typeface="汉仪尚巍手书W" panose="00020600040101010101" pitchFamily="18" charset="-122"/>
                <a:cs typeface="汉仪尚巍手书W" panose="00020600040101010101" pitchFamily="18" charset="-122"/>
                <a:sym typeface="+mn-ea"/>
              </a:rPr>
              <a:t>《企业研究开发项目情况》（107-1）</a:t>
            </a:r>
            <a:endParaRPr lang="zh-CN" altLang="zh-CN" sz="3600" b="1" kern="1200" dirty="0">
              <a:solidFill>
                <a:schemeClr val="accent1">
                  <a:lumMod val="75000"/>
                </a:schemeClr>
              </a:solidFill>
              <a:latin typeface="汉仪尚巍手书W" panose="00020600040101010101" pitchFamily="18" charset="-122"/>
              <a:cs typeface="汉仪尚巍手书W" panose="00020600040101010101" pitchFamily="18" charset="-122"/>
              <a:sym typeface="+mn-ea"/>
            </a:endParaRPr>
          </a:p>
        </p:txBody>
      </p:sp>
      <p:sp>
        <p:nvSpPr>
          <p:cNvPr id="2" name="文本框 1"/>
          <p:cNvSpPr txBox="1"/>
          <p:nvPr/>
        </p:nvSpPr>
        <p:spPr>
          <a:xfrm>
            <a:off x="179705" y="4725035"/>
            <a:ext cx="8423275" cy="1863725"/>
          </a:xfrm>
          <a:prstGeom prst="rect">
            <a:avLst/>
          </a:prstGeom>
          <a:noFill/>
        </p:spPr>
        <p:txBody>
          <a:bodyPr wrap="square" rtlCol="0" anchor="t">
            <a:spAutoFit/>
          </a:bodyPr>
          <a:p>
            <a:pPr marL="0" marR="0" lvl="0" indent="0" algn="l" defTabSz="914400" rtl="0" eaLnBrk="1" latinLnBrk="0" hangingPunct="1">
              <a:lnSpc>
                <a:spcPct val="90000"/>
              </a:lnSpc>
              <a:spcBef>
                <a:spcPts val="1000"/>
              </a:spcBef>
              <a:spcAft>
                <a:spcPct val="0"/>
              </a:spcAft>
              <a:buClrTx/>
              <a:buSzTx/>
              <a:buFont typeface="Arial" panose="020B0604020202020204" pitchFamily="34" charset="0"/>
              <a:buNone/>
              <a:defRPr/>
            </a:pPr>
            <a:r>
              <a:rPr lang="zh-CN" altLang="en-US" sz="3200" spc="150" dirty="0">
                <a:solidFill>
                  <a:schemeClr val="dk1"/>
                </a:solidFill>
                <a:uFillTx/>
                <a:latin typeface="隶书" panose="02010509060101010101" pitchFamily="49" charset="-122"/>
                <a:ea typeface="隶书" panose="02010509060101010101" pitchFamily="49" charset="-122"/>
                <a:cs typeface="隶书" panose="02010509060101010101" pitchFamily="49" charset="-122"/>
                <a:sym typeface="+mn-ea"/>
              </a:rPr>
              <a:t>若项目开展形式（2）有效代码为</a:t>
            </a:r>
            <a:r>
              <a:rPr lang="zh-CN" altLang="en-US" sz="3200" spc="150" dirty="0">
                <a:solidFill>
                  <a:srgbClr val="FF0000"/>
                </a:solidFill>
                <a:uFillTx/>
                <a:latin typeface="隶书" panose="02010509060101010101" pitchFamily="49" charset="-122"/>
                <a:ea typeface="隶书" panose="02010509060101010101" pitchFamily="49" charset="-122"/>
                <a:cs typeface="隶书" panose="02010509060101010101" pitchFamily="49" charset="-122"/>
                <a:sym typeface="+mn-ea"/>
              </a:rPr>
              <a:t>“30</a:t>
            </a:r>
            <a:r>
              <a:rPr lang="zh-CN" altLang="en-US" sz="3200" spc="150" dirty="0">
                <a:solidFill>
                  <a:srgbClr val="FF0000"/>
                </a:solidFill>
                <a:uFillTx/>
                <a:latin typeface="隶书" panose="02010509060101010101" pitchFamily="49" charset="-122"/>
                <a:ea typeface="隶书" panose="02010509060101010101" pitchFamily="49" charset="-122"/>
                <a:cs typeface="隶书" panose="02010509060101010101" pitchFamily="49" charset="-122"/>
                <a:sym typeface="+mn-ea"/>
              </a:rPr>
              <a:t>委托其他企业或单位”</a:t>
            </a:r>
            <a:r>
              <a:rPr lang="zh-CN" altLang="en-US" sz="3200" spc="150" dirty="0">
                <a:solidFill>
                  <a:schemeClr val="dk1"/>
                </a:solidFill>
                <a:uFillTx/>
                <a:latin typeface="隶书" panose="02010509060101010101" pitchFamily="49" charset="-122"/>
                <a:ea typeface="隶书" panose="02010509060101010101" pitchFamily="49" charset="-122"/>
                <a:cs typeface="隶书" panose="02010509060101010101" pitchFamily="49" charset="-122"/>
                <a:sym typeface="+mn-ea"/>
              </a:rPr>
              <a:t>，</a:t>
            </a:r>
            <a:r>
              <a:rPr lang="zh-CN" altLang="en-US" sz="3200" spc="150" dirty="0">
                <a:solidFill>
                  <a:schemeClr val="dk1"/>
                </a:solidFill>
                <a:uFillTx/>
                <a:latin typeface="隶书" panose="02010509060101010101" pitchFamily="49" charset="-122"/>
                <a:ea typeface="隶书" panose="02010509060101010101" pitchFamily="49" charset="-122"/>
                <a:cs typeface="隶书" panose="02010509060101010101" pitchFamily="49" charset="-122"/>
                <a:sym typeface="+mn-ea"/>
              </a:rPr>
              <a:t>则跨年项目当年所处主要进展阶段（7）、项目研究开发人员（8）和项目人员实际工作时间（9）</a:t>
            </a:r>
            <a:r>
              <a:rPr lang="zh-CN" altLang="en-US" sz="3200" spc="150" dirty="0">
                <a:solidFill>
                  <a:srgbClr val="FF0000"/>
                </a:solidFill>
                <a:uFillTx/>
                <a:latin typeface="隶书" panose="02010509060101010101" pitchFamily="49" charset="-122"/>
                <a:ea typeface="隶书" panose="02010509060101010101" pitchFamily="49" charset="-122"/>
                <a:cs typeface="隶书" panose="02010509060101010101" pitchFamily="49" charset="-122"/>
                <a:sym typeface="+mn-ea"/>
              </a:rPr>
              <a:t>免填</a:t>
            </a:r>
            <a:r>
              <a:rPr lang="zh-CN" altLang="en-US" sz="3200" spc="150" dirty="0">
                <a:solidFill>
                  <a:schemeClr val="dk1"/>
                </a:solidFill>
                <a:uFillTx/>
                <a:latin typeface="隶书" panose="02010509060101010101" pitchFamily="49" charset="-122"/>
                <a:ea typeface="隶书" panose="02010509060101010101" pitchFamily="49" charset="-122"/>
                <a:cs typeface="隶书" panose="02010509060101010101" pitchFamily="49" charset="-122"/>
                <a:sym typeface="+mn-ea"/>
              </a:rPr>
              <a:t>。</a:t>
            </a:r>
            <a:endParaRPr lang="zh-CN" altLang="en-US" sz="3200" spc="150" dirty="0">
              <a:solidFill>
                <a:schemeClr val="dk1"/>
              </a:solidFill>
              <a:uFillTx/>
              <a:latin typeface="隶书" panose="02010509060101010101" pitchFamily="49" charset="-122"/>
              <a:ea typeface="隶书" panose="02010509060101010101" pitchFamily="49" charset="-122"/>
              <a:cs typeface="隶书" panose="02010509060101010101" pitchFamily="49" charset="-122"/>
            </a:endParaRPr>
          </a:p>
        </p:txBody>
      </p:sp>
      <p:sp>
        <p:nvSpPr>
          <p:cNvPr id="5" name="矩形 4"/>
          <p:cNvSpPr/>
          <p:nvPr>
            <p:custDataLst>
              <p:tags r:id="rId5"/>
            </p:custDataLst>
          </p:nvPr>
        </p:nvSpPr>
        <p:spPr>
          <a:xfrm>
            <a:off x="3491865" y="1452880"/>
            <a:ext cx="1739900" cy="2745740"/>
          </a:xfrm>
          <a:prstGeom prst="rect">
            <a:avLst/>
          </a:prstGeom>
          <a:noFill/>
          <a:ln w="25400" cmpd="sng">
            <a:solidFill>
              <a:srgbClr val="FF0000"/>
            </a:solidFill>
            <a:prstDash val="solid"/>
          </a:ln>
        </p:spPr>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3600" b="0" i="0" u="none" strike="noStrike" cap="none" normalizeH="0" baseline="0" smtClean="0">
              <a:ln>
                <a:noFill/>
              </a:ln>
              <a:solidFill>
                <a:schemeClr val="dk1"/>
              </a:solidFill>
              <a:effectLst/>
              <a:latin typeface="隶书" panose="02010509060101010101" pitchFamily="49" charset="-122"/>
              <a:ea typeface="隶书" panose="02010509060101010101" pitchFamily="49" charset="-122"/>
            </a:endParaRPr>
          </a:p>
        </p:txBody>
      </p:sp>
      <p:sp>
        <p:nvSpPr>
          <p:cNvPr id="6" name="文本框 5"/>
          <p:cNvSpPr txBox="1"/>
          <p:nvPr/>
        </p:nvSpPr>
        <p:spPr>
          <a:xfrm>
            <a:off x="3578225" y="3636645"/>
            <a:ext cx="1570355" cy="645160"/>
          </a:xfrm>
          <a:prstGeom prst="rect">
            <a:avLst/>
          </a:prstGeom>
          <a:noFill/>
        </p:spPr>
        <p:txBody>
          <a:bodyPr wrap="square" rtlCol="0">
            <a:spAutoFit/>
          </a:bodyPr>
          <a:p>
            <a:r>
              <a:rPr lang="zh-CN" altLang="en-US">
                <a:solidFill>
                  <a:srgbClr val="FF0000"/>
                </a:solidFill>
              </a:rPr>
              <a:t>免</a:t>
            </a:r>
            <a:r>
              <a:rPr lang="en-US" altLang="zh-CN">
                <a:solidFill>
                  <a:srgbClr val="FF0000"/>
                </a:solidFill>
              </a:rPr>
              <a:t>    </a:t>
            </a:r>
            <a:r>
              <a:rPr lang="zh-CN" altLang="en-US">
                <a:solidFill>
                  <a:srgbClr val="FF0000"/>
                </a:solidFill>
              </a:rPr>
              <a:t>填</a:t>
            </a:r>
            <a:endParaRPr lang="zh-CN" altLang="en-US">
              <a:solidFill>
                <a:srgbClr val="FF0000"/>
              </a:solidFill>
            </a:endParaRPr>
          </a:p>
        </p:txBody>
      </p:sp>
      <p:sp>
        <p:nvSpPr>
          <p:cNvPr id="7" name="文本框 6"/>
          <p:cNvSpPr txBox="1"/>
          <p:nvPr/>
        </p:nvSpPr>
        <p:spPr>
          <a:xfrm>
            <a:off x="1148080" y="3613150"/>
            <a:ext cx="687705" cy="645160"/>
          </a:xfrm>
          <a:prstGeom prst="rect">
            <a:avLst/>
          </a:prstGeom>
          <a:noFill/>
        </p:spPr>
        <p:txBody>
          <a:bodyPr wrap="square" rtlCol="0">
            <a:spAutoFit/>
          </a:bodyPr>
          <a:p>
            <a:r>
              <a:rPr lang="en-US" altLang="zh-CN">
                <a:solidFill>
                  <a:srgbClr val="FF0000"/>
                </a:solidFill>
              </a:rPr>
              <a:t>30</a:t>
            </a:r>
            <a:endParaRPr lang="en-US" altLang="zh-CN">
              <a:solidFill>
                <a:srgbClr val="FF0000"/>
              </a:solidFill>
            </a:endParaRPr>
          </a:p>
        </p:txBody>
      </p:sp>
      <p:sp>
        <p:nvSpPr>
          <p:cNvPr id="8" name="矩形 7"/>
          <p:cNvSpPr/>
          <p:nvPr/>
        </p:nvSpPr>
        <p:spPr>
          <a:xfrm>
            <a:off x="6084570" y="3602990"/>
            <a:ext cx="2304415" cy="28829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000" fill="hold">
                                          <p:stCondLst>
                                            <p:cond delay="0"/>
                                          </p:stCondLst>
                                        </p:cTn>
                                        <p:tgtEl>
                                          <p:spTgt spid="7"/>
                                        </p:tgtEl>
                                        <p:attrNameLst>
                                          <p:attrName>style.visibility</p:attrName>
                                        </p:attrNameLst>
                                      </p:cBhvr>
                                      <p:to>
                                        <p:strVal val="visible"/>
                                      </p:to>
                                    </p:set>
                                    <p:animEffect transition="in" filter="wheel(1)">
                                      <p:cBhvr>
                                        <p:cTn id="11" dur="1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ox(in)">
                                      <p:cBhvr>
                                        <p:cTn id="16" dur="2000"/>
                                        <p:tgtEl>
                                          <p:spTgt spid="5"/>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heel(1)">
                                      <p:cBhvr>
                                        <p:cTn id="19" dur="2000"/>
                                        <p:tgtEl>
                                          <p:spTgt spid="8"/>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2000"/>
                                        <p:tgtEl>
                                          <p:spTgt spid="6"/>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ox(in)">
                                      <p:cBhvr>
                                        <p:cTn id="2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2" grpId="0"/>
      <p:bldP spid="5" grpId="1" animBg="1"/>
      <p:bldP spid="6" grpId="1"/>
      <p:bldP spid="2" grpId="1"/>
      <p:bldP spid="7" grpId="0"/>
      <p:bldP spid="7" grpId="1"/>
      <p:bldP spid="8" grpId="0" bldLvl="0" animBg="1"/>
      <p:bldP spid="8"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467995" y="1453515"/>
            <a:ext cx="8039100" cy="2790825"/>
          </a:xfrm>
          <a:prstGeom prst="rect">
            <a:avLst/>
          </a:prstGeom>
        </p:spPr>
      </p:pic>
      <p:sp>
        <p:nvSpPr>
          <p:cNvPr id="4" name="矩形 3"/>
          <p:cNvSpPr/>
          <p:nvPr>
            <p:custDataLst>
              <p:tags r:id="rId3"/>
            </p:custDataLst>
          </p:nvPr>
        </p:nvSpPr>
        <p:spPr>
          <a:xfrm>
            <a:off x="2059940" y="1468755"/>
            <a:ext cx="536575" cy="2078990"/>
          </a:xfrm>
          <a:prstGeom prst="rect">
            <a:avLst/>
          </a:prstGeom>
          <a:noFill/>
          <a:ln w="25400" cmpd="sng">
            <a:solidFill>
              <a:srgbClr val="FF0000"/>
            </a:solidFill>
            <a:prstDash val="solid"/>
          </a:ln>
        </p:spPr>
        <p:txBody>
          <a:bodyPr vert="horz" wrap="square" lIns="91440" tIns="45720" rIns="91440" bIns="45720" numCol="1" anchor="t"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3600" b="0" i="0" u="none" strike="noStrike" cap="none" normalizeH="0" baseline="0" smtClean="0">
              <a:ln>
                <a:noFill/>
              </a:ln>
              <a:solidFill>
                <a:schemeClr val="dk1"/>
              </a:solidFill>
              <a:effectLst/>
              <a:latin typeface="隶书" panose="02010509060101010101" pitchFamily="49" charset="-122"/>
              <a:ea typeface="隶书" panose="02010509060101010101" pitchFamily="49" charset="-122"/>
            </a:endParaRPr>
          </a:p>
        </p:txBody>
      </p:sp>
      <p:pic>
        <p:nvPicPr>
          <p:cNvPr id="13" name="图片 12" descr="8UOGAFR((@Q%V$M{KJW8UGG"/>
          <p:cNvPicPr>
            <a:picLocks noChangeAspect="1"/>
          </p:cNvPicPr>
          <p:nvPr/>
        </p:nvPicPr>
        <p:blipFill>
          <a:blip r:embed="rId4"/>
          <a:stretch>
            <a:fillRect/>
          </a:stretch>
        </p:blipFill>
        <p:spPr>
          <a:xfrm>
            <a:off x="174625" y="1052830"/>
            <a:ext cx="8794115" cy="5634355"/>
          </a:xfrm>
          <a:prstGeom prst="rect">
            <a:avLst/>
          </a:prstGeom>
          <a:ln w="19050">
            <a:solidFill>
              <a:srgbClr val="FF0000"/>
            </a:solidFill>
          </a:ln>
        </p:spPr>
      </p:pic>
      <p:sp>
        <p:nvSpPr>
          <p:cNvPr id="19457" name="Rectangle 2"/>
          <p:cNvSpPr>
            <a:spLocks noGrp="1"/>
          </p:cNvSpPr>
          <p:nvPr>
            <p:ph type="title" idx="4294967295"/>
          </p:nvPr>
        </p:nvSpPr>
        <p:spPr>
          <a:xfrm>
            <a:off x="782638" y="127635"/>
            <a:ext cx="8385175" cy="1325563"/>
          </a:xfrm>
          <a:noFill/>
          <a:ln>
            <a:noFill/>
          </a:ln>
        </p:spPr>
        <p:txBody>
          <a:bodyPr vert="horz" wrap="square" lIns="91440" tIns="45720" rIns="91440" bIns="45720" numCol="1" anchor="ctr" anchorCtr="0" compatLnSpc="1">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9pPr>
          </a:lstStyle>
          <a:p>
            <a:pPr lvl="0" algn="ctr" defTabSz="914400" eaLnBrk="1" hangingPunct="1">
              <a:lnSpc>
                <a:spcPts val="4000"/>
              </a:lnSpc>
              <a:buClrTx/>
              <a:buSzTx/>
              <a:buFontTx/>
            </a:pPr>
            <a:r>
              <a:rPr lang="zh-CN" altLang="zh-CN" sz="3200" b="1" kern="1200" dirty="0">
                <a:solidFill>
                  <a:schemeClr val="tx1"/>
                </a:solidFill>
                <a:latin typeface="汉仪尚巍手书W" panose="00020600040101010101" pitchFamily="18" charset="-122"/>
                <a:cs typeface="汉仪尚巍手书W" panose="00020600040101010101" pitchFamily="18" charset="-122"/>
                <a:sym typeface="+mn-ea"/>
              </a:rPr>
              <a:t>《企业研究开发项目情况》（107-1）</a:t>
            </a:r>
            <a:endParaRPr lang="zh-CN" altLang="zh-CN" sz="3600" b="1" kern="1200" dirty="0">
              <a:solidFill>
                <a:schemeClr val="accent1">
                  <a:lumMod val="75000"/>
                </a:schemeClr>
              </a:solidFill>
              <a:latin typeface="汉仪尚巍手书W" panose="00020600040101010101" pitchFamily="18" charset="-122"/>
              <a:cs typeface="汉仪尚巍手书W" panose="00020600040101010101" pitchFamily="18" charset="-122"/>
              <a:sym typeface="+mn-ea"/>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552450" y="2132965"/>
            <a:ext cx="8039100" cy="2790825"/>
          </a:xfrm>
          <a:prstGeom prst="rect">
            <a:avLst/>
          </a:prstGeom>
        </p:spPr>
      </p:pic>
      <p:sp>
        <p:nvSpPr>
          <p:cNvPr id="4" name="矩形 3"/>
          <p:cNvSpPr/>
          <p:nvPr>
            <p:custDataLst>
              <p:tags r:id="rId3"/>
            </p:custDataLst>
          </p:nvPr>
        </p:nvSpPr>
        <p:spPr>
          <a:xfrm>
            <a:off x="2630805" y="2198370"/>
            <a:ext cx="398780" cy="2038985"/>
          </a:xfrm>
          <a:prstGeom prst="rect">
            <a:avLst/>
          </a:prstGeom>
          <a:noFill/>
          <a:ln w="25400" cmpd="sng">
            <a:solidFill>
              <a:srgbClr val="FF0000"/>
            </a:solidFill>
            <a:prstDash val="solid"/>
          </a:ln>
        </p:spPr>
        <p:txBody>
          <a:bodyPr vert="horz" wrap="square" lIns="91440" tIns="45720" rIns="91440" bIns="45720" numCol="1" anchor="t"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3600" b="0" i="0" u="none" strike="noStrike" cap="none" normalizeH="0" baseline="0" smtClean="0">
              <a:ln>
                <a:noFill/>
              </a:ln>
              <a:solidFill>
                <a:schemeClr val="dk1"/>
              </a:solidFill>
              <a:effectLst/>
              <a:latin typeface="隶书" panose="02010509060101010101" pitchFamily="49" charset="-122"/>
              <a:ea typeface="隶书" panose="02010509060101010101" pitchFamily="49" charset="-122"/>
            </a:endParaRPr>
          </a:p>
        </p:txBody>
      </p:sp>
      <p:pic>
        <p:nvPicPr>
          <p:cNvPr id="14" name="图片 13" descr="}IC8SYS3IOF%S1M(678OVF8"/>
          <p:cNvPicPr>
            <a:picLocks noChangeAspect="1"/>
          </p:cNvPicPr>
          <p:nvPr/>
        </p:nvPicPr>
        <p:blipFill>
          <a:blip r:embed="rId4"/>
          <a:stretch>
            <a:fillRect/>
          </a:stretch>
        </p:blipFill>
        <p:spPr>
          <a:xfrm>
            <a:off x="4140200" y="1453515"/>
            <a:ext cx="4490720" cy="4365625"/>
          </a:xfrm>
          <a:prstGeom prst="rect">
            <a:avLst/>
          </a:prstGeom>
          <a:ln w="19050">
            <a:solidFill>
              <a:srgbClr val="FF0000"/>
            </a:solidFill>
          </a:ln>
        </p:spPr>
      </p:pic>
      <p:sp>
        <p:nvSpPr>
          <p:cNvPr id="19457" name="Rectangle 2"/>
          <p:cNvSpPr>
            <a:spLocks noGrp="1"/>
          </p:cNvSpPr>
          <p:nvPr>
            <p:ph type="title" idx="4294967295"/>
          </p:nvPr>
        </p:nvSpPr>
        <p:spPr>
          <a:xfrm>
            <a:off x="782638" y="127635"/>
            <a:ext cx="8385175" cy="1325563"/>
          </a:xfrm>
          <a:noFill/>
          <a:ln>
            <a:noFill/>
          </a:ln>
        </p:spPr>
        <p:txBody>
          <a:bodyPr vert="horz" wrap="square" lIns="91440" tIns="45720" rIns="91440" bIns="45720" numCol="1" anchor="ctr" anchorCtr="0" compatLnSpc="1">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9pPr>
          </a:lstStyle>
          <a:p>
            <a:pPr lvl="0" algn="ctr" defTabSz="914400" eaLnBrk="1" hangingPunct="1">
              <a:lnSpc>
                <a:spcPts val="4000"/>
              </a:lnSpc>
              <a:buClrTx/>
              <a:buSzTx/>
              <a:buFontTx/>
            </a:pPr>
            <a:r>
              <a:rPr lang="zh-CN" altLang="zh-CN" sz="3200" b="1" kern="1200" dirty="0">
                <a:solidFill>
                  <a:schemeClr val="tx1"/>
                </a:solidFill>
                <a:latin typeface="汉仪尚巍手书W" panose="00020600040101010101" pitchFamily="18" charset="-122"/>
                <a:cs typeface="汉仪尚巍手书W" panose="00020600040101010101" pitchFamily="18" charset="-122"/>
                <a:sym typeface="+mn-ea"/>
              </a:rPr>
              <a:t>《企业研究开发项目情况》（107-1）</a:t>
            </a:r>
            <a:endParaRPr lang="zh-CN" altLang="zh-CN" sz="3600" b="1" kern="1200" dirty="0">
              <a:solidFill>
                <a:schemeClr val="accent1">
                  <a:lumMod val="75000"/>
                </a:schemeClr>
              </a:solidFill>
              <a:latin typeface="汉仪尚巍手书W" panose="00020600040101010101" pitchFamily="18" charset="-122"/>
              <a:cs typeface="汉仪尚巍手书W" panose="00020600040101010101" pitchFamily="18" charset="-122"/>
              <a:sym typeface="+mn-ea"/>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18437" name="TextBox 13"/>
          <p:cNvSpPr txBox="1"/>
          <p:nvPr/>
        </p:nvSpPr>
        <p:spPr>
          <a:xfrm>
            <a:off x="319405" y="3501390"/>
            <a:ext cx="8504555" cy="3322955"/>
          </a:xfrm>
          <a:prstGeom prst="rect">
            <a:avLst/>
          </a:prstGeom>
          <a:noFill/>
          <a:ln w="9525">
            <a:noFill/>
          </a:ln>
        </p:spPr>
        <p:txBody>
          <a:bodyPr wrap="square" anchor="t">
            <a:spAutoFit/>
          </a:bodyPr>
          <a:lstStyle/>
          <a:p>
            <a:pPr>
              <a:lnSpc>
                <a:spcPct val="150000"/>
              </a:lnSpc>
            </a:pPr>
            <a:r>
              <a:rPr lang="en-US" altLang="zh-CN" sz="2800" dirty="0">
                <a:solidFill>
                  <a:schemeClr val="dk1"/>
                </a:solidFill>
                <a:latin typeface="隶书" panose="02010509060101010101" pitchFamily="49" charset="-122"/>
                <a:ea typeface="隶书" panose="02010509060101010101" pitchFamily="49" charset="-122"/>
                <a:cs typeface="隶书" panose="02010509060101010101" pitchFamily="49" charset="-122"/>
              </a:rPr>
              <a:t>1.</a:t>
            </a:r>
            <a:r>
              <a:rPr lang="zh-CN" altLang="en-US" sz="2800" dirty="0">
                <a:solidFill>
                  <a:schemeClr val="dk1"/>
                </a:solidFill>
                <a:latin typeface="隶书" panose="02010509060101010101" pitchFamily="49" charset="-122"/>
                <a:ea typeface="隶书" panose="02010509060101010101" pitchFamily="49" charset="-122"/>
                <a:cs typeface="隶书" panose="02010509060101010101" pitchFamily="49" charset="-122"/>
              </a:rPr>
              <a:t>按实际开始时间和结束时间填写；（</a:t>
            </a:r>
            <a:r>
              <a:rPr lang="zh-CN" altLang="en-US" sz="28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日期均为6位编码，其中前4位为年份，后2位为月份。如</a:t>
            </a:r>
            <a:r>
              <a:rPr lang="en-US" altLang="zh-CN" sz="28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202101</a:t>
            </a:r>
            <a:r>
              <a:rPr lang="zh-CN" altLang="en-US" sz="2800" dirty="0">
                <a:solidFill>
                  <a:schemeClr val="dk1"/>
                </a:solidFill>
                <a:latin typeface="隶书" panose="02010509060101010101" pitchFamily="49" charset="-122"/>
                <a:ea typeface="隶书" panose="02010509060101010101" pitchFamily="49" charset="-122"/>
                <a:cs typeface="隶书" panose="02010509060101010101" pitchFamily="49" charset="-122"/>
              </a:rPr>
              <a:t>）</a:t>
            </a:r>
            <a:endParaRPr lang="zh-CN" altLang="en-US" sz="2800" dirty="0">
              <a:solidFill>
                <a:schemeClr val="dk1"/>
              </a:solidFill>
              <a:latin typeface="隶书" panose="02010509060101010101" pitchFamily="49" charset="-122"/>
              <a:ea typeface="隶书" panose="02010509060101010101" pitchFamily="49" charset="-122"/>
              <a:cs typeface="隶书" panose="02010509060101010101" pitchFamily="49" charset="-122"/>
            </a:endParaRPr>
          </a:p>
          <a:p>
            <a:pPr>
              <a:lnSpc>
                <a:spcPct val="150000"/>
              </a:lnSpc>
            </a:pPr>
            <a:r>
              <a:rPr lang="en-US" altLang="zh-CN" sz="2800" dirty="0">
                <a:solidFill>
                  <a:schemeClr val="dk1"/>
                </a:solidFill>
                <a:latin typeface="隶书" panose="02010509060101010101" pitchFamily="49" charset="-122"/>
                <a:ea typeface="隶书" panose="02010509060101010101" pitchFamily="49" charset="-122"/>
                <a:cs typeface="隶书" panose="02010509060101010101" pitchFamily="49" charset="-122"/>
              </a:rPr>
              <a:t>2.</a:t>
            </a:r>
            <a:r>
              <a:rPr lang="zh-CN" altLang="en-US" sz="2800" dirty="0">
                <a:solidFill>
                  <a:schemeClr val="dk1"/>
                </a:solidFill>
                <a:latin typeface="隶书" panose="02010509060101010101" pitchFamily="49" charset="-122"/>
                <a:ea typeface="隶书" panose="02010509060101010101" pitchFamily="49" charset="-122"/>
                <a:cs typeface="隶书" panose="02010509060101010101" pitchFamily="49" charset="-122"/>
              </a:rPr>
              <a:t>如项目至当年底仍在继续进行，填写预期完成时间，不要</a:t>
            </a:r>
            <a:r>
              <a:rPr lang="zh-CN" altLang="en-US" sz="28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随意填报为当年12月</a:t>
            </a:r>
            <a:r>
              <a:rPr lang="zh-CN" altLang="en-US" sz="2800" dirty="0">
                <a:solidFill>
                  <a:schemeClr val="dk1"/>
                </a:solidFill>
                <a:latin typeface="隶书" panose="02010509060101010101" pitchFamily="49" charset="-122"/>
                <a:ea typeface="隶书" panose="02010509060101010101" pitchFamily="49" charset="-122"/>
                <a:cs typeface="隶书" panose="02010509060101010101" pitchFamily="49" charset="-122"/>
              </a:rPr>
              <a:t>；</a:t>
            </a:r>
            <a:endParaRPr lang="zh-CN" altLang="en-US" sz="2800" dirty="0">
              <a:solidFill>
                <a:schemeClr val="dk1"/>
              </a:solidFill>
              <a:latin typeface="隶书" panose="02010509060101010101" pitchFamily="49" charset="-122"/>
              <a:ea typeface="隶书" panose="02010509060101010101" pitchFamily="49" charset="-122"/>
              <a:cs typeface="隶书" panose="02010509060101010101" pitchFamily="49" charset="-122"/>
            </a:endParaRPr>
          </a:p>
          <a:p>
            <a:pPr>
              <a:lnSpc>
                <a:spcPct val="150000"/>
              </a:lnSpc>
            </a:pPr>
            <a:r>
              <a:rPr lang="en-US" altLang="zh-CN" sz="2800" dirty="0">
                <a:solidFill>
                  <a:schemeClr val="dk1"/>
                </a:solidFill>
                <a:latin typeface="隶书" panose="02010509060101010101" pitchFamily="49" charset="-122"/>
                <a:ea typeface="隶书" panose="02010509060101010101" pitchFamily="49" charset="-122"/>
                <a:cs typeface="隶书" panose="02010509060101010101" pitchFamily="49" charset="-122"/>
              </a:rPr>
              <a:t>3.</a:t>
            </a:r>
            <a:r>
              <a:rPr lang="zh-CN" altLang="en-US" sz="2800" dirty="0">
                <a:solidFill>
                  <a:schemeClr val="dk1"/>
                </a:solidFill>
                <a:latin typeface="隶书" panose="02010509060101010101" pitchFamily="49" charset="-122"/>
                <a:ea typeface="隶书" panose="02010509060101010101" pitchFamily="49" charset="-122"/>
                <a:cs typeface="隶书" panose="02010509060101010101" pitchFamily="49" charset="-122"/>
              </a:rPr>
              <a:t>如项目年内以失败告终，填写000000；</a:t>
            </a:r>
            <a:endParaRPr lang="zh-CN" altLang="en-US" sz="2800" dirty="0">
              <a:solidFill>
                <a:schemeClr val="dk1"/>
              </a:solidFill>
              <a:latin typeface="隶书" panose="02010509060101010101" pitchFamily="49" charset="-122"/>
              <a:ea typeface="隶书" panose="02010509060101010101" pitchFamily="49" charset="-122"/>
              <a:cs typeface="隶书" panose="02010509060101010101" pitchFamily="49" charset="-122"/>
            </a:endParaRPr>
          </a:p>
        </p:txBody>
      </p:sp>
      <p:pic>
        <p:nvPicPr>
          <p:cNvPr id="3" name="图片 2"/>
          <p:cNvPicPr>
            <a:picLocks noChangeAspect="1"/>
          </p:cNvPicPr>
          <p:nvPr/>
        </p:nvPicPr>
        <p:blipFill>
          <a:blip r:embed="rId2"/>
          <a:srcRect r="224" b="22516"/>
          <a:stretch>
            <a:fillRect/>
          </a:stretch>
        </p:blipFill>
        <p:spPr>
          <a:xfrm>
            <a:off x="500034" y="1285860"/>
            <a:ext cx="8020078" cy="2162175"/>
          </a:xfrm>
          <a:prstGeom prst="rect">
            <a:avLst/>
          </a:prstGeom>
          <a:noFill/>
          <a:ln>
            <a:noFill/>
          </a:ln>
        </p:spPr>
      </p:pic>
      <p:sp>
        <p:nvSpPr>
          <p:cNvPr id="4" name="矩形 3"/>
          <p:cNvSpPr/>
          <p:nvPr>
            <p:custDataLst>
              <p:tags r:id="rId3"/>
            </p:custDataLst>
          </p:nvPr>
        </p:nvSpPr>
        <p:spPr>
          <a:xfrm>
            <a:off x="3000364" y="1357298"/>
            <a:ext cx="928694" cy="2000264"/>
          </a:xfrm>
          <a:prstGeom prst="rect">
            <a:avLst/>
          </a:prstGeom>
          <a:noFill/>
          <a:ln w="25400" cmpd="sng">
            <a:solidFill>
              <a:srgbClr val="FF0000"/>
            </a:solidFill>
            <a:prstDash val="solid"/>
          </a:ln>
        </p:spPr>
        <p:txBody>
          <a:bodyPr vert="horz" wrap="square" lIns="91440" tIns="45720" rIns="91440" bIns="45720" numCol="1" anchor="t"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3600" b="0" i="0" u="none" strike="noStrike" cap="none" normalizeH="0" baseline="0" smtClean="0">
              <a:ln>
                <a:noFill/>
              </a:ln>
              <a:solidFill>
                <a:schemeClr val="dk1"/>
              </a:solidFill>
              <a:effectLst/>
              <a:latin typeface="隶书" panose="02010509060101010101" pitchFamily="49" charset="-122"/>
              <a:ea typeface="隶书" panose="02010509060101010101" pitchFamily="49" charset="-122"/>
            </a:endParaRPr>
          </a:p>
        </p:txBody>
      </p:sp>
      <p:sp>
        <p:nvSpPr>
          <p:cNvPr id="19457" name="Rectangle 2"/>
          <p:cNvSpPr>
            <a:spLocks noGrp="1"/>
          </p:cNvSpPr>
          <p:nvPr>
            <p:ph type="title" idx="4294967295"/>
          </p:nvPr>
        </p:nvSpPr>
        <p:spPr>
          <a:xfrm>
            <a:off x="782638" y="127635"/>
            <a:ext cx="8385175" cy="1325563"/>
          </a:xfrm>
          <a:noFill/>
          <a:ln>
            <a:noFill/>
          </a:ln>
        </p:spPr>
        <p:txBody>
          <a:bodyPr vert="horz" wrap="square" lIns="91440" tIns="45720" rIns="91440" bIns="45720" numCol="1" anchor="ctr" anchorCtr="0" compatLnSpc="1">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9pPr>
          </a:lstStyle>
          <a:p>
            <a:pPr lvl="0" algn="ctr" defTabSz="914400" eaLnBrk="1" hangingPunct="1">
              <a:lnSpc>
                <a:spcPts val="4000"/>
              </a:lnSpc>
              <a:buClrTx/>
              <a:buSzTx/>
              <a:buFontTx/>
            </a:pPr>
            <a:r>
              <a:rPr lang="zh-CN" altLang="zh-CN" sz="3200" b="1" kern="1200" dirty="0">
                <a:solidFill>
                  <a:schemeClr val="tx1"/>
                </a:solidFill>
                <a:latin typeface="汉仪尚巍手书W" panose="00020600040101010101" pitchFamily="18" charset="-122"/>
                <a:cs typeface="汉仪尚巍手书W" panose="00020600040101010101" pitchFamily="18" charset="-122"/>
                <a:sym typeface="+mn-ea"/>
              </a:rPr>
              <a:t>《企业研究开发项目情况》（107-1）</a:t>
            </a:r>
            <a:endParaRPr lang="zh-CN" altLang="zh-CN" sz="3600" b="1" kern="1200" dirty="0">
              <a:solidFill>
                <a:schemeClr val="accent1">
                  <a:lumMod val="75000"/>
                </a:schemeClr>
              </a:solidFill>
              <a:latin typeface="汉仪尚巍手书W" panose="00020600040101010101" pitchFamily="18" charset="-122"/>
              <a:cs typeface="汉仪尚巍手书W" panose="00020600040101010101" pitchFamily="18" charset="-122"/>
              <a:sym typeface="+mn-ea"/>
            </a:endParaRPr>
          </a:p>
        </p:txBody>
      </p:sp>
    </p:spTree>
    <p:custDataLst>
      <p:tags r:id="rId4"/>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custDataLst>
              <p:tags r:id="rId1"/>
            </p:custDataLst>
          </p:nvPr>
        </p:nvPicPr>
        <p:blipFill>
          <a:blip r:embed="rId2"/>
          <a:srcRect l="477" r="477"/>
          <a:stretch>
            <a:fillRect/>
          </a:stretch>
        </p:blipFill>
        <p:spPr>
          <a:xfrm>
            <a:off x="7954645" y="2982595"/>
            <a:ext cx="833755" cy="388620"/>
          </a:xfrm>
          <a:prstGeom prst="rect">
            <a:avLst/>
          </a:prstGeom>
          <a:ln>
            <a:noFill/>
          </a:ln>
        </p:spPr>
      </p:pic>
      <p:pic>
        <p:nvPicPr>
          <p:cNvPr id="8" name="图片 7"/>
          <p:cNvPicPr>
            <a:picLocks noChangeAspect="1"/>
          </p:cNvPicPr>
          <p:nvPr>
            <p:custDataLst>
              <p:tags r:id="rId3"/>
            </p:custDataLst>
          </p:nvPr>
        </p:nvPicPr>
        <p:blipFill>
          <a:blip r:embed="rId4"/>
          <a:srcRect t="24" b="24"/>
          <a:stretch>
            <a:fillRect/>
          </a:stretch>
        </p:blipFill>
        <p:spPr>
          <a:xfrm>
            <a:off x="5661660" y="3515360"/>
            <a:ext cx="952500" cy="443865"/>
          </a:xfrm>
          <a:prstGeom prst="rect">
            <a:avLst/>
          </a:prstGeom>
          <a:ln>
            <a:noFill/>
          </a:ln>
        </p:spPr>
      </p:pic>
      <p:sp>
        <p:nvSpPr>
          <p:cNvPr id="17" name="任意多边形: 形状 16"/>
          <p:cNvSpPr/>
          <p:nvPr>
            <p:custDataLst>
              <p:tags r:id="rId5"/>
            </p:custDataLst>
          </p:nvPr>
        </p:nvSpPr>
        <p:spPr>
          <a:xfrm>
            <a:off x="6171565" y="2315845"/>
            <a:ext cx="2084705" cy="1122680"/>
          </a:xfrm>
          <a:custGeom>
            <a:avLst/>
            <a:gdLst>
              <a:gd name="connsiteX0" fmla="*/ 2305971 w 4611942"/>
              <a:gd name="connsiteY0" fmla="*/ 0 h 4611942"/>
              <a:gd name="connsiteX1" fmla="*/ 4218119 w 4611942"/>
              <a:gd name="connsiteY1" fmla="*/ 1016681 h 4611942"/>
              <a:gd name="connsiteX2" fmla="*/ 4282522 w 4611942"/>
              <a:gd name="connsiteY2" fmla="*/ 1122692 h 4611942"/>
              <a:gd name="connsiteX3" fmla="*/ 3929030 w 4611942"/>
              <a:gd name="connsiteY3" fmla="*/ 1122692 h 4611942"/>
              <a:gd name="connsiteX4" fmla="*/ 3929030 w 4611942"/>
              <a:gd name="connsiteY4" fmla="*/ 1823121 h 4611942"/>
              <a:gd name="connsiteX5" fmla="*/ 4560435 w 4611942"/>
              <a:gd name="connsiteY5" fmla="*/ 1823121 h 4611942"/>
              <a:gd name="connsiteX6" fmla="*/ 4565093 w 4611942"/>
              <a:gd name="connsiteY6" fmla="*/ 1841237 h 4611942"/>
              <a:gd name="connsiteX7" fmla="*/ 4611942 w 4611942"/>
              <a:gd name="connsiteY7" fmla="*/ 2305971 h 4611942"/>
              <a:gd name="connsiteX8" fmla="*/ 2305971 w 4611942"/>
              <a:gd name="connsiteY8" fmla="*/ 4611942 h 4611942"/>
              <a:gd name="connsiteX9" fmla="*/ 0 w 4611942"/>
              <a:gd name="connsiteY9" fmla="*/ 2305971 h 4611942"/>
              <a:gd name="connsiteX10" fmla="*/ 2305971 w 4611942"/>
              <a:gd name="connsiteY10" fmla="*/ 0 h 4611942"/>
              <a:gd name="connsiteX0-1" fmla="*/ 2305971 w 4611942"/>
              <a:gd name="connsiteY0-2" fmla="*/ 0 h 4611942"/>
              <a:gd name="connsiteX1-3" fmla="*/ 4218119 w 4611942"/>
              <a:gd name="connsiteY1-4" fmla="*/ 1016681 h 4611942"/>
              <a:gd name="connsiteX2-5" fmla="*/ 4282522 w 4611942"/>
              <a:gd name="connsiteY2-6" fmla="*/ 1122692 h 4611942"/>
              <a:gd name="connsiteX3-7" fmla="*/ 3929030 w 4611942"/>
              <a:gd name="connsiteY3-8" fmla="*/ 1823121 h 4611942"/>
              <a:gd name="connsiteX4-9" fmla="*/ 4560435 w 4611942"/>
              <a:gd name="connsiteY4-10" fmla="*/ 1823121 h 4611942"/>
              <a:gd name="connsiteX5-11" fmla="*/ 4565093 w 4611942"/>
              <a:gd name="connsiteY5-12" fmla="*/ 1841237 h 4611942"/>
              <a:gd name="connsiteX6-13" fmla="*/ 4611942 w 4611942"/>
              <a:gd name="connsiteY6-14" fmla="*/ 2305971 h 4611942"/>
              <a:gd name="connsiteX7-15" fmla="*/ 2305971 w 4611942"/>
              <a:gd name="connsiteY7-16" fmla="*/ 4611942 h 4611942"/>
              <a:gd name="connsiteX8-17" fmla="*/ 0 w 4611942"/>
              <a:gd name="connsiteY8-18" fmla="*/ 2305971 h 4611942"/>
              <a:gd name="connsiteX9-19" fmla="*/ 2305971 w 4611942"/>
              <a:gd name="connsiteY9-20" fmla="*/ 0 h 4611942"/>
              <a:gd name="connsiteX0-21" fmla="*/ 3929030 w 4611942"/>
              <a:gd name="connsiteY0-22" fmla="*/ 1823121 h 4611942"/>
              <a:gd name="connsiteX1-23" fmla="*/ 4560435 w 4611942"/>
              <a:gd name="connsiteY1-24" fmla="*/ 1823121 h 4611942"/>
              <a:gd name="connsiteX2-25" fmla="*/ 4565093 w 4611942"/>
              <a:gd name="connsiteY2-26" fmla="*/ 1841237 h 4611942"/>
              <a:gd name="connsiteX3-27" fmla="*/ 4611942 w 4611942"/>
              <a:gd name="connsiteY3-28" fmla="*/ 2305971 h 4611942"/>
              <a:gd name="connsiteX4-29" fmla="*/ 2305971 w 4611942"/>
              <a:gd name="connsiteY4-30" fmla="*/ 4611942 h 4611942"/>
              <a:gd name="connsiteX5-31" fmla="*/ 0 w 4611942"/>
              <a:gd name="connsiteY5-32" fmla="*/ 2305971 h 4611942"/>
              <a:gd name="connsiteX6-33" fmla="*/ 2305971 w 4611942"/>
              <a:gd name="connsiteY6-34" fmla="*/ 0 h 4611942"/>
              <a:gd name="connsiteX7-35" fmla="*/ 4218119 w 4611942"/>
              <a:gd name="connsiteY7-36" fmla="*/ 1016681 h 4611942"/>
              <a:gd name="connsiteX8-37" fmla="*/ 4282522 w 4611942"/>
              <a:gd name="connsiteY8-38" fmla="*/ 1122692 h 4611942"/>
              <a:gd name="connsiteX9-39" fmla="*/ 4020470 w 4611942"/>
              <a:gd name="connsiteY9-40" fmla="*/ 1914561 h 4611942"/>
              <a:gd name="connsiteX0-41" fmla="*/ 3929030 w 4611942"/>
              <a:gd name="connsiteY0-42" fmla="*/ 1823121 h 4611942"/>
              <a:gd name="connsiteX1-43" fmla="*/ 4560435 w 4611942"/>
              <a:gd name="connsiteY1-44" fmla="*/ 1823121 h 4611942"/>
              <a:gd name="connsiteX2-45" fmla="*/ 4565093 w 4611942"/>
              <a:gd name="connsiteY2-46" fmla="*/ 1841237 h 4611942"/>
              <a:gd name="connsiteX3-47" fmla="*/ 4611942 w 4611942"/>
              <a:gd name="connsiteY3-48" fmla="*/ 2305971 h 4611942"/>
              <a:gd name="connsiteX4-49" fmla="*/ 2305971 w 4611942"/>
              <a:gd name="connsiteY4-50" fmla="*/ 4611942 h 4611942"/>
              <a:gd name="connsiteX5-51" fmla="*/ 0 w 4611942"/>
              <a:gd name="connsiteY5-52" fmla="*/ 2305971 h 4611942"/>
              <a:gd name="connsiteX6-53" fmla="*/ 2305971 w 4611942"/>
              <a:gd name="connsiteY6-54" fmla="*/ 0 h 4611942"/>
              <a:gd name="connsiteX7-55" fmla="*/ 4218119 w 4611942"/>
              <a:gd name="connsiteY7-56" fmla="*/ 1016681 h 4611942"/>
              <a:gd name="connsiteX8-57" fmla="*/ 4282522 w 4611942"/>
              <a:gd name="connsiteY8-58" fmla="*/ 1122692 h 4611942"/>
              <a:gd name="connsiteX0-59" fmla="*/ 4560435 w 4611942"/>
              <a:gd name="connsiteY0-60" fmla="*/ 1823121 h 4611942"/>
              <a:gd name="connsiteX1-61" fmla="*/ 4565093 w 4611942"/>
              <a:gd name="connsiteY1-62" fmla="*/ 1841237 h 4611942"/>
              <a:gd name="connsiteX2-63" fmla="*/ 4611942 w 4611942"/>
              <a:gd name="connsiteY2-64" fmla="*/ 2305971 h 4611942"/>
              <a:gd name="connsiteX3-65" fmla="*/ 2305971 w 4611942"/>
              <a:gd name="connsiteY3-66" fmla="*/ 4611942 h 4611942"/>
              <a:gd name="connsiteX4-67" fmla="*/ 0 w 4611942"/>
              <a:gd name="connsiteY4-68" fmla="*/ 2305971 h 4611942"/>
              <a:gd name="connsiteX5-69" fmla="*/ 2305971 w 4611942"/>
              <a:gd name="connsiteY5-70" fmla="*/ 0 h 4611942"/>
              <a:gd name="connsiteX6-71" fmla="*/ 4218119 w 4611942"/>
              <a:gd name="connsiteY6-72" fmla="*/ 1016681 h 4611942"/>
              <a:gd name="connsiteX7-73" fmla="*/ 4282522 w 4611942"/>
              <a:gd name="connsiteY7-74" fmla="*/ 1122692 h 4611942"/>
              <a:gd name="connsiteX0-75" fmla="*/ 4560435 w 4944884"/>
              <a:gd name="connsiteY0-76" fmla="*/ 1823121 h 2495333"/>
              <a:gd name="connsiteX1-77" fmla="*/ 4565093 w 4944884"/>
              <a:gd name="connsiteY1-78" fmla="*/ 1841237 h 2495333"/>
              <a:gd name="connsiteX2-79" fmla="*/ 4611942 w 4944884"/>
              <a:gd name="connsiteY2-80" fmla="*/ 2305971 h 2495333"/>
              <a:gd name="connsiteX3-81" fmla="*/ 0 w 4944884"/>
              <a:gd name="connsiteY3-82" fmla="*/ 2305971 h 2495333"/>
              <a:gd name="connsiteX4-83" fmla="*/ 2305971 w 4944884"/>
              <a:gd name="connsiteY4-84" fmla="*/ 0 h 2495333"/>
              <a:gd name="connsiteX5-85" fmla="*/ 4218119 w 4944884"/>
              <a:gd name="connsiteY5-86" fmla="*/ 1016681 h 2495333"/>
              <a:gd name="connsiteX6-87" fmla="*/ 4282522 w 4944884"/>
              <a:gd name="connsiteY6-88" fmla="*/ 1122692 h 2495333"/>
              <a:gd name="connsiteX0-89" fmla="*/ 4560435 w 4565093"/>
              <a:gd name="connsiteY0-90" fmla="*/ 1823121 h 2384058"/>
              <a:gd name="connsiteX1-91" fmla="*/ 4565093 w 4565093"/>
              <a:gd name="connsiteY1-92" fmla="*/ 1841237 h 2384058"/>
              <a:gd name="connsiteX2-93" fmla="*/ 0 w 4565093"/>
              <a:gd name="connsiteY2-94" fmla="*/ 2305971 h 2384058"/>
              <a:gd name="connsiteX3-95" fmla="*/ 2305971 w 4565093"/>
              <a:gd name="connsiteY3-96" fmla="*/ 0 h 2384058"/>
              <a:gd name="connsiteX4-97" fmla="*/ 4218119 w 4565093"/>
              <a:gd name="connsiteY4-98" fmla="*/ 1016681 h 2384058"/>
              <a:gd name="connsiteX5-99" fmla="*/ 4282522 w 4565093"/>
              <a:gd name="connsiteY5-100" fmla="*/ 1122692 h 2384058"/>
              <a:gd name="connsiteX0-101" fmla="*/ 4560435 w 4560435"/>
              <a:gd name="connsiteY0-102" fmla="*/ 1823121 h 2305971"/>
              <a:gd name="connsiteX1-103" fmla="*/ 0 w 4560435"/>
              <a:gd name="connsiteY1-104" fmla="*/ 2305971 h 2305971"/>
              <a:gd name="connsiteX2-105" fmla="*/ 2305971 w 4560435"/>
              <a:gd name="connsiteY2-106" fmla="*/ 0 h 2305971"/>
              <a:gd name="connsiteX3-107" fmla="*/ 4218119 w 4560435"/>
              <a:gd name="connsiteY3-108" fmla="*/ 1016681 h 2305971"/>
              <a:gd name="connsiteX4-109" fmla="*/ 4282522 w 4560435"/>
              <a:gd name="connsiteY4-110" fmla="*/ 1122692 h 2305971"/>
              <a:gd name="connsiteX0-111" fmla="*/ 0 w 4282522"/>
              <a:gd name="connsiteY0-112" fmla="*/ 2305971 h 2305971"/>
              <a:gd name="connsiteX1-113" fmla="*/ 2305971 w 4282522"/>
              <a:gd name="connsiteY1-114" fmla="*/ 0 h 2305971"/>
              <a:gd name="connsiteX2-115" fmla="*/ 4218119 w 4282522"/>
              <a:gd name="connsiteY2-116" fmla="*/ 1016681 h 2305971"/>
              <a:gd name="connsiteX3-117" fmla="*/ 4282522 w 4282522"/>
              <a:gd name="connsiteY3-118" fmla="*/ 1122692 h 2305971"/>
            </a:gdLst>
            <a:ahLst/>
            <a:cxnLst>
              <a:cxn ang="0">
                <a:pos x="connsiteX0-1" y="connsiteY0-2"/>
              </a:cxn>
              <a:cxn ang="0">
                <a:pos x="connsiteX1-3" y="connsiteY1-4"/>
              </a:cxn>
              <a:cxn ang="0">
                <a:pos x="connsiteX2-5" y="connsiteY2-6"/>
              </a:cxn>
              <a:cxn ang="0">
                <a:pos x="connsiteX3-7" y="connsiteY3-8"/>
              </a:cxn>
            </a:cxnLst>
            <a:rect l="l" t="t" r="r" b="b"/>
            <a:pathLst>
              <a:path w="4282522" h="2305971">
                <a:moveTo>
                  <a:pt x="0" y="2305971"/>
                </a:moveTo>
                <a:cubicBezTo>
                  <a:pt x="0" y="1032418"/>
                  <a:pt x="1032418" y="0"/>
                  <a:pt x="2305971" y="0"/>
                </a:cubicBezTo>
                <a:cubicBezTo>
                  <a:pt x="3101942" y="0"/>
                  <a:pt x="3803719" y="403288"/>
                  <a:pt x="4218119" y="1016681"/>
                </a:cubicBezTo>
                <a:lnTo>
                  <a:pt x="4282522" y="1122692"/>
                </a:lnTo>
              </a:path>
            </a:pathLst>
          </a:cu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solidFill>
                <a:schemeClr val="dk1"/>
              </a:solidFill>
              <a:latin typeface="Arial" panose="020B0604020202020204" pitchFamily="34" charset="0"/>
              <a:cs typeface="+mn-ea"/>
              <a:sym typeface="+mn-lt"/>
            </a:endParaRPr>
          </a:p>
        </p:txBody>
      </p:sp>
      <p:sp>
        <p:nvSpPr>
          <p:cNvPr id="18" name="任意多边形: 形状 17"/>
          <p:cNvSpPr/>
          <p:nvPr>
            <p:custDataLst>
              <p:tags r:id="rId6"/>
            </p:custDataLst>
          </p:nvPr>
        </p:nvSpPr>
        <p:spPr>
          <a:xfrm rot="10800000">
            <a:off x="6324600" y="3436620"/>
            <a:ext cx="2084705" cy="1122680"/>
          </a:xfrm>
          <a:custGeom>
            <a:avLst/>
            <a:gdLst>
              <a:gd name="connsiteX0" fmla="*/ 2305971 w 4611942"/>
              <a:gd name="connsiteY0" fmla="*/ 0 h 4611942"/>
              <a:gd name="connsiteX1" fmla="*/ 4218119 w 4611942"/>
              <a:gd name="connsiteY1" fmla="*/ 1016681 h 4611942"/>
              <a:gd name="connsiteX2" fmla="*/ 4282522 w 4611942"/>
              <a:gd name="connsiteY2" fmla="*/ 1122692 h 4611942"/>
              <a:gd name="connsiteX3" fmla="*/ 3929030 w 4611942"/>
              <a:gd name="connsiteY3" fmla="*/ 1122692 h 4611942"/>
              <a:gd name="connsiteX4" fmla="*/ 3929030 w 4611942"/>
              <a:gd name="connsiteY4" fmla="*/ 1823121 h 4611942"/>
              <a:gd name="connsiteX5" fmla="*/ 4560435 w 4611942"/>
              <a:gd name="connsiteY5" fmla="*/ 1823121 h 4611942"/>
              <a:gd name="connsiteX6" fmla="*/ 4565093 w 4611942"/>
              <a:gd name="connsiteY6" fmla="*/ 1841237 h 4611942"/>
              <a:gd name="connsiteX7" fmla="*/ 4611942 w 4611942"/>
              <a:gd name="connsiteY7" fmla="*/ 2305971 h 4611942"/>
              <a:gd name="connsiteX8" fmla="*/ 2305971 w 4611942"/>
              <a:gd name="connsiteY8" fmla="*/ 4611942 h 4611942"/>
              <a:gd name="connsiteX9" fmla="*/ 0 w 4611942"/>
              <a:gd name="connsiteY9" fmla="*/ 2305971 h 4611942"/>
              <a:gd name="connsiteX10" fmla="*/ 2305971 w 4611942"/>
              <a:gd name="connsiteY10" fmla="*/ 0 h 4611942"/>
              <a:gd name="connsiteX0-1" fmla="*/ 2305971 w 4611942"/>
              <a:gd name="connsiteY0-2" fmla="*/ 0 h 4611942"/>
              <a:gd name="connsiteX1-3" fmla="*/ 4218119 w 4611942"/>
              <a:gd name="connsiteY1-4" fmla="*/ 1016681 h 4611942"/>
              <a:gd name="connsiteX2-5" fmla="*/ 4282522 w 4611942"/>
              <a:gd name="connsiteY2-6" fmla="*/ 1122692 h 4611942"/>
              <a:gd name="connsiteX3-7" fmla="*/ 3929030 w 4611942"/>
              <a:gd name="connsiteY3-8" fmla="*/ 1823121 h 4611942"/>
              <a:gd name="connsiteX4-9" fmla="*/ 4560435 w 4611942"/>
              <a:gd name="connsiteY4-10" fmla="*/ 1823121 h 4611942"/>
              <a:gd name="connsiteX5-11" fmla="*/ 4565093 w 4611942"/>
              <a:gd name="connsiteY5-12" fmla="*/ 1841237 h 4611942"/>
              <a:gd name="connsiteX6-13" fmla="*/ 4611942 w 4611942"/>
              <a:gd name="connsiteY6-14" fmla="*/ 2305971 h 4611942"/>
              <a:gd name="connsiteX7-15" fmla="*/ 2305971 w 4611942"/>
              <a:gd name="connsiteY7-16" fmla="*/ 4611942 h 4611942"/>
              <a:gd name="connsiteX8-17" fmla="*/ 0 w 4611942"/>
              <a:gd name="connsiteY8-18" fmla="*/ 2305971 h 4611942"/>
              <a:gd name="connsiteX9-19" fmla="*/ 2305971 w 4611942"/>
              <a:gd name="connsiteY9-20" fmla="*/ 0 h 4611942"/>
              <a:gd name="connsiteX0-21" fmla="*/ 3929030 w 4611942"/>
              <a:gd name="connsiteY0-22" fmla="*/ 1823121 h 4611942"/>
              <a:gd name="connsiteX1-23" fmla="*/ 4560435 w 4611942"/>
              <a:gd name="connsiteY1-24" fmla="*/ 1823121 h 4611942"/>
              <a:gd name="connsiteX2-25" fmla="*/ 4565093 w 4611942"/>
              <a:gd name="connsiteY2-26" fmla="*/ 1841237 h 4611942"/>
              <a:gd name="connsiteX3-27" fmla="*/ 4611942 w 4611942"/>
              <a:gd name="connsiteY3-28" fmla="*/ 2305971 h 4611942"/>
              <a:gd name="connsiteX4-29" fmla="*/ 2305971 w 4611942"/>
              <a:gd name="connsiteY4-30" fmla="*/ 4611942 h 4611942"/>
              <a:gd name="connsiteX5-31" fmla="*/ 0 w 4611942"/>
              <a:gd name="connsiteY5-32" fmla="*/ 2305971 h 4611942"/>
              <a:gd name="connsiteX6-33" fmla="*/ 2305971 w 4611942"/>
              <a:gd name="connsiteY6-34" fmla="*/ 0 h 4611942"/>
              <a:gd name="connsiteX7-35" fmla="*/ 4218119 w 4611942"/>
              <a:gd name="connsiteY7-36" fmla="*/ 1016681 h 4611942"/>
              <a:gd name="connsiteX8-37" fmla="*/ 4282522 w 4611942"/>
              <a:gd name="connsiteY8-38" fmla="*/ 1122692 h 4611942"/>
              <a:gd name="connsiteX9-39" fmla="*/ 4020470 w 4611942"/>
              <a:gd name="connsiteY9-40" fmla="*/ 1914561 h 4611942"/>
              <a:gd name="connsiteX0-41" fmla="*/ 3929030 w 4611942"/>
              <a:gd name="connsiteY0-42" fmla="*/ 1823121 h 4611942"/>
              <a:gd name="connsiteX1-43" fmla="*/ 4560435 w 4611942"/>
              <a:gd name="connsiteY1-44" fmla="*/ 1823121 h 4611942"/>
              <a:gd name="connsiteX2-45" fmla="*/ 4565093 w 4611942"/>
              <a:gd name="connsiteY2-46" fmla="*/ 1841237 h 4611942"/>
              <a:gd name="connsiteX3-47" fmla="*/ 4611942 w 4611942"/>
              <a:gd name="connsiteY3-48" fmla="*/ 2305971 h 4611942"/>
              <a:gd name="connsiteX4-49" fmla="*/ 2305971 w 4611942"/>
              <a:gd name="connsiteY4-50" fmla="*/ 4611942 h 4611942"/>
              <a:gd name="connsiteX5-51" fmla="*/ 0 w 4611942"/>
              <a:gd name="connsiteY5-52" fmla="*/ 2305971 h 4611942"/>
              <a:gd name="connsiteX6-53" fmla="*/ 2305971 w 4611942"/>
              <a:gd name="connsiteY6-54" fmla="*/ 0 h 4611942"/>
              <a:gd name="connsiteX7-55" fmla="*/ 4218119 w 4611942"/>
              <a:gd name="connsiteY7-56" fmla="*/ 1016681 h 4611942"/>
              <a:gd name="connsiteX8-57" fmla="*/ 4282522 w 4611942"/>
              <a:gd name="connsiteY8-58" fmla="*/ 1122692 h 4611942"/>
              <a:gd name="connsiteX0-59" fmla="*/ 4560435 w 4611942"/>
              <a:gd name="connsiteY0-60" fmla="*/ 1823121 h 4611942"/>
              <a:gd name="connsiteX1-61" fmla="*/ 4565093 w 4611942"/>
              <a:gd name="connsiteY1-62" fmla="*/ 1841237 h 4611942"/>
              <a:gd name="connsiteX2-63" fmla="*/ 4611942 w 4611942"/>
              <a:gd name="connsiteY2-64" fmla="*/ 2305971 h 4611942"/>
              <a:gd name="connsiteX3-65" fmla="*/ 2305971 w 4611942"/>
              <a:gd name="connsiteY3-66" fmla="*/ 4611942 h 4611942"/>
              <a:gd name="connsiteX4-67" fmla="*/ 0 w 4611942"/>
              <a:gd name="connsiteY4-68" fmla="*/ 2305971 h 4611942"/>
              <a:gd name="connsiteX5-69" fmla="*/ 2305971 w 4611942"/>
              <a:gd name="connsiteY5-70" fmla="*/ 0 h 4611942"/>
              <a:gd name="connsiteX6-71" fmla="*/ 4218119 w 4611942"/>
              <a:gd name="connsiteY6-72" fmla="*/ 1016681 h 4611942"/>
              <a:gd name="connsiteX7-73" fmla="*/ 4282522 w 4611942"/>
              <a:gd name="connsiteY7-74" fmla="*/ 1122692 h 4611942"/>
              <a:gd name="connsiteX0-75" fmla="*/ 4560435 w 4944884"/>
              <a:gd name="connsiteY0-76" fmla="*/ 1823121 h 2495333"/>
              <a:gd name="connsiteX1-77" fmla="*/ 4565093 w 4944884"/>
              <a:gd name="connsiteY1-78" fmla="*/ 1841237 h 2495333"/>
              <a:gd name="connsiteX2-79" fmla="*/ 4611942 w 4944884"/>
              <a:gd name="connsiteY2-80" fmla="*/ 2305971 h 2495333"/>
              <a:gd name="connsiteX3-81" fmla="*/ 0 w 4944884"/>
              <a:gd name="connsiteY3-82" fmla="*/ 2305971 h 2495333"/>
              <a:gd name="connsiteX4-83" fmla="*/ 2305971 w 4944884"/>
              <a:gd name="connsiteY4-84" fmla="*/ 0 h 2495333"/>
              <a:gd name="connsiteX5-85" fmla="*/ 4218119 w 4944884"/>
              <a:gd name="connsiteY5-86" fmla="*/ 1016681 h 2495333"/>
              <a:gd name="connsiteX6-87" fmla="*/ 4282522 w 4944884"/>
              <a:gd name="connsiteY6-88" fmla="*/ 1122692 h 2495333"/>
              <a:gd name="connsiteX0-89" fmla="*/ 4560435 w 4565093"/>
              <a:gd name="connsiteY0-90" fmla="*/ 1823121 h 2384058"/>
              <a:gd name="connsiteX1-91" fmla="*/ 4565093 w 4565093"/>
              <a:gd name="connsiteY1-92" fmla="*/ 1841237 h 2384058"/>
              <a:gd name="connsiteX2-93" fmla="*/ 0 w 4565093"/>
              <a:gd name="connsiteY2-94" fmla="*/ 2305971 h 2384058"/>
              <a:gd name="connsiteX3-95" fmla="*/ 2305971 w 4565093"/>
              <a:gd name="connsiteY3-96" fmla="*/ 0 h 2384058"/>
              <a:gd name="connsiteX4-97" fmla="*/ 4218119 w 4565093"/>
              <a:gd name="connsiteY4-98" fmla="*/ 1016681 h 2384058"/>
              <a:gd name="connsiteX5-99" fmla="*/ 4282522 w 4565093"/>
              <a:gd name="connsiteY5-100" fmla="*/ 1122692 h 2384058"/>
              <a:gd name="connsiteX0-101" fmla="*/ 4560435 w 4560435"/>
              <a:gd name="connsiteY0-102" fmla="*/ 1823121 h 2305971"/>
              <a:gd name="connsiteX1-103" fmla="*/ 0 w 4560435"/>
              <a:gd name="connsiteY1-104" fmla="*/ 2305971 h 2305971"/>
              <a:gd name="connsiteX2-105" fmla="*/ 2305971 w 4560435"/>
              <a:gd name="connsiteY2-106" fmla="*/ 0 h 2305971"/>
              <a:gd name="connsiteX3-107" fmla="*/ 4218119 w 4560435"/>
              <a:gd name="connsiteY3-108" fmla="*/ 1016681 h 2305971"/>
              <a:gd name="connsiteX4-109" fmla="*/ 4282522 w 4560435"/>
              <a:gd name="connsiteY4-110" fmla="*/ 1122692 h 2305971"/>
              <a:gd name="connsiteX0-111" fmla="*/ 0 w 4282522"/>
              <a:gd name="connsiteY0-112" fmla="*/ 2305971 h 2305971"/>
              <a:gd name="connsiteX1-113" fmla="*/ 2305971 w 4282522"/>
              <a:gd name="connsiteY1-114" fmla="*/ 0 h 2305971"/>
              <a:gd name="connsiteX2-115" fmla="*/ 4218119 w 4282522"/>
              <a:gd name="connsiteY2-116" fmla="*/ 1016681 h 2305971"/>
              <a:gd name="connsiteX3-117" fmla="*/ 4282522 w 4282522"/>
              <a:gd name="connsiteY3-118" fmla="*/ 1122692 h 2305971"/>
            </a:gdLst>
            <a:ahLst/>
            <a:cxnLst>
              <a:cxn ang="0">
                <a:pos x="connsiteX0-1" y="connsiteY0-2"/>
              </a:cxn>
              <a:cxn ang="0">
                <a:pos x="connsiteX1-3" y="connsiteY1-4"/>
              </a:cxn>
              <a:cxn ang="0">
                <a:pos x="connsiteX2-5" y="connsiteY2-6"/>
              </a:cxn>
              <a:cxn ang="0">
                <a:pos x="connsiteX3-7" y="connsiteY3-8"/>
              </a:cxn>
            </a:cxnLst>
            <a:rect l="l" t="t" r="r" b="b"/>
            <a:pathLst>
              <a:path w="4282522" h="2305971">
                <a:moveTo>
                  <a:pt x="0" y="2305971"/>
                </a:moveTo>
                <a:cubicBezTo>
                  <a:pt x="0" y="1032418"/>
                  <a:pt x="1032418" y="0"/>
                  <a:pt x="2305971" y="0"/>
                </a:cubicBezTo>
                <a:cubicBezTo>
                  <a:pt x="3101942" y="0"/>
                  <a:pt x="3803719" y="403288"/>
                  <a:pt x="4218119" y="1016681"/>
                </a:cubicBezTo>
                <a:lnTo>
                  <a:pt x="4282522" y="1122692"/>
                </a:lnTo>
              </a:path>
            </a:pathLst>
          </a:cu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solidFill>
                <a:schemeClr val="dk1"/>
              </a:solidFill>
              <a:latin typeface="Arial" panose="020B0604020202020204" pitchFamily="34" charset="0"/>
              <a:cs typeface="+mn-ea"/>
              <a:sym typeface="+mn-lt"/>
            </a:endParaRPr>
          </a:p>
        </p:txBody>
      </p:sp>
      <p:sp>
        <p:nvSpPr>
          <p:cNvPr id="12" name="文本框 11"/>
          <p:cNvSpPr txBox="1"/>
          <p:nvPr>
            <p:custDataLst>
              <p:tags r:id="rId7"/>
            </p:custDataLst>
          </p:nvPr>
        </p:nvSpPr>
        <p:spPr>
          <a:xfrm>
            <a:off x="6228033" y="2277508"/>
            <a:ext cx="1465786" cy="2281394"/>
          </a:xfrm>
          <a:prstGeom prst="rect">
            <a:avLst/>
          </a:prstGeom>
          <a:noFill/>
        </p:spPr>
        <p:txBody>
          <a:bodyPr vert="eaVert" wrap="square" rtlCol="0">
            <a:normAutofit fontScale="47500" lnSpcReduction="10000"/>
          </a:bodyPr>
          <a:lstStyle/>
          <a:p>
            <a:pPr marL="0" indent="0" algn="ctr">
              <a:lnSpc>
                <a:spcPct val="100000"/>
              </a:lnSpc>
              <a:spcBef>
                <a:spcPts val="0"/>
              </a:spcBef>
              <a:spcAft>
                <a:spcPts val="0"/>
              </a:spcAft>
              <a:buSzPct val="100000"/>
              <a:buNone/>
            </a:pPr>
            <a:r>
              <a:rPr lang="zh-CN" altLang="en-US" sz="7800" dirty="0">
                <a:solidFill>
                  <a:schemeClr val="tx1"/>
                </a:solidFill>
                <a:latin typeface="Arial" panose="020B0604020202020204" pitchFamily="34" charset="0"/>
                <a:ea typeface="汉仪尚巍手书W" panose="00020600040101010101" pitchFamily="18" charset="-122"/>
              </a:rPr>
              <a:t>培训内容</a:t>
            </a:r>
            <a:endParaRPr lang="zh-CN" altLang="en-US" sz="7800" dirty="0">
              <a:solidFill>
                <a:schemeClr val="tx1"/>
              </a:solidFill>
              <a:latin typeface="Arial" panose="020B0604020202020204" pitchFamily="34" charset="0"/>
              <a:ea typeface="汉仪尚巍手书W" panose="00020600040101010101" pitchFamily="18" charset="-122"/>
            </a:endParaRPr>
          </a:p>
        </p:txBody>
      </p:sp>
      <p:sp>
        <p:nvSpPr>
          <p:cNvPr id="4" name="文本框 3"/>
          <p:cNvSpPr txBox="1"/>
          <p:nvPr>
            <p:custDataLst>
              <p:tags r:id="rId8"/>
            </p:custDataLst>
          </p:nvPr>
        </p:nvSpPr>
        <p:spPr>
          <a:xfrm>
            <a:off x="4578515" y="2461482"/>
            <a:ext cx="776671" cy="3111890"/>
          </a:xfrm>
          <a:prstGeom prst="rect">
            <a:avLst/>
          </a:prstGeom>
          <a:noFill/>
        </p:spPr>
        <p:txBody>
          <a:bodyPr vert="eaVert" wrap="square" rtlCol="0"/>
          <a:lstStyle/>
          <a:p>
            <a:pPr marL="0" lvl="0" indent="0" algn="l">
              <a:lnSpc>
                <a:spcPct val="100000"/>
              </a:lnSpc>
              <a:spcBef>
                <a:spcPts val="0"/>
              </a:spcBef>
              <a:spcAft>
                <a:spcPts val="0"/>
              </a:spcAft>
              <a:buSzPct val="100000"/>
            </a:pPr>
            <a:r>
              <a:rPr lang="zh-CN" altLang="en-US" sz="3200" dirty="0">
                <a:solidFill>
                  <a:schemeClr val="dk1"/>
                </a:solidFill>
                <a:latin typeface="Arial" panose="020B0604020202020204" pitchFamily="34" charset="0"/>
                <a:ea typeface="隶书" panose="02010509060101010101" pitchFamily="49" charset="-122"/>
              </a:rPr>
              <a:t>报表基本情况</a:t>
            </a:r>
            <a:endParaRPr lang="zh-CN" altLang="en-US" sz="3200" dirty="0">
              <a:solidFill>
                <a:schemeClr val="dk1"/>
              </a:solidFill>
              <a:latin typeface="Arial" panose="020B0604020202020204" pitchFamily="34" charset="0"/>
              <a:ea typeface="隶书" panose="02010509060101010101" pitchFamily="49" charset="-122"/>
            </a:endParaRPr>
          </a:p>
        </p:txBody>
      </p:sp>
      <p:sp>
        <p:nvSpPr>
          <p:cNvPr id="9" name="文本框 8"/>
          <p:cNvSpPr txBox="1"/>
          <p:nvPr>
            <p:custDataLst>
              <p:tags r:id="rId9"/>
            </p:custDataLst>
          </p:nvPr>
        </p:nvSpPr>
        <p:spPr>
          <a:xfrm>
            <a:off x="4608830" y="1557020"/>
            <a:ext cx="716280" cy="892810"/>
          </a:xfrm>
          <a:prstGeom prst="rect">
            <a:avLst/>
          </a:prstGeom>
          <a:noFill/>
        </p:spPr>
        <p:txBody>
          <a:bodyPr vert="eaVert" wrap="square" rtlCol="0">
            <a:normAutofit lnSpcReduction="10000"/>
          </a:bodyPr>
          <a:lstStyle/>
          <a:p>
            <a:r>
              <a:rPr lang="zh-CN" altLang="en-US" sz="3750" dirty="0">
                <a:solidFill>
                  <a:schemeClr val="dk1"/>
                </a:solidFill>
                <a:latin typeface="Arial" panose="020B0604020202020204" pitchFamily="34" charset="0"/>
                <a:ea typeface="隶书" panose="02010509060101010101" pitchFamily="49" charset="-122"/>
              </a:rPr>
              <a:t>壹</a:t>
            </a:r>
            <a:endParaRPr lang="zh-CN" altLang="en-US" sz="3750" dirty="0">
              <a:solidFill>
                <a:schemeClr val="dk1"/>
              </a:solidFill>
              <a:latin typeface="Arial" panose="020B0604020202020204" pitchFamily="34" charset="0"/>
              <a:ea typeface="隶书" panose="02010509060101010101" pitchFamily="49" charset="-122"/>
            </a:endParaRPr>
          </a:p>
        </p:txBody>
      </p:sp>
      <p:sp>
        <p:nvSpPr>
          <p:cNvPr id="21" name="文本框 20"/>
          <p:cNvSpPr txBox="1"/>
          <p:nvPr>
            <p:custDataLst>
              <p:tags r:id="rId10"/>
            </p:custDataLst>
          </p:nvPr>
        </p:nvSpPr>
        <p:spPr>
          <a:xfrm>
            <a:off x="2696701" y="2493232"/>
            <a:ext cx="776671" cy="3111890"/>
          </a:xfrm>
          <a:prstGeom prst="rect">
            <a:avLst/>
          </a:prstGeom>
          <a:noFill/>
        </p:spPr>
        <p:txBody>
          <a:bodyPr vert="eaVert" wrap="square" rtlCol="0"/>
          <a:lstStyle/>
          <a:p>
            <a:pPr marL="0" lvl="0" indent="0" algn="l">
              <a:lnSpc>
                <a:spcPct val="100000"/>
              </a:lnSpc>
              <a:spcBef>
                <a:spcPts val="0"/>
              </a:spcBef>
              <a:spcAft>
                <a:spcPts val="0"/>
              </a:spcAft>
              <a:buSzPct val="100000"/>
            </a:pPr>
            <a:r>
              <a:rPr lang="zh-CN" altLang="zh-CN" sz="3200" dirty="0">
                <a:solidFill>
                  <a:schemeClr val="dk1"/>
                </a:solidFill>
                <a:latin typeface="Arial" panose="020B0604020202020204" pitchFamily="34" charset="0"/>
                <a:ea typeface="隶书" panose="02010509060101010101" pitchFamily="49" charset="-122"/>
              </a:rPr>
              <a:t>填报须知</a:t>
            </a:r>
            <a:endParaRPr lang="zh-CN" altLang="zh-CN" sz="3200" dirty="0">
              <a:solidFill>
                <a:schemeClr val="dk1"/>
              </a:solidFill>
              <a:latin typeface="Arial" panose="020B0604020202020204" pitchFamily="34" charset="0"/>
              <a:ea typeface="隶书" panose="02010509060101010101" pitchFamily="49" charset="-122"/>
            </a:endParaRPr>
          </a:p>
        </p:txBody>
      </p:sp>
      <p:sp>
        <p:nvSpPr>
          <p:cNvPr id="22" name="文本框 21"/>
          <p:cNvSpPr txBox="1"/>
          <p:nvPr>
            <p:custDataLst>
              <p:tags r:id="rId11"/>
            </p:custDataLst>
          </p:nvPr>
        </p:nvSpPr>
        <p:spPr>
          <a:xfrm>
            <a:off x="2741930" y="1557020"/>
            <a:ext cx="687070" cy="924560"/>
          </a:xfrm>
          <a:prstGeom prst="rect">
            <a:avLst/>
          </a:prstGeom>
          <a:noFill/>
        </p:spPr>
        <p:txBody>
          <a:bodyPr vert="eaVert" wrap="square" rtlCol="0"/>
          <a:lstStyle/>
          <a:p>
            <a:r>
              <a:rPr lang="zh-CN" altLang="en-US">
                <a:solidFill>
                  <a:schemeClr val="dk1"/>
                </a:solidFill>
                <a:latin typeface="Arial" panose="020B0604020202020204" pitchFamily="34" charset="0"/>
                <a:ea typeface="隶书" panose="02010509060101010101" pitchFamily="49" charset="-122"/>
              </a:rPr>
              <a:t>贰</a:t>
            </a:r>
            <a:endParaRPr lang="zh-CN" altLang="en-US">
              <a:solidFill>
                <a:schemeClr val="dk1"/>
              </a:solidFill>
              <a:latin typeface="Arial" panose="020B0604020202020204" pitchFamily="34" charset="0"/>
              <a:ea typeface="隶书" panose="02010509060101010101" pitchFamily="49" charset="-122"/>
            </a:endParaRPr>
          </a:p>
        </p:txBody>
      </p:sp>
    </p:spTree>
    <p:custDataLst>
      <p:tags r:id="rId12"/>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18437" name="TextBox 13"/>
          <p:cNvSpPr txBox="1"/>
          <p:nvPr/>
        </p:nvSpPr>
        <p:spPr>
          <a:xfrm>
            <a:off x="611795" y="3933190"/>
            <a:ext cx="8426795" cy="2061210"/>
          </a:xfrm>
          <a:prstGeom prst="rect">
            <a:avLst/>
          </a:prstGeom>
          <a:noFill/>
          <a:ln w="9525">
            <a:noFill/>
          </a:ln>
        </p:spPr>
        <p:txBody>
          <a:bodyPr wrap="square" anchor="t">
            <a:spAutoFit/>
          </a:bodyPr>
          <a:lstStyle/>
          <a:p>
            <a:r>
              <a:rPr lang="zh-CN" altLang="en-US" sz="3200" dirty="0">
                <a:solidFill>
                  <a:schemeClr val="dk1"/>
                </a:solidFill>
                <a:latin typeface="隶书" panose="02010509060101010101" pitchFamily="49" charset="-122"/>
                <a:ea typeface="隶书" panose="02010509060101010101" pitchFamily="49" charset="-122"/>
                <a:cs typeface="隶书" panose="02010509060101010101" pitchFamily="49" charset="-122"/>
              </a:rPr>
              <a:t>跨年项目：</a:t>
            </a:r>
            <a:endParaRPr lang="en-US" altLang="zh-CN" sz="3200" dirty="0">
              <a:solidFill>
                <a:schemeClr val="dk1"/>
              </a:solidFill>
              <a:latin typeface="隶书" panose="02010509060101010101" pitchFamily="49" charset="-122"/>
              <a:ea typeface="隶书" panose="02010509060101010101" pitchFamily="49" charset="-122"/>
              <a:cs typeface="隶书" panose="02010509060101010101" pitchFamily="49" charset="-122"/>
            </a:endParaRPr>
          </a:p>
          <a:p>
            <a:r>
              <a:rPr lang="zh-CN" altLang="en-US" sz="32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项目</a:t>
            </a:r>
            <a:r>
              <a:rPr lang="zh-CN" altLang="en-US" sz="3200" dirty="0">
                <a:solidFill>
                  <a:schemeClr val="dk1"/>
                </a:solidFill>
                <a:latin typeface="隶书" panose="02010509060101010101" pitchFamily="49" charset="-122"/>
                <a:ea typeface="隶书" panose="02010509060101010101" pitchFamily="49" charset="-122"/>
                <a:cs typeface="隶书" panose="02010509060101010101" pitchFamily="49" charset="-122"/>
              </a:rPr>
              <a:t>起始时间</a:t>
            </a:r>
            <a:r>
              <a:rPr lang="zh-CN" altLang="en-US" sz="3200" dirty="0">
                <a:solidFill>
                  <a:srgbClr val="FF0000"/>
                </a:solidFill>
                <a:latin typeface="隶书" panose="02010509060101010101" pitchFamily="49" charset="-122"/>
                <a:ea typeface="隶书" panose="02010509060101010101" pitchFamily="49" charset="-122"/>
                <a:cs typeface="隶书" panose="02010509060101010101" pitchFamily="49" charset="-122"/>
              </a:rPr>
              <a:t>早</a:t>
            </a:r>
            <a:r>
              <a:rPr lang="zh-CN" altLang="en-US" sz="3200" dirty="0">
                <a:solidFill>
                  <a:schemeClr val="dk1"/>
                </a:solidFill>
                <a:latin typeface="隶书" panose="02010509060101010101" pitchFamily="49" charset="-122"/>
                <a:ea typeface="隶书" panose="02010509060101010101" pitchFamily="49" charset="-122"/>
                <a:cs typeface="隶书" panose="02010509060101010101" pitchFamily="49" charset="-122"/>
              </a:rPr>
              <a:t>于</a:t>
            </a:r>
            <a:r>
              <a:rPr lang="en-US" altLang="zh-CN" sz="32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2021</a:t>
            </a:r>
            <a:r>
              <a:rPr lang="zh-CN" altLang="en-US" sz="32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年</a:t>
            </a:r>
            <a:r>
              <a:rPr lang="en-US" altLang="zh-CN" sz="3200" dirty="0">
                <a:solidFill>
                  <a:schemeClr val="dk1"/>
                </a:solidFill>
                <a:latin typeface="隶书" panose="02010509060101010101" pitchFamily="49" charset="-122"/>
                <a:ea typeface="隶书" panose="02010509060101010101" pitchFamily="49" charset="-122"/>
                <a:cs typeface="隶书" panose="02010509060101010101" pitchFamily="49" charset="-122"/>
              </a:rPr>
              <a:t>1</a:t>
            </a:r>
            <a:r>
              <a:rPr lang="zh-CN" altLang="en-US" sz="3200" dirty="0">
                <a:solidFill>
                  <a:schemeClr val="dk1"/>
                </a:solidFill>
                <a:latin typeface="隶书" panose="02010509060101010101" pitchFamily="49" charset="-122"/>
                <a:ea typeface="隶书" panose="02010509060101010101" pitchFamily="49" charset="-122"/>
                <a:cs typeface="隶书" panose="02010509060101010101" pitchFamily="49" charset="-122"/>
              </a:rPr>
              <a:t>月</a:t>
            </a:r>
            <a:r>
              <a:rPr lang="en-US" altLang="zh-CN" sz="3200" dirty="0">
                <a:solidFill>
                  <a:schemeClr val="dk1"/>
                </a:solidFill>
                <a:latin typeface="隶书" panose="02010509060101010101" pitchFamily="49" charset="-122"/>
                <a:ea typeface="隶书" panose="02010509060101010101" pitchFamily="49" charset="-122"/>
                <a:cs typeface="隶书" panose="02010509060101010101" pitchFamily="49" charset="-122"/>
              </a:rPr>
              <a:t>1</a:t>
            </a:r>
            <a:r>
              <a:rPr lang="zh-CN" altLang="en-US" sz="3200" dirty="0">
                <a:solidFill>
                  <a:schemeClr val="dk1"/>
                </a:solidFill>
                <a:latin typeface="隶书" panose="02010509060101010101" pitchFamily="49" charset="-122"/>
                <a:ea typeface="隶书" panose="02010509060101010101" pitchFamily="49" charset="-122"/>
                <a:cs typeface="隶书" panose="02010509060101010101" pitchFamily="49" charset="-122"/>
              </a:rPr>
              <a:t>日；</a:t>
            </a:r>
            <a:endParaRPr lang="zh-CN" altLang="en-US" sz="3200" dirty="0">
              <a:solidFill>
                <a:schemeClr val="dk1"/>
              </a:solidFill>
              <a:latin typeface="隶书" panose="02010509060101010101" pitchFamily="49" charset="-122"/>
              <a:ea typeface="隶书" panose="02010509060101010101" pitchFamily="49" charset="-122"/>
              <a:cs typeface="隶书" panose="02010509060101010101" pitchFamily="49" charset="-122"/>
            </a:endParaRPr>
          </a:p>
          <a:p>
            <a:r>
              <a:rPr lang="zh-CN" altLang="en-US" sz="32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            或</a:t>
            </a:r>
            <a:endParaRPr lang="en-US" altLang="zh-CN" sz="3200" dirty="0" smtClean="0">
              <a:solidFill>
                <a:schemeClr val="dk1"/>
              </a:solidFill>
              <a:latin typeface="隶书" panose="02010509060101010101" pitchFamily="49" charset="-122"/>
              <a:ea typeface="隶书" panose="02010509060101010101" pitchFamily="49" charset="-122"/>
              <a:cs typeface="隶书" panose="02010509060101010101" pitchFamily="49" charset="-122"/>
            </a:endParaRPr>
          </a:p>
          <a:p>
            <a:r>
              <a:rPr lang="zh-CN" altLang="en-US" sz="32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项目</a:t>
            </a:r>
            <a:r>
              <a:rPr lang="zh-CN" altLang="en-US" sz="3200" dirty="0">
                <a:solidFill>
                  <a:schemeClr val="dk1"/>
                </a:solidFill>
                <a:latin typeface="隶书" panose="02010509060101010101" pitchFamily="49" charset="-122"/>
                <a:ea typeface="隶书" panose="02010509060101010101" pitchFamily="49" charset="-122"/>
                <a:cs typeface="隶书" panose="02010509060101010101" pitchFamily="49" charset="-122"/>
              </a:rPr>
              <a:t>结束时间</a:t>
            </a:r>
            <a:r>
              <a:rPr lang="zh-CN" altLang="en-US" sz="3200" dirty="0">
                <a:solidFill>
                  <a:srgbClr val="FF0000"/>
                </a:solidFill>
                <a:latin typeface="隶书" panose="02010509060101010101" pitchFamily="49" charset="-122"/>
                <a:ea typeface="隶书" panose="02010509060101010101" pitchFamily="49" charset="-122"/>
                <a:cs typeface="隶书" panose="02010509060101010101" pitchFamily="49" charset="-122"/>
              </a:rPr>
              <a:t>晚</a:t>
            </a:r>
            <a:r>
              <a:rPr lang="zh-CN" altLang="en-US" sz="3200" dirty="0">
                <a:solidFill>
                  <a:schemeClr val="dk1"/>
                </a:solidFill>
                <a:latin typeface="隶书" panose="02010509060101010101" pitchFamily="49" charset="-122"/>
                <a:ea typeface="隶书" panose="02010509060101010101" pitchFamily="49" charset="-122"/>
                <a:cs typeface="隶书" panose="02010509060101010101" pitchFamily="49" charset="-122"/>
              </a:rPr>
              <a:t>于</a:t>
            </a:r>
            <a:r>
              <a:rPr lang="en-US" altLang="zh-CN" sz="32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2021</a:t>
            </a:r>
            <a:r>
              <a:rPr lang="zh-CN" altLang="en-US" sz="3200" dirty="0" smtClean="0">
                <a:solidFill>
                  <a:schemeClr val="dk1"/>
                </a:solidFill>
                <a:latin typeface="隶书" panose="02010509060101010101" pitchFamily="49" charset="-122"/>
                <a:ea typeface="隶书" panose="02010509060101010101" pitchFamily="49" charset="-122"/>
                <a:cs typeface="隶书" panose="02010509060101010101" pitchFamily="49" charset="-122"/>
              </a:rPr>
              <a:t>年</a:t>
            </a:r>
            <a:r>
              <a:rPr lang="en-US" altLang="zh-CN" sz="3200" dirty="0">
                <a:solidFill>
                  <a:schemeClr val="dk1"/>
                </a:solidFill>
                <a:latin typeface="隶书" panose="02010509060101010101" pitchFamily="49" charset="-122"/>
                <a:ea typeface="隶书" panose="02010509060101010101" pitchFamily="49" charset="-122"/>
                <a:cs typeface="隶书" panose="02010509060101010101" pitchFamily="49" charset="-122"/>
              </a:rPr>
              <a:t>12</a:t>
            </a:r>
            <a:r>
              <a:rPr lang="zh-CN" altLang="en-US" sz="3200" dirty="0">
                <a:solidFill>
                  <a:schemeClr val="dk1"/>
                </a:solidFill>
                <a:latin typeface="隶书" panose="02010509060101010101" pitchFamily="49" charset="-122"/>
                <a:ea typeface="隶书" panose="02010509060101010101" pitchFamily="49" charset="-122"/>
                <a:cs typeface="隶书" panose="02010509060101010101" pitchFamily="49" charset="-122"/>
              </a:rPr>
              <a:t>月</a:t>
            </a:r>
            <a:r>
              <a:rPr lang="en-US" altLang="zh-CN" sz="3200" dirty="0">
                <a:solidFill>
                  <a:schemeClr val="dk1"/>
                </a:solidFill>
                <a:latin typeface="隶书" panose="02010509060101010101" pitchFamily="49" charset="-122"/>
                <a:ea typeface="隶书" panose="02010509060101010101" pitchFamily="49" charset="-122"/>
                <a:cs typeface="隶书" panose="02010509060101010101" pitchFamily="49" charset="-122"/>
              </a:rPr>
              <a:t>31</a:t>
            </a:r>
            <a:r>
              <a:rPr lang="zh-CN" altLang="en-US" sz="3200" dirty="0">
                <a:solidFill>
                  <a:schemeClr val="dk1"/>
                </a:solidFill>
                <a:latin typeface="隶书" panose="02010509060101010101" pitchFamily="49" charset="-122"/>
                <a:ea typeface="隶书" panose="02010509060101010101" pitchFamily="49" charset="-122"/>
                <a:cs typeface="隶书" panose="02010509060101010101" pitchFamily="49" charset="-122"/>
              </a:rPr>
              <a:t>日；</a:t>
            </a:r>
            <a:endParaRPr lang="zh-CN" altLang="en-US" sz="3200" dirty="0">
              <a:solidFill>
                <a:schemeClr val="dk1"/>
              </a:solidFill>
              <a:latin typeface="隶书" panose="02010509060101010101" pitchFamily="49" charset="-122"/>
              <a:ea typeface="隶书" panose="02010509060101010101" pitchFamily="49" charset="-122"/>
              <a:cs typeface="隶书" panose="02010509060101010101" pitchFamily="49" charset="-122"/>
            </a:endParaRPr>
          </a:p>
        </p:txBody>
      </p:sp>
      <p:pic>
        <p:nvPicPr>
          <p:cNvPr id="7" name="图片 6"/>
          <p:cNvPicPr>
            <a:picLocks noChangeAspect="1"/>
          </p:cNvPicPr>
          <p:nvPr>
            <p:custDataLst>
              <p:tags r:id="rId2"/>
            </p:custDataLst>
          </p:nvPr>
        </p:nvPicPr>
        <p:blipFill>
          <a:blip r:embed="rId3"/>
          <a:srcRect r="224" b="22516"/>
          <a:stretch>
            <a:fillRect/>
          </a:stretch>
        </p:blipFill>
        <p:spPr>
          <a:xfrm>
            <a:off x="500034" y="1285860"/>
            <a:ext cx="8020078" cy="2162175"/>
          </a:xfrm>
          <a:prstGeom prst="rect">
            <a:avLst/>
          </a:prstGeom>
          <a:noFill/>
          <a:ln>
            <a:noFill/>
          </a:ln>
        </p:spPr>
      </p:pic>
      <p:sp>
        <p:nvSpPr>
          <p:cNvPr id="4" name="矩形 3"/>
          <p:cNvSpPr/>
          <p:nvPr>
            <p:custDataLst>
              <p:tags r:id="rId4"/>
            </p:custDataLst>
          </p:nvPr>
        </p:nvSpPr>
        <p:spPr>
          <a:xfrm>
            <a:off x="3928745" y="1285875"/>
            <a:ext cx="683895" cy="2143125"/>
          </a:xfrm>
          <a:prstGeom prst="rect">
            <a:avLst/>
          </a:prstGeom>
          <a:noFill/>
          <a:ln w="25400" cmpd="sng">
            <a:solidFill>
              <a:srgbClr val="FF0000"/>
            </a:solidFill>
            <a:prstDash val="solid"/>
          </a:ln>
        </p:spPr>
        <p:txBody>
          <a:bodyPr vert="horz" wrap="square" lIns="91440" tIns="45720" rIns="91440" bIns="45720" numCol="1" anchor="t"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3600" b="0" i="0" u="none" strike="noStrike" cap="none" normalizeH="0" baseline="0" smtClean="0">
              <a:ln>
                <a:noFill/>
              </a:ln>
              <a:solidFill>
                <a:schemeClr val="dk1"/>
              </a:solidFill>
              <a:effectLst/>
              <a:latin typeface="隶书" panose="02010509060101010101" pitchFamily="49" charset="-122"/>
              <a:ea typeface="隶书" panose="02010509060101010101" pitchFamily="49" charset="-122"/>
            </a:endParaRPr>
          </a:p>
        </p:txBody>
      </p:sp>
      <p:pic>
        <p:nvPicPr>
          <p:cNvPr id="3" name="图片 2" descr="A[M33AMO25PF9QPS{W%LBD7"/>
          <p:cNvPicPr>
            <a:picLocks noChangeAspect="1"/>
          </p:cNvPicPr>
          <p:nvPr>
            <p:custDataLst>
              <p:tags r:id="rId5"/>
            </p:custDataLst>
          </p:nvPr>
        </p:nvPicPr>
        <p:blipFill>
          <a:blip r:embed="rId6"/>
          <a:stretch>
            <a:fillRect/>
          </a:stretch>
        </p:blipFill>
        <p:spPr>
          <a:xfrm>
            <a:off x="5075876" y="1341423"/>
            <a:ext cx="3314700" cy="2009775"/>
          </a:xfrm>
          <a:prstGeom prst="rect">
            <a:avLst/>
          </a:prstGeom>
          <a:ln w="19050">
            <a:solidFill>
              <a:srgbClr val="FF0000"/>
            </a:solidFill>
          </a:ln>
        </p:spPr>
      </p:pic>
      <p:sp>
        <p:nvSpPr>
          <p:cNvPr id="19457" name="Rectangle 2"/>
          <p:cNvSpPr>
            <a:spLocks noGrp="1"/>
          </p:cNvSpPr>
          <p:nvPr>
            <p:ph type="title" idx="4294967295"/>
          </p:nvPr>
        </p:nvSpPr>
        <p:spPr>
          <a:xfrm>
            <a:off x="782638" y="127635"/>
            <a:ext cx="8385175" cy="1325563"/>
          </a:xfrm>
          <a:noFill/>
          <a:ln>
            <a:noFill/>
          </a:ln>
        </p:spPr>
        <p:txBody>
          <a:bodyPr vert="horz" wrap="square" lIns="91440" tIns="45720" rIns="91440" bIns="45720" numCol="1" anchor="ctr" anchorCtr="0" compatLnSpc="1">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9pPr>
          </a:lstStyle>
          <a:p>
            <a:pPr lvl="0" algn="ctr" defTabSz="914400" eaLnBrk="1" hangingPunct="1">
              <a:lnSpc>
                <a:spcPts val="4000"/>
              </a:lnSpc>
              <a:buClrTx/>
              <a:buSzTx/>
              <a:buFontTx/>
            </a:pPr>
            <a:r>
              <a:rPr lang="zh-CN" altLang="zh-CN" sz="3200" dirty="0">
                <a:solidFill>
                  <a:schemeClr val="tx1"/>
                </a:solidFill>
                <a:latin typeface="汉仪尚巍手书W" panose="00020600040101010101" pitchFamily="18" charset="-122"/>
                <a:cs typeface="汉仪尚巍手书W" panose="00020600040101010101" pitchFamily="18" charset="-122"/>
                <a:sym typeface="+mn-ea"/>
              </a:rPr>
              <a:t>《企业研究开发项目情况》（107-1）</a:t>
            </a:r>
            <a:endParaRPr lang="zh-CN" altLang="zh-CN" sz="3200" dirty="0">
              <a:solidFill>
                <a:schemeClr val="tx1"/>
              </a:solidFill>
              <a:latin typeface="汉仪尚巍手书W" panose="00020600040101010101" pitchFamily="18" charset="-122"/>
              <a:cs typeface="汉仪尚巍手书W" panose="00020600040101010101" pitchFamily="18" charset="-122"/>
              <a:sym typeface="+mn-ea"/>
            </a:endParaRPr>
          </a:p>
        </p:txBody>
      </p:sp>
      <p:pic>
        <p:nvPicPr>
          <p:cNvPr id="2" name="图片 1"/>
          <p:cNvPicPr>
            <a:picLocks noChangeAspect="1"/>
          </p:cNvPicPr>
          <p:nvPr>
            <p:custDataLst>
              <p:tags r:id="rId7"/>
            </p:custDataLst>
          </p:nvPr>
        </p:nvPicPr>
        <p:blipFill>
          <a:blip r:embed="rId8"/>
          <a:stretch>
            <a:fillRect/>
          </a:stretch>
        </p:blipFill>
        <p:spPr>
          <a:xfrm>
            <a:off x="611505" y="4436745"/>
            <a:ext cx="8162925" cy="1323975"/>
          </a:xfrm>
          <a:prstGeom prst="rect">
            <a:avLst/>
          </a:prstGeom>
        </p:spPr>
      </p:pic>
    </p:spTree>
    <p:custDataLst>
      <p:tags r:id="rId9"/>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heckerboard(across)">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19457" name="Rectangle 2"/>
          <p:cNvSpPr>
            <a:spLocks noGrp="1"/>
          </p:cNvSpPr>
          <p:nvPr>
            <p:ph type="title" idx="4294967295"/>
          </p:nvPr>
        </p:nvSpPr>
        <p:spPr>
          <a:xfrm>
            <a:off x="782638" y="127635"/>
            <a:ext cx="8385175" cy="1325563"/>
          </a:xfrm>
          <a:noFill/>
          <a:ln>
            <a:noFill/>
          </a:ln>
        </p:spPr>
        <p:txBody>
          <a:bodyPr vert="horz" wrap="square" lIns="91440" tIns="45720" rIns="91440" bIns="45720" numCol="1" anchor="ctr" anchorCtr="0" compatLnSpc="1">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9pPr>
          </a:lstStyle>
          <a:p>
            <a:pPr defTabSz="914400" eaLnBrk="1" hangingPunct="1">
              <a:lnSpc>
                <a:spcPts val="4000"/>
              </a:lnSpc>
            </a:pPr>
            <a:r>
              <a:rPr lang="zh-CN" altLang="zh-CN" sz="3200" dirty="0">
                <a:solidFill>
                  <a:schemeClr val="tx1"/>
                </a:solidFill>
                <a:latin typeface="汉仪尚巍手书W" panose="00020600040101010101" pitchFamily="18" charset="-122"/>
                <a:cs typeface="汉仪尚巍手书W" panose="00020600040101010101" pitchFamily="18" charset="-122"/>
                <a:sym typeface="+mn-ea"/>
              </a:rPr>
              <a:t>《企业研究开发项目情况》（107-1）</a:t>
            </a:r>
            <a:endParaRPr lang="zh-CN" altLang="zh-CN" sz="3200" dirty="0">
              <a:solidFill>
                <a:schemeClr val="tx1"/>
              </a:solidFill>
              <a:latin typeface="汉仪尚巍手书W" panose="00020600040101010101" pitchFamily="18" charset="-122"/>
              <a:cs typeface="汉仪尚巍手书W" panose="00020600040101010101" pitchFamily="18" charset="-122"/>
              <a:sym typeface="+mn-ea"/>
            </a:endParaRPr>
          </a:p>
        </p:txBody>
      </p:sp>
      <p:sp>
        <p:nvSpPr>
          <p:cNvPr id="25603" name="Rectangle 3"/>
          <p:cNvSpPr txBox="1">
            <a:spLocks noChangeArrowheads="1"/>
          </p:cNvSpPr>
          <p:nvPr/>
        </p:nvSpPr>
        <p:spPr bwMode="auto">
          <a:xfrm>
            <a:off x="1066800" y="1689100"/>
            <a:ext cx="7817485" cy="4526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ts val="5000"/>
              </a:lnSpc>
              <a:spcBef>
                <a:spcPts val="100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smtClean="0">
                <a:ln>
                  <a:noFill/>
                </a:ln>
                <a:solidFill>
                  <a:srgbClr val="FF0000"/>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重点指标</a:t>
            </a:r>
            <a:r>
              <a:rPr kumimoji="0" lang="en-US" altLang="zh-CN" sz="3200" b="1" i="0" u="none" strike="noStrike" kern="1200" cap="none" spc="0" normalizeH="0" baseline="0" noProof="0" dirty="0" smtClean="0">
                <a:ln>
                  <a:noFill/>
                </a:ln>
                <a:solidFill>
                  <a:srgbClr val="FF0000"/>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2</a:t>
            </a:r>
            <a:r>
              <a:rPr kumimoji="0" lang="zh-CN" altLang="en-US" sz="3200" b="1" i="0" u="none" strike="noStrike" kern="1200" cap="none" spc="0" normalizeH="0" baseline="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a:t>
            </a:r>
            <a:r>
              <a:rPr kumimoji="0" lang="zh-CN" altLang="zh-CN" sz="3200" b="1" i="0" u="none" strike="noStrike" kern="1200" cap="none" spc="0" normalizeH="0" baseline="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项目研究开发人员</a:t>
            </a:r>
            <a:r>
              <a:rPr kumimoji="0" lang="zh-CN" altLang="en-US" sz="3200" b="1" i="0" u="none" strike="noStrike" kern="1200" cap="none" spc="0" normalizeH="0" baseline="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a:t>
            </a:r>
            <a:r>
              <a:rPr kumimoji="0" lang="en-US" altLang="zh-CN" sz="3200" b="1" i="0" u="none" strike="noStrike" kern="1200" cap="none" spc="0" normalizeH="0" baseline="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8</a:t>
            </a:r>
            <a:r>
              <a:rPr kumimoji="0" lang="zh-CN" altLang="en-US" sz="3200" b="1" i="0" u="none" strike="noStrike" kern="1200" cap="none" spc="0" normalizeH="0" baseline="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a:t>
            </a:r>
            <a:endParaRPr kumimoji="0" lang="en-US" altLang="zh-CN" sz="3200" b="1" i="0" u="none" strike="noStrike" kern="1200" cap="none" spc="0" normalizeH="0" baseline="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endParaRPr>
          </a:p>
          <a:p>
            <a:pPr marL="0" marR="0" lvl="0" indent="0" algn="l" defTabSz="914400" rtl="0" eaLnBrk="1" fontAlgn="base" latinLnBrk="0" hangingPunct="1">
              <a:lnSpc>
                <a:spcPts val="5000"/>
              </a:lnSpc>
              <a:spcBef>
                <a:spcPts val="1000"/>
              </a:spcBef>
              <a:spcAft>
                <a:spcPct val="0"/>
              </a:spcAft>
              <a:buClrTx/>
              <a:buSzTx/>
              <a:buFont typeface="Arial" panose="020B0604020202020204" pitchFamily="34" charset="0"/>
              <a:buNone/>
              <a:defRPr/>
            </a:pPr>
            <a:endParaRPr kumimoji="0" lang="en-US" altLang="zh-CN" sz="3200" b="1" i="0" u="none" strike="noStrike" kern="1200" cap="none" spc="0" normalizeH="0" baseline="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endParaRPr>
          </a:p>
        </p:txBody>
      </p:sp>
      <p:pic>
        <p:nvPicPr>
          <p:cNvPr id="6" name="图片 5"/>
          <p:cNvPicPr>
            <a:picLocks noChangeAspect="1"/>
          </p:cNvPicPr>
          <p:nvPr/>
        </p:nvPicPr>
        <p:blipFill>
          <a:blip r:embed="rId2"/>
          <a:srcRect r="224" b="22516"/>
          <a:stretch>
            <a:fillRect/>
          </a:stretch>
        </p:blipFill>
        <p:spPr>
          <a:xfrm>
            <a:off x="428596" y="2571744"/>
            <a:ext cx="8020078" cy="2162175"/>
          </a:xfrm>
          <a:prstGeom prst="rect">
            <a:avLst/>
          </a:prstGeom>
          <a:noFill/>
          <a:ln>
            <a:noFill/>
          </a:ln>
        </p:spPr>
      </p:pic>
      <p:sp>
        <p:nvSpPr>
          <p:cNvPr id="3" name="矩形 2"/>
          <p:cNvSpPr/>
          <p:nvPr>
            <p:custDataLst>
              <p:tags r:id="rId3"/>
            </p:custDataLst>
          </p:nvPr>
        </p:nvSpPr>
        <p:spPr>
          <a:xfrm>
            <a:off x="4500563" y="2571744"/>
            <a:ext cx="571504" cy="2143140"/>
          </a:xfrm>
          <a:prstGeom prst="rect">
            <a:avLst/>
          </a:prstGeom>
          <a:noFill/>
          <a:ln w="25400" cmpd="sng">
            <a:solidFill>
              <a:srgbClr val="FF0000"/>
            </a:solidFill>
            <a:prstDash val="solid"/>
          </a:ln>
        </p:spPr>
        <p:txBody>
          <a:bodyPr vert="horz" wrap="square" lIns="91440" tIns="45720" rIns="91440" bIns="45720" numCol="1" anchor="t"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3600" b="0" i="0" u="none" strike="noStrike" cap="none" normalizeH="0" baseline="0" smtClean="0">
              <a:ln>
                <a:noFill/>
              </a:ln>
              <a:solidFill>
                <a:schemeClr val="dk1"/>
              </a:solidFill>
              <a:effectLst/>
              <a:latin typeface="隶书" panose="02010509060101010101" pitchFamily="49" charset="-122"/>
              <a:ea typeface="隶书" panose="02010509060101010101" pitchFamily="49" charset="-122"/>
            </a:endParaRPr>
          </a:p>
        </p:txBody>
      </p:sp>
    </p:spTree>
    <p:custDataLst>
      <p:tags r:id="rId4"/>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19457" name="Rectangle 2"/>
          <p:cNvSpPr>
            <a:spLocks noGrp="1"/>
          </p:cNvSpPr>
          <p:nvPr>
            <p:ph type="title" idx="4294967295"/>
          </p:nvPr>
        </p:nvSpPr>
        <p:spPr>
          <a:xfrm>
            <a:off x="782638" y="127635"/>
            <a:ext cx="8385175" cy="1325563"/>
          </a:xfrm>
          <a:noFill/>
          <a:ln>
            <a:noFill/>
          </a:ln>
        </p:spPr>
        <p:txBody>
          <a:bodyPr vert="horz" wrap="square" lIns="91440" tIns="45720" rIns="91440" bIns="45720" numCol="1" anchor="ctr" anchorCtr="0" compatLnSpc="1">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9pPr>
          </a:lstStyle>
          <a:p>
            <a:pPr lvl="0" algn="ctr" defTabSz="914400" eaLnBrk="1" hangingPunct="1">
              <a:lnSpc>
                <a:spcPts val="4000"/>
              </a:lnSpc>
              <a:buClrTx/>
              <a:buSzTx/>
              <a:buFontTx/>
            </a:pPr>
            <a:r>
              <a:rPr lang="zh-CN" altLang="zh-CN" sz="3200" dirty="0">
                <a:solidFill>
                  <a:schemeClr val="tx1"/>
                </a:solidFill>
                <a:latin typeface="汉仪尚巍手书W" panose="00020600040101010101" pitchFamily="18" charset="-122"/>
                <a:cs typeface="汉仪尚巍手书W" panose="00020600040101010101" pitchFamily="18" charset="-122"/>
                <a:sym typeface="+mn-ea"/>
              </a:rPr>
              <a:t>《企业研究开发项目情况》（107-1）</a:t>
            </a:r>
            <a:endParaRPr lang="zh-CN" altLang="zh-CN" sz="3200" dirty="0">
              <a:solidFill>
                <a:schemeClr val="tx1"/>
              </a:solidFill>
              <a:latin typeface="汉仪尚巍手书W" panose="00020600040101010101" pitchFamily="18" charset="-122"/>
              <a:cs typeface="汉仪尚巍手书W" panose="00020600040101010101" pitchFamily="18" charset="-122"/>
              <a:sym typeface="+mn-ea"/>
            </a:endParaRPr>
          </a:p>
        </p:txBody>
      </p:sp>
      <p:sp>
        <p:nvSpPr>
          <p:cNvPr id="25603" name="Rectangle 3"/>
          <p:cNvSpPr txBox="1">
            <a:spLocks noChangeArrowheads="1"/>
          </p:cNvSpPr>
          <p:nvPr/>
        </p:nvSpPr>
        <p:spPr bwMode="auto">
          <a:xfrm>
            <a:off x="785786" y="1276350"/>
            <a:ext cx="8098499" cy="4526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ts val="5000"/>
              </a:lnSpc>
              <a:spcBef>
                <a:spcPts val="100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smtClean="0">
                <a:ln>
                  <a:noFill/>
                </a:ln>
                <a:solidFill>
                  <a:srgbClr val="FF0000"/>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重点指标</a:t>
            </a:r>
            <a:r>
              <a:rPr kumimoji="0" lang="en-US" altLang="zh-CN" sz="3200" b="1" i="0" u="none" strike="noStrike" kern="1200" cap="none" spc="0" normalizeH="0" baseline="0" noProof="0" dirty="0" smtClean="0">
                <a:ln>
                  <a:noFill/>
                </a:ln>
                <a:solidFill>
                  <a:srgbClr val="FF0000"/>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2</a:t>
            </a:r>
            <a:r>
              <a:rPr kumimoji="0" lang="zh-CN" altLang="en-US" sz="3200" b="1" i="0" u="none" strike="noStrike" kern="1200" cap="none" spc="0" normalizeH="0" baseline="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a:t>
            </a:r>
            <a:r>
              <a:rPr kumimoji="0" lang="zh-CN" altLang="zh-CN" sz="3200" b="1" i="0" u="none" strike="noStrike" kern="1200" cap="none" spc="0" normalizeH="0" baseline="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项目研究开发人员</a:t>
            </a:r>
            <a:r>
              <a:rPr kumimoji="0" lang="zh-CN" altLang="en-US" sz="3200" b="1" i="0" u="none" strike="noStrike" kern="1200" cap="none" spc="0" normalizeH="0" baseline="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a:t>
            </a:r>
            <a:r>
              <a:rPr kumimoji="0" lang="en-US" altLang="zh-CN" sz="3200" b="1" i="0" u="none" strike="noStrike" kern="1200" cap="none" spc="0" normalizeH="0" baseline="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8</a:t>
            </a:r>
            <a:r>
              <a:rPr kumimoji="0" lang="zh-CN" altLang="en-US" sz="3200" b="1" i="0" u="none" strike="noStrike" kern="1200" cap="none" spc="0" normalizeH="0" baseline="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a:t>
            </a:r>
            <a:endParaRPr kumimoji="0" lang="en-US" altLang="zh-CN" sz="3200" b="1" i="0" u="none" strike="noStrike" kern="1200" cap="none" spc="0" normalizeH="0" baseline="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endParaRPr>
          </a:p>
          <a:p>
            <a:pPr marL="0" marR="0" lvl="0" indent="0" algn="l" defTabSz="914400" rtl="0" eaLnBrk="1" fontAlgn="base" latinLnBrk="0" hangingPunct="1">
              <a:lnSpc>
                <a:spcPts val="5000"/>
              </a:lnSpc>
              <a:spcBef>
                <a:spcPts val="1000"/>
              </a:spcBef>
              <a:spcAft>
                <a:spcPct val="0"/>
              </a:spcAft>
              <a:buClrTx/>
              <a:buSzTx/>
              <a:buFont typeface="Arial" panose="020B0604020202020204" pitchFamily="34" charset="0"/>
              <a:buNone/>
              <a:defRPr/>
            </a:pPr>
            <a:r>
              <a:rPr kumimoji="0" altLang="zh-CN" b="1" i="0" u="none" strike="noStrike" kern="1200" cap="none" spc="0" normalizeH="0" baseline="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指报告期内编入研究开发项目并实际从事研究开发活动的人员。</a:t>
            </a:r>
            <a:endParaRPr kumimoji="0" altLang="zh-CN" b="1" i="0" u="none" strike="noStrike" kern="1200" cap="none" spc="0" normalizeH="0" baseline="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endParaRPr>
          </a:p>
          <a:p>
            <a:pPr marL="0" marR="0" lvl="0" indent="0" algn="l" defTabSz="914400" rtl="0" eaLnBrk="1" fontAlgn="base" latinLnBrk="0" hangingPunct="1">
              <a:lnSpc>
                <a:spcPts val="5000"/>
              </a:lnSpc>
              <a:spcBef>
                <a:spcPts val="1000"/>
              </a:spcBef>
              <a:spcAft>
                <a:spcPct val="0"/>
              </a:spcAft>
              <a:buClrTx/>
              <a:buSzTx/>
              <a:buFont typeface="Arial" panose="020B0604020202020204" pitchFamily="34" charset="0"/>
              <a:buNone/>
              <a:defRPr/>
            </a:pPr>
            <a:r>
              <a:rPr kumimoji="0" altLang="zh-CN" b="1" i="0" u="none" strike="noStrike" kern="1200" cap="none" spc="0" normalizeH="0" baseline="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若研究开发人员同时参加两个及以上研究开发项目</a:t>
            </a:r>
            <a:r>
              <a:rPr kumimoji="0" altLang="zh-CN" b="1" i="0" u="none" strike="noStrike" kern="1200" cap="none" spc="0" normalizeH="0" baseline="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，可</a:t>
            </a:r>
            <a:r>
              <a:rPr kumimoji="0" altLang="zh-CN" b="1" i="0" u="none" strike="noStrike" kern="1200" cap="none" spc="0" normalizeH="0" baseline="0" noProof="0" dirty="0" smtClean="0">
                <a:ln>
                  <a:noFill/>
                </a:ln>
                <a:solidFill>
                  <a:srgbClr val="FF0000"/>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重复</a:t>
            </a:r>
            <a:r>
              <a:rPr kumimoji="0" altLang="zh-CN" b="1" i="0" u="none" strike="noStrike" kern="1200" cap="none" spc="0" normalizeH="0" baseline="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填报。</a:t>
            </a:r>
            <a:endParaRPr kumimoji="0" altLang="zh-CN" b="1" i="0" u="none" strike="noStrike" kern="1200" cap="none" spc="0" normalizeH="0" baseline="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endParaRPr>
          </a:p>
        </p:txBody>
      </p:sp>
    </p:spTree>
    <p:custDataLst>
      <p:tags r:id="rId2"/>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p:cNvSpPr>
          <p:nvPr>
            <p:ph type="title" idx="4294967295"/>
          </p:nvPr>
        </p:nvSpPr>
        <p:spPr>
          <a:xfrm>
            <a:off x="782638" y="127635"/>
            <a:ext cx="8385175" cy="1325563"/>
          </a:xfrm>
          <a:noFill/>
          <a:ln>
            <a:noFill/>
          </a:ln>
        </p:spPr>
        <p:txBody>
          <a:bodyPr vert="horz" wrap="square" lIns="91440" tIns="45720" rIns="91440" bIns="45720" numCol="1" anchor="ctr" anchorCtr="0" compatLnSpc="1">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9pPr>
          </a:lstStyle>
          <a:p>
            <a:pPr lvl="0" algn="ctr" defTabSz="914400" eaLnBrk="1" hangingPunct="1">
              <a:lnSpc>
                <a:spcPts val="4000"/>
              </a:lnSpc>
              <a:buClrTx/>
              <a:buSzTx/>
              <a:buFontTx/>
            </a:pPr>
            <a:r>
              <a:rPr lang="zh-CN" altLang="zh-CN" sz="3200" dirty="0">
                <a:solidFill>
                  <a:schemeClr val="tx1"/>
                </a:solidFill>
                <a:latin typeface="汉仪尚巍手书W" panose="00020600040101010101" pitchFamily="18" charset="-122"/>
                <a:cs typeface="汉仪尚巍手书W" panose="00020600040101010101" pitchFamily="18" charset="-122"/>
                <a:sym typeface="+mn-ea"/>
              </a:rPr>
              <a:t>《企业研究开发项目情况》（107-1）</a:t>
            </a:r>
            <a:endParaRPr lang="zh-CN" altLang="zh-CN" sz="3200" dirty="0">
              <a:solidFill>
                <a:schemeClr val="tx1"/>
              </a:solidFill>
              <a:latin typeface="汉仪尚巍手书W" panose="00020600040101010101" pitchFamily="18" charset="-122"/>
              <a:cs typeface="汉仪尚巍手书W" panose="00020600040101010101" pitchFamily="18" charset="-122"/>
              <a:sym typeface="+mn-ea"/>
            </a:endParaRPr>
          </a:p>
        </p:txBody>
      </p:sp>
      <p:sp>
        <p:nvSpPr>
          <p:cNvPr id="25603" name="Rectangle 3"/>
          <p:cNvSpPr txBox="1">
            <a:spLocks noChangeArrowheads="1"/>
          </p:cNvSpPr>
          <p:nvPr/>
        </p:nvSpPr>
        <p:spPr bwMode="auto">
          <a:xfrm>
            <a:off x="785786" y="1276350"/>
            <a:ext cx="8098499" cy="4526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ts val="5000"/>
              </a:lnSpc>
              <a:spcBef>
                <a:spcPts val="100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smtClean="0">
                <a:ln>
                  <a:noFill/>
                </a:ln>
                <a:solidFill>
                  <a:srgbClr val="FF0000"/>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重点指标</a:t>
            </a:r>
            <a:r>
              <a:rPr kumimoji="0" lang="en-US" altLang="zh-CN" sz="3200" b="1" i="0" u="none" strike="noStrike" kern="1200" cap="none" spc="0" normalizeH="0" baseline="0" noProof="0" dirty="0" smtClean="0">
                <a:ln>
                  <a:noFill/>
                </a:ln>
                <a:solidFill>
                  <a:srgbClr val="FF0000"/>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2</a:t>
            </a:r>
            <a:r>
              <a:rPr kumimoji="0" lang="zh-CN" altLang="en-US" sz="3200" b="1" i="0" u="none" strike="noStrike" kern="1200" cap="none" spc="0" normalizeH="0" baseline="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a:t>
            </a:r>
            <a:r>
              <a:rPr kumimoji="0" lang="zh-CN" altLang="zh-CN" sz="3200" b="1" i="0" u="none" strike="noStrike" kern="1200" cap="none" spc="0" normalizeH="0" baseline="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项目研究开发人员</a:t>
            </a:r>
            <a:r>
              <a:rPr kumimoji="0" lang="zh-CN" altLang="en-US" sz="3200" b="1" i="0" u="none" strike="noStrike" kern="1200" cap="none" spc="0" normalizeH="0" baseline="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a:t>
            </a:r>
            <a:r>
              <a:rPr kumimoji="0" lang="en-US" altLang="zh-CN" sz="3200" b="1" i="0" u="none" strike="noStrike" kern="1200" cap="none" spc="0" normalizeH="0" baseline="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8</a:t>
            </a:r>
            <a:r>
              <a:rPr kumimoji="0" lang="zh-CN" altLang="en-US" sz="3200" b="1" i="0" u="none" strike="noStrike" kern="1200" cap="none" spc="0" normalizeH="0" baseline="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a:t>
            </a:r>
            <a:endParaRPr kumimoji="0" lang="en-US" altLang="zh-CN" sz="3200" b="1" i="0" u="none" strike="noStrike" kern="1200" cap="none" spc="0" normalizeH="0" baseline="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endParaRPr>
          </a:p>
          <a:p>
            <a:pPr marL="0" marR="0" lvl="0" indent="0" algn="l" defTabSz="914400" rtl="0" eaLnBrk="1" fontAlgn="base" latinLnBrk="0" hangingPunct="1">
              <a:lnSpc>
                <a:spcPts val="5000"/>
              </a:lnSpc>
              <a:spcBef>
                <a:spcPts val="1000"/>
              </a:spcBef>
              <a:spcAft>
                <a:spcPct val="0"/>
              </a:spcAft>
              <a:buClrTx/>
              <a:buSzTx/>
              <a:buFont typeface="Arial" panose="020B0604020202020204" pitchFamily="34" charset="0"/>
              <a:buNone/>
              <a:defRPr/>
            </a:pPr>
            <a:r>
              <a:rPr kumimoji="0" altLang="zh-CN" b="1" i="0" u="none" strike="noStrike" kern="1200" cap="none" spc="0" normalizeH="0" baseline="0" noProof="0" dirty="0" smtClean="0">
                <a:ln>
                  <a:noFill/>
                </a:ln>
                <a:solidFill>
                  <a:srgbClr val="FF0000"/>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该指标应与企业有关研究开发会计科目或</a:t>
            </a:r>
            <a:r>
              <a:rPr kumimoji="0" lang="zh-CN" b="1" i="0" u="none" strike="noStrike" kern="1200" cap="none" spc="0" normalizeH="0" baseline="0" noProof="0" dirty="0" smtClean="0">
                <a:ln>
                  <a:noFill/>
                </a:ln>
                <a:solidFill>
                  <a:srgbClr val="FF0000"/>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向</a:t>
            </a:r>
            <a:r>
              <a:rPr kumimoji="0" altLang="zh-CN" b="1" i="0" u="none" strike="noStrike" kern="1200" cap="none" spc="0" normalizeH="0" baseline="0" noProof="0" dirty="0" smtClean="0">
                <a:ln>
                  <a:noFill/>
                </a:ln>
                <a:solidFill>
                  <a:srgbClr val="FF0000"/>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税务部门提供的研究开发辅助账中人员人工费子科目参加该项目人员对应。</a:t>
            </a:r>
            <a:endParaRPr kumimoji="0" altLang="zh-CN" b="1" i="0" u="none" strike="noStrike" kern="1200" cap="none" spc="0" normalizeH="0" baseline="0" noProof="0" dirty="0" smtClean="0">
              <a:ln>
                <a:noFill/>
              </a:ln>
              <a:solidFill>
                <a:srgbClr val="FF0000"/>
              </a:solidFill>
              <a:effectLst/>
              <a:uLnTx/>
              <a:uFillTx/>
              <a:latin typeface="隶书" panose="02010509060101010101" pitchFamily="49" charset="-122"/>
              <a:ea typeface="隶书" panose="02010509060101010101" pitchFamily="49" charset="-122"/>
              <a:cs typeface="隶书" panose="02010509060101010101" pitchFamily="49" charset="-122"/>
              <a:sym typeface="+mn-ea"/>
            </a:endParaRPr>
          </a:p>
        </p:txBody>
      </p: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19457" name="Rectangle 2"/>
          <p:cNvSpPr>
            <a:spLocks noGrp="1"/>
          </p:cNvSpPr>
          <p:nvPr>
            <p:ph type="title" idx="4294967295"/>
          </p:nvPr>
        </p:nvSpPr>
        <p:spPr>
          <a:xfrm>
            <a:off x="782638" y="127635"/>
            <a:ext cx="8385175" cy="1325563"/>
          </a:xfrm>
          <a:noFill/>
          <a:ln>
            <a:noFill/>
          </a:ln>
        </p:spPr>
        <p:txBody>
          <a:bodyPr vert="horz" wrap="square" lIns="91440" tIns="45720" rIns="91440" bIns="45720" numCol="1" anchor="ctr" anchorCtr="0" compatLnSpc="1">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9pPr>
          </a:lstStyle>
          <a:p>
            <a:pPr lvl="0" algn="ctr" defTabSz="914400" eaLnBrk="1" hangingPunct="1">
              <a:lnSpc>
                <a:spcPts val="4000"/>
              </a:lnSpc>
              <a:buClrTx/>
              <a:buSzTx/>
              <a:buFontTx/>
            </a:pPr>
            <a:r>
              <a:rPr lang="zh-CN" altLang="zh-CN" sz="3200" dirty="0">
                <a:solidFill>
                  <a:schemeClr val="tx1"/>
                </a:solidFill>
                <a:latin typeface="汉仪尚巍手书W" panose="00020600040101010101" pitchFamily="18" charset="-122"/>
                <a:cs typeface="汉仪尚巍手书W" panose="00020600040101010101" pitchFamily="18" charset="-122"/>
                <a:sym typeface="+mn-ea"/>
              </a:rPr>
              <a:t>《企业研究开发项目情况》（107-1）</a:t>
            </a:r>
            <a:endParaRPr lang="zh-CN" altLang="zh-CN" sz="3200" dirty="0">
              <a:solidFill>
                <a:schemeClr val="tx1"/>
              </a:solidFill>
              <a:latin typeface="汉仪尚巍手书W" panose="00020600040101010101" pitchFamily="18" charset="-122"/>
              <a:cs typeface="汉仪尚巍手书W" panose="00020600040101010101" pitchFamily="18" charset="-122"/>
              <a:sym typeface="+mn-ea"/>
            </a:endParaRPr>
          </a:p>
        </p:txBody>
      </p:sp>
      <p:sp>
        <p:nvSpPr>
          <p:cNvPr id="25603" name="Rectangle 3"/>
          <p:cNvSpPr txBox="1">
            <a:spLocks noChangeArrowheads="1"/>
          </p:cNvSpPr>
          <p:nvPr>
            <p:custDataLst>
              <p:tags r:id="rId2"/>
            </p:custDataLst>
          </p:nvPr>
        </p:nvSpPr>
        <p:spPr bwMode="auto">
          <a:xfrm>
            <a:off x="1082040" y="3467100"/>
            <a:ext cx="7787005" cy="259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ts val="5000"/>
              </a:lnSpc>
              <a:spcBef>
                <a:spcPts val="1000"/>
              </a:spcBef>
              <a:spcAft>
                <a:spcPct val="0"/>
              </a:spcAft>
              <a:buClrTx/>
              <a:buSzTx/>
              <a:buFont typeface="Arial" panose="020B0604020202020204" pitchFamily="34" charset="0"/>
              <a:buNone/>
              <a:defRPr/>
            </a:pPr>
            <a:r>
              <a:rPr kumimoji="0" altLang="zh-CN" b="1" i="0" u="none" strike="noStrike" kern="1200" cap="none" spc="0" normalizeH="0" baseline="0" noProof="0" dirty="0" smtClean="0">
                <a:ln>
                  <a:noFill/>
                </a:ln>
                <a:solidFill>
                  <a:schemeClr val="dk1"/>
                </a:solidFill>
                <a:effectLst/>
                <a:uLnTx/>
                <a:uFillTx/>
                <a:latin typeface="隶书" panose="02010509060101010101" pitchFamily="49" charset="-122"/>
                <a:ea typeface="隶书" panose="02010509060101010101" pitchFamily="49" charset="-122"/>
                <a:cs typeface="+mn-cs"/>
                <a:sym typeface="+mn-ea"/>
              </a:rPr>
              <a:t>指报告期内研究开发项目中研究开发人员实际工作的时间总和，按月计算。</a:t>
            </a:r>
            <a:endParaRPr kumimoji="0" altLang="zh-CN" b="1" i="0" u="none" strike="noStrike" kern="1200" cap="none" spc="0" normalizeH="0" baseline="0" noProof="0" dirty="0" smtClean="0">
              <a:ln>
                <a:noFill/>
              </a:ln>
              <a:solidFill>
                <a:schemeClr val="dk1"/>
              </a:solidFill>
              <a:effectLst/>
              <a:uLnTx/>
              <a:uFillTx/>
              <a:latin typeface="隶书" panose="02010509060101010101" pitchFamily="49" charset="-122"/>
              <a:ea typeface="隶书" panose="02010509060101010101" pitchFamily="49" charset="-122"/>
              <a:cs typeface="+mn-cs"/>
              <a:sym typeface="+mn-ea"/>
            </a:endParaRPr>
          </a:p>
          <a:p>
            <a:pPr marL="0" marR="0" lvl="0" indent="0" algn="l" defTabSz="914400" rtl="0" eaLnBrk="1" fontAlgn="base" latinLnBrk="0" hangingPunct="1">
              <a:lnSpc>
                <a:spcPts val="5000"/>
              </a:lnSpc>
              <a:spcBef>
                <a:spcPts val="1000"/>
              </a:spcBef>
              <a:spcAft>
                <a:spcPct val="0"/>
              </a:spcAft>
              <a:buClrTx/>
              <a:buSzTx/>
              <a:buFont typeface="Arial" panose="020B0604020202020204" pitchFamily="34" charset="0"/>
              <a:buNone/>
              <a:defRPr/>
            </a:pPr>
            <a:endParaRPr kumimoji="0" altLang="zh-CN" b="1" i="0" u="none" strike="noStrike" kern="1200" cap="none" spc="0" normalizeH="0" baseline="0" noProof="0" dirty="0" smtClean="0">
              <a:ln>
                <a:noFill/>
              </a:ln>
              <a:solidFill>
                <a:schemeClr val="dk1"/>
              </a:solidFill>
              <a:effectLst/>
              <a:uLnTx/>
              <a:uFillTx/>
              <a:latin typeface="隶书" panose="02010509060101010101" pitchFamily="49" charset="-122"/>
              <a:ea typeface="隶书" panose="02010509060101010101" pitchFamily="49" charset="-122"/>
              <a:cs typeface="+mn-cs"/>
              <a:sym typeface="+mn-ea"/>
            </a:endParaRPr>
          </a:p>
        </p:txBody>
      </p:sp>
      <p:pic>
        <p:nvPicPr>
          <p:cNvPr id="6" name="图片 5"/>
          <p:cNvPicPr>
            <a:picLocks noChangeAspect="1"/>
          </p:cNvPicPr>
          <p:nvPr/>
        </p:nvPicPr>
        <p:blipFill>
          <a:blip r:embed="rId3"/>
          <a:srcRect r="224" b="22516"/>
          <a:stretch>
            <a:fillRect/>
          </a:stretch>
        </p:blipFill>
        <p:spPr>
          <a:xfrm>
            <a:off x="500034" y="1285860"/>
            <a:ext cx="8020078" cy="2162175"/>
          </a:xfrm>
          <a:prstGeom prst="rect">
            <a:avLst/>
          </a:prstGeom>
          <a:noFill/>
          <a:ln>
            <a:noFill/>
          </a:ln>
        </p:spPr>
      </p:pic>
      <p:sp>
        <p:nvSpPr>
          <p:cNvPr id="3" name="矩形 2"/>
          <p:cNvSpPr/>
          <p:nvPr>
            <p:custDataLst>
              <p:tags r:id="rId4"/>
            </p:custDataLst>
          </p:nvPr>
        </p:nvSpPr>
        <p:spPr>
          <a:xfrm>
            <a:off x="5143505" y="1357298"/>
            <a:ext cx="571504" cy="2071702"/>
          </a:xfrm>
          <a:prstGeom prst="rect">
            <a:avLst/>
          </a:prstGeom>
          <a:noFill/>
          <a:ln w="25400" cmpd="sng">
            <a:solidFill>
              <a:srgbClr val="FF0000"/>
            </a:solidFill>
            <a:prstDash val="solid"/>
          </a:ln>
        </p:spPr>
        <p:txBody>
          <a:bodyPr vert="horz" wrap="square" lIns="91440" tIns="45720" rIns="91440" bIns="45720" numCol="1" anchor="t"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3600" b="0" i="0" u="none" strike="noStrike" cap="none" normalizeH="0" baseline="0" smtClean="0">
              <a:ln>
                <a:noFill/>
              </a:ln>
              <a:solidFill>
                <a:schemeClr val="dk1"/>
              </a:solidFill>
              <a:effectLst/>
              <a:latin typeface="隶书" panose="02010509060101010101" pitchFamily="49" charset="-122"/>
              <a:ea typeface="隶书" panose="02010509060101010101" pitchFamily="49" charset="-122"/>
            </a:endParaRPr>
          </a:p>
        </p:txBody>
      </p:sp>
    </p:spTree>
    <p:custDataLst>
      <p:tags r:id="rId5"/>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4294967295"/>
            <p:custDataLst>
              <p:tags r:id="rId2"/>
            </p:custDataLst>
          </p:nvPr>
        </p:nvSpPr>
        <p:spPr>
          <a:xfrm>
            <a:off x="642910" y="642918"/>
            <a:ext cx="8215370" cy="4114800"/>
          </a:xfrm>
          <a:noFill/>
          <a:ln>
            <a:noFill/>
          </a:ln>
        </p:spPr>
        <p:txBody>
          <a:bodyPr vert="horz" wrap="square" lIns="91440" tIns="45720" rIns="91440" bIns="45720" numCol="1" anchor="t" anchorCtr="0" compatLnSpc="1">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lvl="0" algn="l" defTabSz="914400">
              <a:lnSpc>
                <a:spcPct val="150000"/>
              </a:lnSpc>
              <a:buClrTx/>
              <a:buSzTx/>
              <a:buNone/>
            </a:pPr>
            <a:r>
              <a:rPr lang="zh-CN" b="1" kern="120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例子</a:t>
            </a:r>
            <a:r>
              <a:rPr lang="en-US" altLang="zh-CN" b="1" kern="120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1</a:t>
            </a:r>
            <a:r>
              <a:rPr lang="zh-CN" b="1" kern="120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a:t>
            </a:r>
            <a:endParaRPr lang="zh-CN" b="1" kern="120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endParaRPr>
          </a:p>
          <a:p>
            <a:pPr lvl="0" algn="l" defTabSz="914400">
              <a:lnSpc>
                <a:spcPct val="150000"/>
              </a:lnSpc>
              <a:buClrTx/>
              <a:buSzTx/>
              <a:buFontTx/>
            </a:pPr>
            <a:r>
              <a:rPr lang="zh-CN" b="1" kern="120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某研究开发项目有3个研究开发人员，其中2人的工作时间为9个月，另外1人的工作时间为10个月，则该项目人员实际工作时间=2×9+1×10=28（人月）。</a:t>
            </a:r>
            <a:endParaRPr lang="zh-CN" b="1" kern="120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endParaRPr>
          </a:p>
          <a:p>
            <a:pPr lvl="0" algn="l" defTabSz="914400">
              <a:lnSpc>
                <a:spcPct val="150000"/>
              </a:lnSpc>
              <a:buClrTx/>
              <a:buSzTx/>
              <a:buFontTx/>
            </a:pPr>
            <a:endParaRPr lang="zh-CN" b="1" kern="120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endParaRPr>
          </a:p>
        </p:txBody>
      </p:sp>
    </p:spTree>
    <p:custDataLst>
      <p:tags r:id="rId3"/>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4294967295"/>
            <p:custDataLst>
              <p:tags r:id="rId2"/>
            </p:custDataLst>
          </p:nvPr>
        </p:nvSpPr>
        <p:spPr>
          <a:xfrm>
            <a:off x="1029970" y="1557020"/>
            <a:ext cx="7854950" cy="4114800"/>
          </a:xfrm>
          <a:noFill/>
          <a:ln>
            <a:noFill/>
          </a:ln>
        </p:spPr>
        <p:txBody>
          <a:bodyPr vert="horz" wrap="square" lIns="91440" tIns="45720" rIns="91440" bIns="45720" numCol="1" anchor="t" anchorCtr="0" compatLnSpc="1">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lvl="0" algn="l" defTabSz="914400">
              <a:lnSpc>
                <a:spcPct val="150000"/>
              </a:lnSpc>
              <a:buClrTx/>
              <a:buSzTx/>
              <a:buFontTx/>
            </a:pPr>
            <a:r>
              <a:rPr altLang="zh-CN" b="1" kern="120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对于同时参加两个及以上项目的人员，应按项目分别计算工作时间，但每人在报告期内的实际工作时间不得超过12个月。</a:t>
            </a:r>
            <a:endParaRPr altLang="zh-CN" b="1" kern="120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endParaRPr>
          </a:p>
        </p:txBody>
      </p:sp>
      <p:sp>
        <p:nvSpPr>
          <p:cNvPr id="19457" name="Rectangle 2"/>
          <p:cNvSpPr>
            <a:spLocks noGrp="1"/>
          </p:cNvSpPr>
          <p:nvPr/>
        </p:nvSpPr>
        <p:spPr>
          <a:xfrm>
            <a:off x="500034" y="214290"/>
            <a:ext cx="8385175" cy="1325563"/>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9pPr>
          </a:lstStyle>
          <a:p>
            <a:pPr eaLnBrk="1" hangingPunct="1">
              <a:lnSpc>
                <a:spcPts val="4000"/>
              </a:lnSpc>
            </a:pPr>
            <a:r>
              <a:rPr lang="zh-CN" altLang="zh-CN" sz="3200" b="1" spc="200" dirty="0">
                <a:solidFill>
                  <a:schemeClr val="tx1"/>
                </a:solidFill>
                <a:latin typeface="汉仪尚巍手书W" panose="00020600040101010101" pitchFamily="18" charset="-122"/>
                <a:cs typeface="汉仪尚巍手书W" panose="00020600040101010101" pitchFamily="18" charset="-122"/>
                <a:sym typeface="+mn-ea"/>
              </a:rPr>
              <a:t>《企业研究开发</a:t>
            </a:r>
            <a:r>
              <a:rPr lang="zh-CN" altLang="en-US" sz="3200" b="1" spc="200" dirty="0">
                <a:solidFill>
                  <a:schemeClr val="tx1"/>
                </a:solidFill>
                <a:latin typeface="汉仪尚巍手书W" panose="00020600040101010101" pitchFamily="18" charset="-122"/>
                <a:cs typeface="汉仪尚巍手书W" panose="00020600040101010101" pitchFamily="18" charset="-122"/>
                <a:sym typeface="+mn-ea"/>
              </a:rPr>
              <a:t>项目</a:t>
            </a:r>
            <a:r>
              <a:rPr lang="zh-CN" altLang="zh-CN" sz="3200" b="1" spc="200" dirty="0">
                <a:solidFill>
                  <a:schemeClr val="tx1"/>
                </a:solidFill>
                <a:latin typeface="汉仪尚巍手书W" panose="00020600040101010101" pitchFamily="18" charset="-122"/>
                <a:cs typeface="汉仪尚巍手书W" panose="00020600040101010101" pitchFamily="18" charset="-122"/>
                <a:sym typeface="+mn-ea"/>
              </a:rPr>
              <a:t>情况》（</a:t>
            </a:r>
            <a:r>
              <a:rPr lang="en-US" altLang="zh-CN" sz="3200" b="1" spc="200" dirty="0">
                <a:solidFill>
                  <a:schemeClr val="tx1"/>
                </a:solidFill>
                <a:latin typeface="汉仪尚巍手书W" panose="00020600040101010101" pitchFamily="18" charset="-122"/>
                <a:cs typeface="汉仪尚巍手书W" panose="00020600040101010101" pitchFamily="18" charset="-122"/>
                <a:sym typeface="+mn-ea"/>
              </a:rPr>
              <a:t>107-1</a:t>
            </a:r>
            <a:r>
              <a:rPr lang="zh-CN" altLang="zh-CN" sz="3200" b="1" spc="200" dirty="0">
                <a:solidFill>
                  <a:schemeClr val="tx1"/>
                </a:solidFill>
                <a:latin typeface="汉仪尚巍手书W" panose="00020600040101010101" pitchFamily="18" charset="-122"/>
                <a:cs typeface="汉仪尚巍手书W" panose="00020600040101010101" pitchFamily="18" charset="-122"/>
                <a:sym typeface="+mn-ea"/>
              </a:rPr>
              <a:t>）</a:t>
            </a:r>
            <a:endParaRPr lang="zh-CN" altLang="zh-CN" sz="3200" b="1" spc="200" dirty="0">
              <a:solidFill>
                <a:schemeClr val="tx1"/>
              </a:solidFill>
              <a:latin typeface="汉仪尚巍手书W" panose="00020600040101010101" pitchFamily="18" charset="-122"/>
              <a:cs typeface="汉仪尚巍手书W" panose="00020600040101010101" pitchFamily="18" charset="-122"/>
              <a:sym typeface="+mn-ea"/>
            </a:endParaRPr>
          </a:p>
        </p:txBody>
      </p:sp>
    </p:spTree>
    <p:custDataLst>
      <p:tags r:id="rId3"/>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4294967295"/>
            <p:custDataLst>
              <p:tags r:id="rId2"/>
            </p:custDataLst>
          </p:nvPr>
        </p:nvSpPr>
        <p:spPr>
          <a:xfrm>
            <a:off x="539750" y="405130"/>
            <a:ext cx="8215630" cy="2952115"/>
          </a:xfrm>
          <a:noFill/>
          <a:ln>
            <a:noFill/>
          </a:ln>
        </p:spPr>
        <p:txBody>
          <a:bodyPr vert="horz" wrap="square" lIns="91440" tIns="45720" rIns="91440" bIns="45720" numCol="1" anchor="t" anchorCtr="0" compatLnSpc="1">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lvl="0" algn="l" defTabSz="914400">
              <a:lnSpc>
                <a:spcPct val="150000"/>
              </a:lnSpc>
              <a:buClrTx/>
              <a:buSzTx/>
              <a:buNone/>
            </a:pPr>
            <a:r>
              <a:rPr lang="zh-CN" b="1" kern="120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例子</a:t>
            </a:r>
            <a:r>
              <a:rPr lang="en-US" altLang="zh-CN" b="1" kern="120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2</a:t>
            </a:r>
            <a:r>
              <a:rPr lang="zh-CN" b="1" kern="120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a:t>
            </a:r>
            <a:r>
              <a:rPr altLang="zh-CN" sz="2800" b="1" noProof="0" dirty="0" smtClean="0">
                <a:ln>
                  <a:noFill/>
                </a:ln>
                <a:solidFill>
                  <a:schemeClr val="dk1"/>
                </a:solidFill>
                <a:effectLst/>
                <a:uLnTx/>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rPr>
              <a:t>甲参加了A、B两个项目，但是实际工作时间（1年为12个月，例子中A项目9个月、B项目3个月）要分配到A、B两个项目中，且合计不能超过12个月</a:t>
            </a:r>
            <a:r>
              <a:rPr altLang="zh-CN" sz="2800" b="1" kern="120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a:t>
            </a:r>
            <a:endParaRPr lang="zh-CN" b="1" kern="120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endParaRPr>
          </a:p>
          <a:p>
            <a:pPr lvl="0" algn="l" defTabSz="914400">
              <a:lnSpc>
                <a:spcPct val="150000"/>
              </a:lnSpc>
              <a:buClrTx/>
              <a:buSzTx/>
              <a:buFontTx/>
            </a:pPr>
            <a:endParaRPr lang="zh-CN" b="1" kern="120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endParaRPr>
          </a:p>
        </p:txBody>
      </p:sp>
      <p:graphicFrame>
        <p:nvGraphicFramePr>
          <p:cNvPr id="9" name="Group 84"/>
          <p:cNvGraphicFramePr>
            <a:graphicFrameLocks noGrp="1"/>
          </p:cNvGraphicFramePr>
          <p:nvPr>
            <p:custDataLst>
              <p:tags r:id="rId3"/>
            </p:custDataLst>
          </p:nvPr>
        </p:nvGraphicFramePr>
        <p:xfrm>
          <a:off x="971550" y="3284855"/>
          <a:ext cx="6920865" cy="2907030"/>
        </p:xfrm>
        <a:graphic>
          <a:graphicData uri="http://schemas.openxmlformats.org/drawingml/2006/table">
            <a:tbl>
              <a:tblPr/>
              <a:tblGrid>
                <a:gridCol w="925830"/>
                <a:gridCol w="925195"/>
                <a:gridCol w="1477645"/>
                <a:gridCol w="1380490"/>
                <a:gridCol w="2211705"/>
              </a:tblGrid>
              <a:tr h="372745">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chemeClr val="tx2">
                              <a:lumMod val="50000"/>
                            </a:schemeClr>
                          </a:solidFill>
                          <a:effectLst/>
                          <a:latin typeface="黑体" panose="02010609060101010101" charset="-122"/>
                          <a:ea typeface="黑体" panose="02010609060101010101" charset="-122"/>
                        </a:rPr>
                        <a:t>项目</a:t>
                      </a:r>
                      <a:endParaRPr kumimoji="0" lang="zh-CN" altLang="en-US" sz="2000" b="1" i="0" u="none" strike="noStrike" cap="none" normalizeH="0" baseline="0" dirty="0" smtClean="0">
                        <a:ln>
                          <a:noFill/>
                        </a:ln>
                        <a:solidFill>
                          <a:schemeClr val="tx2">
                            <a:lumMod val="50000"/>
                          </a:schemeClr>
                        </a:solidFill>
                        <a:effectLst/>
                        <a:latin typeface="黑体" panose="02010609060101010101" charset="-122"/>
                        <a:ea typeface="黑体" panose="02010609060101010101" charset="-122"/>
                      </a:endParaRPr>
                    </a:p>
                  </a:txBody>
                  <a:tcPr marL="7145" marR="7145" marT="7144" marB="0" anchor="ctr" horzOverflow="overflow">
                    <a:lnL w="9525"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chemeClr val="tx2">
                              <a:lumMod val="50000"/>
                            </a:schemeClr>
                          </a:solidFill>
                          <a:effectLst/>
                          <a:latin typeface="黑体" panose="02010609060101010101" charset="-122"/>
                          <a:ea typeface="黑体" panose="02010609060101010101" charset="-122"/>
                        </a:rPr>
                        <a:t>参加项目人员</a:t>
                      </a:r>
                      <a:endParaRPr kumimoji="0" lang="zh-CN" altLang="en-US" sz="2000" b="1" i="0" u="none" strike="noStrike" cap="none" normalizeH="0" baseline="0" dirty="0" smtClean="0">
                        <a:ln>
                          <a:noFill/>
                        </a:ln>
                        <a:solidFill>
                          <a:schemeClr val="tx2">
                            <a:lumMod val="50000"/>
                          </a:schemeClr>
                        </a:solidFill>
                        <a:effectLst/>
                        <a:latin typeface="黑体" panose="02010609060101010101" charset="-122"/>
                        <a:ea typeface="黑体" panose="02010609060101010101" charset="-122"/>
                      </a:endParaRPr>
                    </a:p>
                  </a:txBody>
                  <a:tcPr marL="7145" marR="7145" marT="714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chemeClr val="tx2">
                              <a:lumMod val="50000"/>
                            </a:schemeClr>
                          </a:solidFill>
                          <a:effectLst/>
                          <a:latin typeface="黑体" panose="02010609060101010101" charset="-122"/>
                          <a:ea typeface="黑体" panose="02010609060101010101" charset="-122"/>
                        </a:rPr>
                        <a:t>实际工作时间</a:t>
                      </a:r>
                      <a:endParaRPr kumimoji="0" lang="en-US" altLang="zh-CN" sz="2000" b="1" i="0" u="none" strike="noStrike" cap="none" normalizeH="0" baseline="0" dirty="0" smtClean="0">
                        <a:ln>
                          <a:noFill/>
                        </a:ln>
                        <a:solidFill>
                          <a:schemeClr val="tx2">
                            <a:lumMod val="50000"/>
                          </a:schemeClr>
                        </a:solidFill>
                        <a:effectLst/>
                        <a:latin typeface="黑体" panose="02010609060101010101" charset="-122"/>
                        <a:ea typeface="黑体" panose="02010609060101010101" charset="-122"/>
                      </a:endParaRPr>
                    </a:p>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chemeClr val="tx2">
                              <a:lumMod val="50000"/>
                            </a:schemeClr>
                          </a:solidFill>
                          <a:effectLst/>
                          <a:latin typeface="黑体" panose="02010609060101010101" charset="-122"/>
                          <a:ea typeface="黑体" panose="02010609060101010101" charset="-122"/>
                        </a:rPr>
                        <a:t>（月）</a:t>
                      </a:r>
                      <a:endParaRPr kumimoji="0" lang="zh-CN" altLang="en-US" sz="2000" b="1" i="0" u="none" strike="noStrike" cap="none" normalizeH="0" baseline="0" dirty="0" smtClean="0">
                        <a:ln>
                          <a:noFill/>
                        </a:ln>
                        <a:solidFill>
                          <a:schemeClr val="tx2">
                            <a:lumMod val="50000"/>
                          </a:schemeClr>
                        </a:solidFill>
                        <a:effectLst/>
                        <a:latin typeface="黑体" panose="02010609060101010101" charset="-122"/>
                        <a:ea typeface="黑体" panose="02010609060101010101" charset="-122"/>
                      </a:endParaRPr>
                    </a:p>
                  </a:txBody>
                  <a:tcPr marL="7145" marR="7145" marT="714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chemeClr val="tx2">
                              <a:lumMod val="50000"/>
                            </a:schemeClr>
                          </a:solidFill>
                          <a:effectLst/>
                          <a:latin typeface="黑体" panose="02010609060101010101" charset="-122"/>
                          <a:ea typeface="黑体" panose="02010609060101010101" charset="-122"/>
                        </a:rPr>
                        <a:t>项目人员实际工作时间 </a:t>
                      </a:r>
                      <a:endParaRPr kumimoji="0" lang="en-US" altLang="zh-CN" sz="2000" b="1" i="0" u="none" strike="noStrike" cap="none" normalizeH="0" baseline="0" dirty="0" smtClean="0">
                        <a:ln>
                          <a:noFill/>
                        </a:ln>
                        <a:solidFill>
                          <a:schemeClr val="tx2">
                            <a:lumMod val="50000"/>
                          </a:schemeClr>
                        </a:solidFill>
                        <a:effectLst/>
                        <a:latin typeface="黑体" panose="02010609060101010101" charset="-122"/>
                        <a:ea typeface="黑体" panose="02010609060101010101" charset="-122"/>
                      </a:endParaRPr>
                    </a:p>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chemeClr val="tx2">
                              <a:lumMod val="50000"/>
                            </a:schemeClr>
                          </a:solidFill>
                          <a:effectLst/>
                          <a:latin typeface="黑体" panose="02010609060101010101" charset="-122"/>
                          <a:ea typeface="黑体" panose="02010609060101010101" charset="-122"/>
                        </a:rPr>
                        <a:t>（人月）</a:t>
                      </a:r>
                      <a:endParaRPr kumimoji="0" lang="zh-CN" altLang="en-US" sz="2000" b="1" i="0" u="none" strike="noStrike" cap="none" normalizeH="0" baseline="0" dirty="0" smtClean="0">
                        <a:ln>
                          <a:noFill/>
                        </a:ln>
                        <a:solidFill>
                          <a:schemeClr val="tx2">
                            <a:lumMod val="50000"/>
                          </a:schemeClr>
                        </a:solidFill>
                        <a:effectLst/>
                        <a:latin typeface="黑体" panose="02010609060101010101" charset="-122"/>
                        <a:ea typeface="黑体" panose="02010609060101010101" charset="-122"/>
                      </a:endParaRPr>
                    </a:p>
                  </a:txBody>
                  <a:tcPr marL="7145" marR="7145" marT="7144"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5585">
                <a:tc rowSpan="2">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2">
                              <a:lumMod val="50000"/>
                            </a:schemeClr>
                          </a:solidFill>
                          <a:effectLst/>
                          <a:latin typeface="黑体" panose="02010609060101010101" charset="-122"/>
                          <a:ea typeface="黑体" panose="02010609060101010101" charset="-122"/>
                        </a:rPr>
                        <a:t>A</a:t>
                      </a:r>
                      <a:endParaRPr kumimoji="0" lang="en-US" altLang="zh-CN" sz="2400" b="0" i="0" u="none" strike="noStrike" cap="none" normalizeH="0" baseline="0" dirty="0" smtClean="0">
                        <a:ln>
                          <a:noFill/>
                        </a:ln>
                        <a:solidFill>
                          <a:schemeClr val="tx2">
                            <a:lumMod val="50000"/>
                          </a:schemeClr>
                        </a:solidFill>
                        <a:effectLst/>
                        <a:latin typeface="黑体" panose="02010609060101010101" charset="-122"/>
                        <a:ea typeface="黑体" panose="02010609060101010101" charset="-122"/>
                      </a:endParaRPr>
                    </a:p>
                  </a:txBody>
                  <a:tcPr marL="7145" marR="7145" marT="7144" marB="0" anchor="ctr" horzOverflow="overflow">
                    <a:lnL w="9525"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2">
                              <a:lumMod val="50000"/>
                            </a:schemeClr>
                          </a:solidFill>
                          <a:effectLst/>
                          <a:latin typeface="黑体" panose="02010609060101010101" charset="-122"/>
                          <a:ea typeface="黑体" panose="02010609060101010101" charset="-122"/>
                        </a:rPr>
                        <a:t>2</a:t>
                      </a:r>
                      <a:r>
                        <a:rPr kumimoji="0" lang="zh-CN" altLang="en-US" sz="2400" b="0" i="0" u="none" strike="noStrike" cap="none" normalizeH="0" baseline="0" dirty="0" smtClean="0">
                          <a:ln>
                            <a:noFill/>
                          </a:ln>
                          <a:solidFill>
                            <a:schemeClr val="tx2">
                              <a:lumMod val="50000"/>
                            </a:schemeClr>
                          </a:solidFill>
                          <a:effectLst/>
                          <a:latin typeface="黑体" panose="02010609060101010101" charset="-122"/>
                          <a:ea typeface="黑体" panose="02010609060101010101" charset="-122"/>
                        </a:rPr>
                        <a:t>人</a:t>
                      </a:r>
                      <a:endParaRPr kumimoji="0" lang="zh-CN" altLang="en-US" sz="2400" b="0" i="0" u="none" strike="noStrike" cap="none" normalizeH="0" baseline="0" dirty="0" smtClean="0">
                        <a:ln>
                          <a:noFill/>
                        </a:ln>
                        <a:solidFill>
                          <a:schemeClr val="tx2">
                            <a:lumMod val="50000"/>
                          </a:schemeClr>
                        </a:solidFill>
                        <a:effectLst/>
                        <a:latin typeface="黑体" panose="02010609060101010101" charset="-122"/>
                        <a:ea typeface="黑体" panose="02010609060101010101" charset="-122"/>
                      </a:endParaRPr>
                    </a:p>
                  </a:txBody>
                  <a:tcPr marL="7145" marR="7145" marT="714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2">
                              <a:lumMod val="50000"/>
                            </a:schemeClr>
                          </a:solidFill>
                          <a:effectLst/>
                          <a:latin typeface="黑体" panose="02010609060101010101" charset="-122"/>
                          <a:ea typeface="黑体" panose="02010609060101010101" charset="-122"/>
                        </a:rPr>
                        <a:t>甲</a:t>
                      </a:r>
                      <a:endParaRPr kumimoji="0" lang="zh-CN" altLang="en-US" sz="2400" b="0" i="0" u="none" strike="noStrike" cap="none" normalizeH="0" baseline="0" dirty="0" smtClean="0">
                        <a:ln>
                          <a:noFill/>
                        </a:ln>
                        <a:solidFill>
                          <a:schemeClr val="tx2">
                            <a:lumMod val="50000"/>
                          </a:schemeClr>
                        </a:solidFill>
                        <a:effectLst/>
                        <a:latin typeface="黑体" panose="02010609060101010101" charset="-122"/>
                        <a:ea typeface="黑体" panose="02010609060101010101" charset="-122"/>
                      </a:endParaRPr>
                    </a:p>
                  </a:txBody>
                  <a:tcPr marL="7145" marR="7145" marT="714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rgbClr val="FF0000"/>
                          </a:solidFill>
                          <a:effectLst/>
                          <a:latin typeface="黑体" panose="02010609060101010101" charset="-122"/>
                          <a:ea typeface="黑体" panose="02010609060101010101" charset="-122"/>
                        </a:rPr>
                        <a:t>9</a:t>
                      </a:r>
                      <a:r>
                        <a:rPr kumimoji="0" lang="en-US" altLang="zh-CN" sz="2400" b="0" i="0" u="none" strike="noStrike" cap="none" normalizeH="0" baseline="0" dirty="0" smtClean="0">
                          <a:ln>
                            <a:noFill/>
                          </a:ln>
                          <a:solidFill>
                            <a:srgbClr val="FF0000"/>
                          </a:solidFill>
                          <a:effectLst/>
                          <a:latin typeface="黑体" panose="02010609060101010101" charset="-122"/>
                          <a:ea typeface="黑体" panose="02010609060101010101" charset="-122"/>
                        </a:rPr>
                        <a:t> </a:t>
                      </a:r>
                      <a:endParaRPr kumimoji="0" lang="en-US" altLang="zh-CN" sz="2400" b="0" i="0" u="none" strike="noStrike" cap="none" normalizeH="0" baseline="0" dirty="0" smtClean="0">
                        <a:ln>
                          <a:noFill/>
                        </a:ln>
                        <a:solidFill>
                          <a:srgbClr val="FF0000"/>
                        </a:solidFill>
                        <a:effectLst/>
                        <a:latin typeface="黑体" panose="02010609060101010101" charset="-122"/>
                        <a:ea typeface="黑体" panose="02010609060101010101" charset="-122"/>
                      </a:endParaRPr>
                    </a:p>
                  </a:txBody>
                  <a:tcPr marL="7145" marR="7145" marT="714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row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2">
                              <a:lumMod val="50000"/>
                            </a:schemeClr>
                          </a:solidFill>
                          <a:effectLst/>
                          <a:latin typeface="黑体" panose="02010609060101010101" charset="-122"/>
                          <a:ea typeface="黑体" panose="02010609060101010101" charset="-122"/>
                        </a:rPr>
                        <a:t>21</a:t>
                      </a:r>
                      <a:endParaRPr kumimoji="0" lang="en-US" altLang="zh-CN" sz="2400" b="0" i="0" u="none" strike="noStrike" cap="none" normalizeH="0" baseline="0" dirty="0" smtClean="0">
                        <a:ln>
                          <a:noFill/>
                        </a:ln>
                        <a:solidFill>
                          <a:schemeClr val="tx2">
                            <a:lumMod val="50000"/>
                          </a:schemeClr>
                        </a:solidFill>
                        <a:effectLst/>
                        <a:latin typeface="黑体" panose="02010609060101010101" charset="-122"/>
                        <a:ea typeface="黑体" panose="02010609060101010101" charset="-122"/>
                      </a:endParaRPr>
                    </a:p>
                  </a:txBody>
                  <a:tcPr marL="7145" marR="7145" marT="7144"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5585">
                <a:tc vMerge="1">
                  <a:tcPr/>
                </a:tc>
                <a:tc vMerge="1">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2">
                              <a:lumMod val="50000"/>
                            </a:schemeClr>
                          </a:solidFill>
                          <a:effectLst/>
                          <a:latin typeface="黑体" panose="02010609060101010101" charset="-122"/>
                          <a:ea typeface="黑体" panose="02010609060101010101" charset="-122"/>
                        </a:rPr>
                        <a:t>乙</a:t>
                      </a:r>
                      <a:endParaRPr kumimoji="0" lang="zh-CN" altLang="en-US" sz="2400" b="0" i="0" u="none" strike="noStrike" cap="none" normalizeH="0" baseline="0" dirty="0" smtClean="0">
                        <a:ln>
                          <a:noFill/>
                        </a:ln>
                        <a:solidFill>
                          <a:schemeClr val="tx2">
                            <a:lumMod val="50000"/>
                          </a:schemeClr>
                        </a:solidFill>
                        <a:effectLst/>
                        <a:latin typeface="黑体" panose="02010609060101010101" charset="-122"/>
                        <a:ea typeface="黑体" panose="02010609060101010101" charset="-122"/>
                      </a:endParaRPr>
                    </a:p>
                  </a:txBody>
                  <a:tcPr marL="7145" marR="7145" marT="714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kumimoji="0" lang="en-US" altLang="zh-CN" sz="2400" b="0" i="0" u="none" strike="noStrike" kern="1200" cap="none" normalizeH="0" baseline="0" dirty="0" smtClean="0">
                          <a:ln>
                            <a:noFill/>
                          </a:ln>
                          <a:solidFill>
                            <a:schemeClr val="tx2">
                              <a:lumMod val="50000"/>
                            </a:schemeClr>
                          </a:solidFill>
                          <a:effectLst/>
                          <a:latin typeface="黑体" panose="02010609060101010101" charset="-122"/>
                          <a:ea typeface="黑体" panose="02010609060101010101" charset="-122"/>
                          <a:cs typeface="+mn-cs"/>
                        </a:rPr>
                        <a:t>12</a:t>
                      </a:r>
                      <a:endParaRPr kumimoji="0" lang="en-US" altLang="zh-CN" sz="2400" b="0" i="0" u="none" strike="noStrike" kern="1200" cap="none" normalizeH="0" baseline="0" dirty="0" smtClean="0">
                        <a:ln>
                          <a:noFill/>
                        </a:ln>
                        <a:solidFill>
                          <a:schemeClr val="tx2">
                            <a:lumMod val="50000"/>
                          </a:schemeClr>
                        </a:solidFill>
                        <a:effectLst/>
                        <a:latin typeface="黑体" panose="02010609060101010101" charset="-122"/>
                        <a:ea typeface="黑体" panose="02010609060101010101" charset="-122"/>
                        <a:cs typeface="+mn-cs"/>
                      </a:endParaRPr>
                    </a:p>
                  </a:txBody>
                  <a:tcPr marL="7145" marR="7145" marT="714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vMerge="1">
                  <a:tcPr/>
                </a:tc>
              </a:tr>
              <a:tr h="235585">
                <a:tc rowSpan="2">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2">
                              <a:lumMod val="50000"/>
                            </a:schemeClr>
                          </a:solidFill>
                          <a:effectLst/>
                          <a:latin typeface="黑体" panose="02010609060101010101" charset="-122"/>
                          <a:ea typeface="黑体" panose="02010609060101010101" charset="-122"/>
                        </a:rPr>
                        <a:t>B</a:t>
                      </a:r>
                      <a:endParaRPr kumimoji="0" lang="en-US" altLang="zh-CN" sz="2400" b="0" i="0" u="none" strike="noStrike" cap="none" normalizeH="0" baseline="0" dirty="0" smtClean="0">
                        <a:ln>
                          <a:noFill/>
                        </a:ln>
                        <a:solidFill>
                          <a:schemeClr val="tx2">
                            <a:lumMod val="50000"/>
                          </a:schemeClr>
                        </a:solidFill>
                        <a:effectLst/>
                        <a:latin typeface="黑体" panose="02010609060101010101" charset="-122"/>
                        <a:ea typeface="黑体" panose="02010609060101010101" charset="-122"/>
                      </a:endParaRPr>
                    </a:p>
                  </a:txBody>
                  <a:tcPr marL="7145" marR="7145" marT="7144" marB="0" anchor="ctr" horzOverflow="overflow">
                    <a:lnL w="9525"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2">
                              <a:lumMod val="50000"/>
                            </a:schemeClr>
                          </a:solidFill>
                          <a:effectLst/>
                          <a:latin typeface="黑体" panose="02010609060101010101" charset="-122"/>
                          <a:ea typeface="黑体" panose="02010609060101010101" charset="-122"/>
                        </a:rPr>
                        <a:t>2</a:t>
                      </a:r>
                      <a:r>
                        <a:rPr kumimoji="0" lang="zh-CN" altLang="en-US" sz="2400" b="0" i="0" u="none" strike="noStrike" cap="none" normalizeH="0" baseline="0" dirty="0" smtClean="0">
                          <a:ln>
                            <a:noFill/>
                          </a:ln>
                          <a:solidFill>
                            <a:schemeClr val="tx2">
                              <a:lumMod val="50000"/>
                            </a:schemeClr>
                          </a:solidFill>
                          <a:effectLst/>
                          <a:latin typeface="黑体" panose="02010609060101010101" charset="-122"/>
                          <a:ea typeface="黑体" panose="02010609060101010101" charset="-122"/>
                        </a:rPr>
                        <a:t>人</a:t>
                      </a:r>
                      <a:endParaRPr kumimoji="0" lang="zh-CN" altLang="en-US" sz="2400" b="0" i="0" u="none" strike="noStrike" cap="none" normalizeH="0" baseline="0" dirty="0" smtClean="0">
                        <a:ln>
                          <a:noFill/>
                        </a:ln>
                        <a:solidFill>
                          <a:schemeClr val="tx2">
                            <a:lumMod val="50000"/>
                          </a:schemeClr>
                        </a:solidFill>
                        <a:effectLst/>
                        <a:latin typeface="黑体" panose="02010609060101010101" charset="-122"/>
                        <a:ea typeface="黑体" panose="02010609060101010101" charset="-122"/>
                      </a:endParaRPr>
                    </a:p>
                  </a:txBody>
                  <a:tcPr marL="7145" marR="7145" marT="714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2">
                              <a:lumMod val="50000"/>
                            </a:schemeClr>
                          </a:solidFill>
                          <a:effectLst/>
                          <a:latin typeface="黑体" panose="02010609060101010101" charset="-122"/>
                          <a:ea typeface="黑体" panose="02010609060101010101" charset="-122"/>
                        </a:rPr>
                        <a:t>甲</a:t>
                      </a:r>
                      <a:endParaRPr kumimoji="0" lang="zh-CN" altLang="en-US" sz="2400" b="0" i="0" u="none" strike="noStrike" cap="none" normalizeH="0" baseline="0" dirty="0" smtClean="0">
                        <a:ln>
                          <a:noFill/>
                        </a:ln>
                        <a:solidFill>
                          <a:schemeClr val="tx2">
                            <a:lumMod val="50000"/>
                          </a:schemeClr>
                        </a:solidFill>
                        <a:effectLst/>
                        <a:latin typeface="黑体" panose="02010609060101010101" charset="-122"/>
                        <a:ea typeface="黑体" panose="02010609060101010101" charset="-122"/>
                      </a:endParaRPr>
                    </a:p>
                  </a:txBody>
                  <a:tcPr marL="7145" marR="7145" marT="714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400" b="1" i="0" u="none" strike="noStrike" kern="1200" cap="none" normalizeH="0" baseline="0" dirty="0" smtClean="0">
                          <a:ln>
                            <a:noFill/>
                          </a:ln>
                          <a:solidFill>
                            <a:srgbClr val="FF0000"/>
                          </a:solidFill>
                          <a:effectLst/>
                          <a:latin typeface="黑体" panose="02010609060101010101" charset="-122"/>
                          <a:ea typeface="黑体" panose="02010609060101010101" charset="-122"/>
                          <a:cs typeface="+mn-cs"/>
                        </a:rPr>
                        <a:t>3</a:t>
                      </a:r>
                      <a:endParaRPr kumimoji="0" lang="en-US" altLang="zh-CN" sz="2400" b="1" i="0" u="none" strike="noStrike" kern="1200" cap="none" normalizeH="0" baseline="0" dirty="0" smtClean="0">
                        <a:ln>
                          <a:noFill/>
                        </a:ln>
                        <a:solidFill>
                          <a:srgbClr val="FF0000"/>
                        </a:solidFill>
                        <a:effectLst/>
                        <a:latin typeface="黑体" panose="02010609060101010101" charset="-122"/>
                        <a:ea typeface="黑体" panose="02010609060101010101" charset="-122"/>
                        <a:cs typeface="+mn-cs"/>
                      </a:endParaRPr>
                    </a:p>
                  </a:txBody>
                  <a:tcPr marL="7145" marR="7145" marT="714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row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2">
                              <a:lumMod val="50000"/>
                            </a:schemeClr>
                          </a:solidFill>
                          <a:effectLst/>
                          <a:latin typeface="黑体" panose="02010609060101010101" charset="-122"/>
                          <a:ea typeface="黑体" panose="02010609060101010101" charset="-122"/>
                        </a:rPr>
                        <a:t>15</a:t>
                      </a:r>
                      <a:endParaRPr kumimoji="0" lang="en-US" altLang="zh-CN" sz="2400" b="0" i="0" u="none" strike="noStrike" cap="none" normalizeH="0" baseline="0" dirty="0" smtClean="0">
                        <a:ln>
                          <a:noFill/>
                        </a:ln>
                        <a:solidFill>
                          <a:schemeClr val="tx2">
                            <a:lumMod val="50000"/>
                          </a:schemeClr>
                        </a:solidFill>
                        <a:effectLst/>
                        <a:latin typeface="黑体" panose="02010609060101010101" charset="-122"/>
                        <a:ea typeface="黑体" panose="02010609060101010101" charset="-122"/>
                      </a:endParaRPr>
                    </a:p>
                  </a:txBody>
                  <a:tcPr marL="7145" marR="7145" marT="7144"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5585">
                <a:tc vMerge="1">
                  <a:tcPr/>
                </a:tc>
                <a:tc vMerge="1">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2">
                              <a:lumMod val="50000"/>
                            </a:schemeClr>
                          </a:solidFill>
                          <a:effectLst/>
                          <a:latin typeface="黑体" panose="02010609060101010101" charset="-122"/>
                          <a:ea typeface="黑体" panose="02010609060101010101" charset="-122"/>
                        </a:rPr>
                        <a:t>丙</a:t>
                      </a:r>
                      <a:endParaRPr kumimoji="0" lang="zh-CN" altLang="en-US" sz="2400" b="0" i="0" u="none" strike="noStrike" cap="none" normalizeH="0" baseline="0" dirty="0" smtClean="0">
                        <a:ln>
                          <a:noFill/>
                        </a:ln>
                        <a:solidFill>
                          <a:schemeClr val="tx2">
                            <a:lumMod val="50000"/>
                          </a:schemeClr>
                        </a:solidFill>
                        <a:effectLst/>
                        <a:latin typeface="黑体" panose="02010609060101010101" charset="-122"/>
                        <a:ea typeface="黑体" panose="02010609060101010101" charset="-122"/>
                      </a:endParaRPr>
                    </a:p>
                  </a:txBody>
                  <a:tcPr marL="7145" marR="7145" marT="714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400" b="0" i="0" u="none" strike="noStrike" kern="1200" cap="none" normalizeH="0" baseline="0" dirty="0" smtClean="0">
                          <a:ln>
                            <a:noFill/>
                          </a:ln>
                          <a:solidFill>
                            <a:schemeClr val="tx2">
                              <a:lumMod val="50000"/>
                            </a:schemeClr>
                          </a:solidFill>
                          <a:effectLst/>
                          <a:latin typeface="黑体" panose="02010609060101010101" charset="-122"/>
                          <a:ea typeface="黑体" panose="02010609060101010101" charset="-122"/>
                          <a:cs typeface="+mn-cs"/>
                        </a:rPr>
                        <a:t>12</a:t>
                      </a:r>
                      <a:endParaRPr kumimoji="0" lang="en-US" altLang="zh-CN" sz="2400" b="0" i="0" u="none" strike="noStrike" kern="1200" cap="none" normalizeH="0" baseline="0" dirty="0" smtClean="0">
                        <a:ln>
                          <a:noFill/>
                        </a:ln>
                        <a:solidFill>
                          <a:schemeClr val="tx2">
                            <a:lumMod val="50000"/>
                          </a:schemeClr>
                        </a:solidFill>
                        <a:effectLst/>
                        <a:latin typeface="黑体" panose="02010609060101010101" charset="-122"/>
                        <a:ea typeface="黑体" panose="02010609060101010101" charset="-122"/>
                        <a:cs typeface="+mn-cs"/>
                      </a:endParaRPr>
                    </a:p>
                  </a:txBody>
                  <a:tcPr marL="7145" marR="7145" marT="714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vMerge="1">
                  <a:tcPr/>
                </a:tc>
              </a:tr>
              <a:tr h="492125">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2">
                              <a:lumMod val="50000"/>
                            </a:schemeClr>
                          </a:solidFill>
                          <a:effectLst/>
                          <a:latin typeface="黑体" panose="02010609060101010101" charset="-122"/>
                          <a:ea typeface="黑体" panose="02010609060101010101" charset="-122"/>
                        </a:rPr>
                        <a:t>合计</a:t>
                      </a:r>
                      <a:endParaRPr kumimoji="0" lang="zh-CN" altLang="en-US" sz="2400" b="0" i="0" u="none" strike="noStrike" cap="none" normalizeH="0" baseline="0" dirty="0" smtClean="0">
                        <a:ln>
                          <a:noFill/>
                        </a:ln>
                        <a:solidFill>
                          <a:schemeClr val="tx2">
                            <a:lumMod val="50000"/>
                          </a:schemeClr>
                        </a:solidFill>
                        <a:effectLst/>
                        <a:latin typeface="黑体" panose="02010609060101010101" charset="-122"/>
                        <a:ea typeface="黑体" panose="02010609060101010101" charset="-122"/>
                      </a:endParaRPr>
                    </a:p>
                  </a:txBody>
                  <a:tcPr marL="7145" marR="7145" marT="7144" marB="0" anchor="ctr" horzOverflow="overflow">
                    <a:lnL w="9525"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3200" b="1" i="0" u="none" strike="noStrike" cap="none" normalizeH="0" baseline="0" dirty="0" smtClean="0">
                          <a:ln>
                            <a:noFill/>
                          </a:ln>
                          <a:solidFill>
                            <a:srgbClr val="FF0000"/>
                          </a:solidFill>
                          <a:effectLst/>
                          <a:latin typeface="黑体" panose="02010609060101010101" charset="-122"/>
                          <a:ea typeface="黑体" panose="02010609060101010101" charset="-122"/>
                        </a:rPr>
                        <a:t>4</a:t>
                      </a:r>
                      <a:r>
                        <a:rPr kumimoji="0" lang="zh-CN" altLang="en-US" sz="3200" b="1" i="0" u="none" strike="noStrike" cap="none" normalizeH="0" baseline="0" dirty="0" smtClean="0">
                          <a:ln>
                            <a:noFill/>
                          </a:ln>
                          <a:solidFill>
                            <a:srgbClr val="FF0000"/>
                          </a:solidFill>
                          <a:effectLst/>
                          <a:latin typeface="黑体" panose="02010609060101010101" charset="-122"/>
                          <a:ea typeface="黑体" panose="02010609060101010101" charset="-122"/>
                        </a:rPr>
                        <a:t>人</a:t>
                      </a:r>
                      <a:endParaRPr kumimoji="0" lang="zh-CN" altLang="en-US" sz="3200" b="1" i="0" u="none" strike="noStrike" cap="none" normalizeH="0" baseline="0" dirty="0" smtClean="0">
                        <a:ln>
                          <a:noFill/>
                        </a:ln>
                        <a:solidFill>
                          <a:srgbClr val="FF0000"/>
                        </a:solidFill>
                        <a:effectLst/>
                        <a:latin typeface="黑体" panose="02010609060101010101" charset="-122"/>
                        <a:ea typeface="黑体" panose="02010609060101010101" charset="-122"/>
                      </a:endParaRPr>
                    </a:p>
                  </a:txBody>
                  <a:tcPr marL="7145" marR="7145" marT="714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 latinLnBrk="0" hangingPunct="1">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2">
                              <a:lumMod val="50000"/>
                            </a:schemeClr>
                          </a:solidFill>
                          <a:effectLst/>
                          <a:latin typeface="黑体" panose="02010609060101010101" charset="-122"/>
                          <a:ea typeface="黑体" panose="02010609060101010101" charset="-122"/>
                        </a:rPr>
                        <a:t>　</a:t>
                      </a:r>
                      <a:endParaRPr kumimoji="0" lang="zh-CN" altLang="en-US" sz="2400" b="0" i="0" u="none" strike="noStrike" cap="none" normalizeH="0" baseline="0" dirty="0" smtClean="0">
                        <a:ln>
                          <a:noFill/>
                        </a:ln>
                        <a:solidFill>
                          <a:schemeClr val="tx2">
                            <a:lumMod val="50000"/>
                          </a:schemeClr>
                        </a:solidFill>
                        <a:effectLst/>
                        <a:latin typeface="黑体" panose="02010609060101010101" charset="-122"/>
                        <a:ea typeface="黑体" panose="02010609060101010101" charset="-122"/>
                      </a:endParaRPr>
                    </a:p>
                  </a:txBody>
                  <a:tcPr marL="7145" marR="7145" marT="714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2">
                              <a:lumMod val="50000"/>
                            </a:schemeClr>
                          </a:solidFill>
                          <a:effectLst/>
                          <a:latin typeface="黑体" panose="02010609060101010101" charset="-122"/>
                          <a:ea typeface="黑体" panose="02010609060101010101" charset="-122"/>
                        </a:rPr>
                        <a:t>36</a:t>
                      </a:r>
                      <a:endParaRPr kumimoji="0" lang="en-US" altLang="zh-CN" sz="2400" b="0" i="0" u="none" strike="noStrike" cap="none" normalizeH="0" baseline="0" dirty="0" smtClean="0">
                        <a:ln>
                          <a:noFill/>
                        </a:ln>
                        <a:solidFill>
                          <a:schemeClr val="tx2">
                            <a:lumMod val="50000"/>
                          </a:schemeClr>
                        </a:solidFill>
                        <a:effectLst/>
                        <a:latin typeface="黑体" panose="02010609060101010101" charset="-122"/>
                        <a:ea typeface="黑体" panose="02010609060101010101" charset="-122"/>
                      </a:endParaRPr>
                    </a:p>
                  </a:txBody>
                  <a:tcPr marL="7145" marR="7145" marT="714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2">
                              <a:lumMod val="50000"/>
                            </a:schemeClr>
                          </a:solidFill>
                          <a:effectLst/>
                          <a:latin typeface="黑体" panose="02010609060101010101" charset="-122"/>
                          <a:ea typeface="黑体" panose="02010609060101010101" charset="-122"/>
                        </a:rPr>
                        <a:t>36</a:t>
                      </a:r>
                      <a:endParaRPr kumimoji="0" lang="en-US" altLang="zh-CN" sz="2400" b="0" i="0" u="none" strike="noStrike" cap="none" normalizeH="0" baseline="0" dirty="0" smtClean="0">
                        <a:ln>
                          <a:noFill/>
                        </a:ln>
                        <a:solidFill>
                          <a:schemeClr val="tx2">
                            <a:lumMod val="50000"/>
                          </a:schemeClr>
                        </a:solidFill>
                        <a:effectLst/>
                        <a:latin typeface="黑体" panose="02010609060101010101" charset="-122"/>
                        <a:ea typeface="黑体" panose="02010609060101010101" charset="-122"/>
                      </a:endParaRPr>
                    </a:p>
                  </a:txBody>
                  <a:tcPr marL="7145" marR="7145" marT="7144"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0" name="圆角矩形 9"/>
          <p:cNvSpPr/>
          <p:nvPr/>
        </p:nvSpPr>
        <p:spPr>
          <a:xfrm>
            <a:off x="4356100" y="3213100"/>
            <a:ext cx="1265555" cy="3037205"/>
          </a:xfrm>
          <a:prstGeom prst="round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14" name="椭圆 13"/>
          <p:cNvSpPr/>
          <p:nvPr/>
        </p:nvSpPr>
        <p:spPr>
          <a:xfrm>
            <a:off x="2785745" y="4221480"/>
            <a:ext cx="1570355" cy="36004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2" name="椭圆 1"/>
          <p:cNvSpPr/>
          <p:nvPr/>
        </p:nvSpPr>
        <p:spPr>
          <a:xfrm>
            <a:off x="2785745" y="4941570"/>
            <a:ext cx="1570355" cy="36004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5" name="文本框 4"/>
          <p:cNvSpPr txBox="1"/>
          <p:nvPr/>
        </p:nvSpPr>
        <p:spPr>
          <a:xfrm>
            <a:off x="1331595" y="3644900"/>
            <a:ext cx="6031865" cy="2306955"/>
          </a:xfrm>
          <a:prstGeom prst="rect">
            <a:avLst/>
          </a:prstGeom>
          <a:solidFill>
            <a:schemeClr val="bg1"/>
          </a:solidFill>
          <a:ln w="19050" cmpd="sng">
            <a:solidFill>
              <a:srgbClr val="FF0000"/>
            </a:solidFill>
            <a:prstDash val="solid"/>
          </a:ln>
        </p:spPr>
        <p:txBody>
          <a:bodyPr wrap="square" rtlCol="0" anchor="t">
            <a:spAutoFit/>
          </a:bodyPr>
          <a:p>
            <a:pPr indent="0" eaLnBrk="0" hangingPunct="0"/>
            <a:r>
              <a:rPr lang="zh-CN" altLang="zh-CN" dirty="0">
                <a:solidFill>
                  <a:srgbClr val="FF0000"/>
                </a:solidFill>
                <a:latin typeface="黑体" panose="02010609060101010101" charset="-122"/>
                <a:ea typeface="黑体" panose="02010609060101010101" charset="-122"/>
                <a:sym typeface="+mn-ea"/>
              </a:rPr>
              <a:t>注意：参加项目人员可重复填报。因此，全部项目人员合计可能会大于实际参加项目人员合计。</a:t>
            </a:r>
            <a:endParaRPr lang="zh-CN" altLang="en-US"/>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20481" name="Rectangle 2"/>
          <p:cNvSpPr>
            <a:spLocks noGrp="1"/>
          </p:cNvSpPr>
          <p:nvPr>
            <p:ph type="title" idx="4294967295"/>
          </p:nvPr>
        </p:nvSpPr>
        <p:spPr>
          <a:xfrm>
            <a:off x="595313" y="631825"/>
            <a:ext cx="8385175" cy="1325563"/>
          </a:xfrm>
          <a:noFill/>
          <a:ln>
            <a:noFill/>
          </a:ln>
        </p:spPr>
        <p:txBody>
          <a:bodyPr vert="horz" wrap="square" lIns="91440" tIns="45720" rIns="91440" bIns="45720" numCol="1" anchor="ctr" anchorCtr="0" compatLnSpc="1">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9pPr>
          </a:lstStyle>
          <a:p>
            <a:pPr lvl="0" algn="ctr" defTabSz="914400" eaLnBrk="1" hangingPunct="1">
              <a:lnSpc>
                <a:spcPts val="4000"/>
              </a:lnSpc>
              <a:buClrTx/>
              <a:buSzTx/>
              <a:buFontTx/>
            </a:pPr>
            <a:r>
              <a:rPr lang="zh-CN" altLang="zh-CN" sz="3200" dirty="0">
                <a:solidFill>
                  <a:schemeClr val="tx1"/>
                </a:solidFill>
                <a:latin typeface="汉仪尚巍手书W" panose="00020600040101010101" pitchFamily="18" charset="-122"/>
                <a:cs typeface="汉仪尚巍手书W" panose="00020600040101010101" pitchFamily="18" charset="-122"/>
                <a:sym typeface="+mn-ea"/>
              </a:rPr>
              <a:t>《企业研究开发项目情况》（107-1）</a:t>
            </a:r>
            <a:endParaRPr lang="zh-CN" altLang="zh-CN" sz="3200" dirty="0">
              <a:solidFill>
                <a:schemeClr val="tx1"/>
              </a:solidFill>
              <a:latin typeface="汉仪尚巍手书W" panose="00020600040101010101" pitchFamily="18" charset="-122"/>
              <a:cs typeface="汉仪尚巍手书W" panose="00020600040101010101" pitchFamily="18" charset="-122"/>
              <a:sym typeface="+mn-ea"/>
            </a:endParaRPr>
          </a:p>
        </p:txBody>
      </p:sp>
      <p:sp>
        <p:nvSpPr>
          <p:cNvPr id="26627" name="Rectangle 3"/>
          <p:cNvSpPr txBox="1">
            <a:spLocks noChangeArrowheads="1"/>
          </p:cNvSpPr>
          <p:nvPr/>
        </p:nvSpPr>
        <p:spPr bwMode="auto">
          <a:xfrm>
            <a:off x="1025525" y="1770380"/>
            <a:ext cx="7817485" cy="4526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ts val="5000"/>
              </a:lnSpc>
              <a:spcBef>
                <a:spcPts val="100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smtClean="0">
                <a:ln>
                  <a:noFill/>
                </a:ln>
                <a:solidFill>
                  <a:srgbClr val="FF0000"/>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重点指标</a:t>
            </a:r>
            <a:r>
              <a:rPr kumimoji="0" lang="en-US" altLang="zh-CN" sz="3200" b="1" i="0" u="none" strike="noStrike" kern="1200" cap="none" spc="0" normalizeH="0" baseline="0" noProof="0" dirty="0" smtClean="0">
                <a:ln>
                  <a:noFill/>
                </a:ln>
                <a:solidFill>
                  <a:srgbClr val="FF0000"/>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3</a:t>
            </a:r>
            <a:r>
              <a:rPr kumimoji="0" lang="zh-CN" altLang="en-US" sz="3200" b="1" i="0" u="none" strike="noStrike" kern="1200" cap="none" spc="0" normalizeH="0" baseline="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：本年</a:t>
            </a:r>
            <a:r>
              <a:rPr kumimoji="0" lang="zh-CN" altLang="zh-CN" sz="3200" b="1" i="0" u="none" strike="noStrike" kern="1200" cap="none" spc="0" normalizeH="0" baseline="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项目</a:t>
            </a:r>
            <a:r>
              <a:rPr kumimoji="0" lang="zh-CN" altLang="en-US" sz="3200" b="1" i="0" u="none" strike="noStrike" kern="1200" cap="none" spc="0" normalizeH="0" baseline="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经费支出（</a:t>
            </a:r>
            <a:r>
              <a:rPr kumimoji="0" lang="en-US" altLang="zh-CN" sz="3200" b="1" i="0" u="none" strike="noStrike" kern="1200" cap="none" spc="0" normalizeH="0" baseline="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10</a:t>
            </a:r>
            <a:r>
              <a:rPr kumimoji="0" lang="zh-CN" altLang="en-US" sz="3200" b="1" i="0" u="none" strike="noStrike" kern="1200" cap="none" spc="0" normalizeH="0" baseline="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a:t>
            </a:r>
            <a:endParaRPr kumimoji="0" lang="en-US" altLang="zh-CN" sz="3200" b="1" i="0" u="none" strike="noStrike" kern="1200" cap="none" spc="0" normalizeH="0" baseline="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endParaRPr>
          </a:p>
          <a:p>
            <a:pPr marL="342900" marR="0" lvl="0" indent="-342900" algn="l" defTabSz="914400" rtl="0" eaLnBrk="1" fontAlgn="base" latinLnBrk="0" hangingPunct="1">
              <a:lnSpc>
                <a:spcPts val="5000"/>
              </a:lnSpc>
              <a:spcBef>
                <a:spcPts val="1000"/>
              </a:spcBef>
              <a:spcAft>
                <a:spcPct val="0"/>
              </a:spcAft>
              <a:buClrTx/>
              <a:buSzTx/>
              <a:buFont typeface="Wingdings" panose="05000000000000000000" pitchFamily="2" charset="2"/>
              <a:buChar char="Ø"/>
              <a:defRPr/>
            </a:pPr>
            <a:endParaRPr kumimoji="0" lang="en-US" altLang="zh-CN" sz="3200" b="1" i="0" u="none" strike="noStrike" kern="1200" cap="none" spc="0" normalizeH="0" baseline="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endParaRPr>
          </a:p>
        </p:txBody>
      </p:sp>
      <p:pic>
        <p:nvPicPr>
          <p:cNvPr id="6" name="图片 5"/>
          <p:cNvPicPr>
            <a:picLocks noChangeAspect="1"/>
          </p:cNvPicPr>
          <p:nvPr/>
        </p:nvPicPr>
        <p:blipFill>
          <a:blip r:embed="rId2"/>
          <a:srcRect r="224" b="22516"/>
          <a:stretch>
            <a:fillRect/>
          </a:stretch>
        </p:blipFill>
        <p:spPr>
          <a:xfrm>
            <a:off x="500034" y="2571744"/>
            <a:ext cx="8020078" cy="2162175"/>
          </a:xfrm>
          <a:prstGeom prst="rect">
            <a:avLst/>
          </a:prstGeom>
          <a:noFill/>
          <a:ln>
            <a:noFill/>
          </a:ln>
        </p:spPr>
      </p:pic>
      <p:sp>
        <p:nvSpPr>
          <p:cNvPr id="4" name="矩形 3"/>
          <p:cNvSpPr/>
          <p:nvPr>
            <p:custDataLst>
              <p:tags r:id="rId3"/>
            </p:custDataLst>
          </p:nvPr>
        </p:nvSpPr>
        <p:spPr>
          <a:xfrm>
            <a:off x="5715008" y="2571744"/>
            <a:ext cx="571504" cy="2143140"/>
          </a:xfrm>
          <a:prstGeom prst="rect">
            <a:avLst/>
          </a:prstGeom>
          <a:noFill/>
          <a:ln w="25400" cmpd="sng">
            <a:solidFill>
              <a:srgbClr val="FF0000"/>
            </a:solidFill>
            <a:prstDash val="solid"/>
          </a:ln>
        </p:spPr>
        <p:txBody>
          <a:bodyPr vert="horz" wrap="square" lIns="91440" tIns="45720" rIns="91440" bIns="45720" numCol="1" anchor="t"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3600" b="0" i="0" u="none" strike="noStrike" cap="none" normalizeH="0" baseline="0" smtClean="0">
              <a:ln>
                <a:noFill/>
              </a:ln>
              <a:solidFill>
                <a:schemeClr val="dk1"/>
              </a:solidFill>
              <a:effectLst/>
              <a:latin typeface="隶书" panose="02010509060101010101" pitchFamily="49" charset="-122"/>
              <a:ea typeface="隶书" panose="02010509060101010101" pitchFamily="49" charset="-122"/>
            </a:endParaRPr>
          </a:p>
        </p:txBody>
      </p:sp>
    </p:spTree>
    <p:custDataLst>
      <p:tags r:id="rId4"/>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20481" name="Rectangle 2"/>
          <p:cNvSpPr>
            <a:spLocks noGrp="1"/>
          </p:cNvSpPr>
          <p:nvPr>
            <p:ph type="title" idx="4294967295"/>
          </p:nvPr>
        </p:nvSpPr>
        <p:spPr>
          <a:xfrm>
            <a:off x="595313" y="631825"/>
            <a:ext cx="8385175" cy="1325563"/>
          </a:xfrm>
          <a:noFill/>
          <a:ln>
            <a:noFill/>
          </a:ln>
        </p:spPr>
        <p:txBody>
          <a:bodyPr vert="horz" wrap="square" lIns="91440" tIns="45720" rIns="91440" bIns="45720" numCol="1" anchor="ctr" anchorCtr="0" compatLnSpc="1">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9pPr>
          </a:lstStyle>
          <a:p>
            <a:pPr lvl="0" algn="ctr" defTabSz="914400" eaLnBrk="1" hangingPunct="1">
              <a:lnSpc>
                <a:spcPts val="4000"/>
              </a:lnSpc>
              <a:buClrTx/>
              <a:buSzTx/>
              <a:buFontTx/>
            </a:pPr>
            <a:r>
              <a:rPr lang="zh-CN" altLang="zh-CN" sz="3200" dirty="0">
                <a:solidFill>
                  <a:schemeClr val="tx1"/>
                </a:solidFill>
                <a:latin typeface="汉仪尚巍手书W" panose="00020600040101010101" pitchFamily="18" charset="-122"/>
                <a:cs typeface="汉仪尚巍手书W" panose="00020600040101010101" pitchFamily="18" charset="-122"/>
                <a:sym typeface="+mn-ea"/>
              </a:rPr>
              <a:t>《企业研究开发项目情况》（107-1）</a:t>
            </a:r>
            <a:endParaRPr lang="zh-CN" altLang="zh-CN" sz="3200" dirty="0">
              <a:solidFill>
                <a:schemeClr val="tx1"/>
              </a:solidFill>
              <a:latin typeface="汉仪尚巍手书W" panose="00020600040101010101" pitchFamily="18" charset="-122"/>
              <a:cs typeface="汉仪尚巍手书W" panose="00020600040101010101" pitchFamily="18" charset="-122"/>
              <a:sym typeface="+mn-ea"/>
            </a:endParaRPr>
          </a:p>
        </p:txBody>
      </p:sp>
      <p:sp>
        <p:nvSpPr>
          <p:cNvPr id="26627" name="Rectangle 3"/>
          <p:cNvSpPr txBox="1">
            <a:spLocks noChangeArrowheads="1"/>
          </p:cNvSpPr>
          <p:nvPr/>
        </p:nvSpPr>
        <p:spPr bwMode="auto">
          <a:xfrm>
            <a:off x="1025525" y="1770380"/>
            <a:ext cx="7817485" cy="4526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ts val="5000"/>
              </a:lnSpc>
              <a:spcBef>
                <a:spcPts val="100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smtClean="0">
                <a:ln>
                  <a:noFill/>
                </a:ln>
                <a:solidFill>
                  <a:srgbClr val="FF0000"/>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重点指标</a:t>
            </a:r>
            <a:r>
              <a:rPr kumimoji="0" lang="en-US" altLang="zh-CN" sz="3200" b="1" i="0" u="none" strike="noStrike" kern="1200" cap="none" spc="0" normalizeH="0" baseline="0" noProof="0" dirty="0" smtClean="0">
                <a:ln>
                  <a:noFill/>
                </a:ln>
                <a:solidFill>
                  <a:srgbClr val="FF0000"/>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3</a:t>
            </a:r>
            <a:r>
              <a:rPr kumimoji="0" lang="zh-CN" altLang="en-US" sz="3200" b="1" i="0" u="none" strike="noStrike" kern="1200" cap="none" spc="0" normalizeH="0" baseline="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：本年</a:t>
            </a:r>
            <a:r>
              <a:rPr kumimoji="0" lang="zh-CN" altLang="zh-CN" sz="3200" b="1" i="0" u="none" strike="noStrike" kern="1200" cap="none" spc="0" normalizeH="0" baseline="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项目</a:t>
            </a:r>
            <a:r>
              <a:rPr kumimoji="0" lang="zh-CN" altLang="en-US" sz="3200" b="1" i="0" u="none" strike="noStrike" kern="1200" cap="none" spc="0" normalizeH="0" baseline="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经费支出（</a:t>
            </a:r>
            <a:r>
              <a:rPr kumimoji="0" lang="en-US" altLang="zh-CN" sz="3200" b="1" i="0" u="none" strike="noStrike" kern="1200" cap="none" spc="0" normalizeH="0" baseline="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10</a:t>
            </a:r>
            <a:r>
              <a:rPr kumimoji="0" lang="zh-CN" altLang="en-US" sz="3200" b="1" i="0" u="none" strike="noStrike" kern="1200" cap="none" spc="0" normalizeH="0" baseline="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a:t>
            </a:r>
            <a:endParaRPr kumimoji="0" lang="en-US" altLang="zh-CN" sz="3200" b="1" i="0" u="none" strike="noStrike" kern="1200" cap="none" spc="0" normalizeH="0" baseline="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endParaRPr>
          </a:p>
          <a:p>
            <a:pPr marL="0" marR="0" lvl="0" indent="0" algn="l" defTabSz="914400" rtl="0" eaLnBrk="1" fontAlgn="base" latinLnBrk="0" hangingPunct="1">
              <a:lnSpc>
                <a:spcPct val="150000"/>
              </a:lnSpc>
              <a:spcBef>
                <a:spcPts val="1000"/>
              </a:spcBef>
              <a:spcAft>
                <a:spcPct val="0"/>
              </a:spcAft>
              <a:buClrTx/>
              <a:buSzTx/>
              <a:buFont typeface="Arial" panose="020B0604020202020204" pitchFamily="34" charset="0"/>
              <a:buNone/>
              <a:defRPr/>
            </a:pPr>
            <a:r>
              <a:rPr kumimoji="0" lang="zh-CN" altLang="zh-CN" b="1" i="0" u="none" strike="noStrike" kern="1200" cap="none" spc="0" normalizeH="0" baseline="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指报告期内用于研究开发项目的实际经费支出，包括人员人工费用、直接投入费用、折旧费用与长期待摊费用、无形资产摊销费用、设计费用、装备调试费用与试验费用、委托外部研究开发费用及其他费用。</a:t>
            </a:r>
            <a:endParaRPr kumimoji="0" lang="zh-CN" altLang="zh-CN" b="1" i="0" u="none" strike="noStrike" kern="1200" cap="none" spc="0" normalizeH="0" baseline="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endParaRPr>
          </a:p>
        </p:txBody>
      </p:sp>
    </p:spTree>
    <p:custDataLst>
      <p:tags r:id="rId2"/>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5121" name="标题 1"/>
          <p:cNvSpPr>
            <a:spLocks noGrp="1"/>
          </p:cNvSpPr>
          <p:nvPr>
            <p:ph type="title" idx="4294967295"/>
          </p:nvPr>
        </p:nvSpPr>
        <p:spPr>
          <a:xfrm>
            <a:off x="628650" y="-317"/>
            <a:ext cx="7886700" cy="1325562"/>
          </a:xfrm>
          <a:noFill/>
          <a:ln>
            <a:noFill/>
          </a:ln>
        </p:spPr>
        <p:txBody>
          <a:bodyPr vert="horz" wrap="square" lIns="91440" tIns="45720" rIns="91440" bIns="45720" numCol="1" anchor="ctr" anchorCtr="0" compatLnSpc="1">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9pPr>
          </a:lstStyle>
          <a:p>
            <a:pPr lvl="0" algn="ctr" defTabSz="914400">
              <a:buClrTx/>
              <a:buSzTx/>
              <a:buFontTx/>
            </a:pPr>
            <a:r>
              <a:rPr lang="zh-CN" altLang="en-US" sz="4000" b="1" kern="1200" dirty="0">
                <a:solidFill>
                  <a:schemeClr val="tx1"/>
                </a:solidFill>
                <a:latin typeface="汉仪尚巍手书W" panose="00020600040101010101" pitchFamily="18" charset="-122"/>
                <a:ea typeface="汉仪尚巍手书W" panose="00020600040101010101" pitchFamily="18" charset="-122"/>
                <a:sym typeface="+mn-ea"/>
              </a:rPr>
              <a:t>一、报表基本情况</a:t>
            </a:r>
            <a:endParaRPr lang="zh-CN" altLang="en-US" sz="4000" b="1" kern="1200" dirty="0">
              <a:solidFill>
                <a:schemeClr val="tx1"/>
              </a:solidFill>
              <a:latin typeface="汉仪尚巍手书W" panose="00020600040101010101" pitchFamily="18" charset="-122"/>
              <a:ea typeface="汉仪尚巍手书W" panose="00020600040101010101" pitchFamily="18" charset="-122"/>
              <a:sym typeface="+mn-ea"/>
            </a:endParaRPr>
          </a:p>
        </p:txBody>
      </p:sp>
      <p:sp>
        <p:nvSpPr>
          <p:cNvPr id="5122" name="内容占位符 2"/>
          <p:cNvSpPr>
            <a:spLocks noGrp="1"/>
          </p:cNvSpPr>
          <p:nvPr>
            <p:ph idx="4294967295"/>
            <p:custDataLst>
              <p:tags r:id="rId2"/>
            </p:custDataLst>
          </p:nvPr>
        </p:nvSpPr>
        <p:spPr>
          <a:xfrm>
            <a:off x="683895" y="1052513"/>
            <a:ext cx="7886700" cy="4505325"/>
          </a:xfrm>
          <a:noFill/>
          <a:ln>
            <a:noFill/>
          </a:ln>
        </p:spPr>
        <p:txBody>
          <a:bodyPr vert="horz" wrap="square" lIns="91440" tIns="45720" rIns="91440" bIns="45720" numCol="1" anchor="t" anchorCtr="0" compatLnSpc="1">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lvl="0" algn="l" defTabSz="914400">
              <a:buClrTx/>
              <a:buSzTx/>
              <a:buFontTx/>
            </a:pPr>
            <a:r>
              <a:rPr lang="zh-CN" altLang="en-US" b="1" kern="1200">
                <a:solidFill>
                  <a:schemeClr val="dk1"/>
                </a:solidFill>
                <a:latin typeface="隶书" panose="02010509060101010101" pitchFamily="49" charset="-122"/>
                <a:ea typeface="隶书" panose="02010509060101010101" pitchFamily="49" charset="-122"/>
                <a:sym typeface="+mn-ea"/>
              </a:rPr>
              <a:t>（一）调查对象</a:t>
            </a:r>
            <a:endParaRPr lang="zh-CN" altLang="en-US" b="1" kern="1200">
              <a:solidFill>
                <a:schemeClr val="dk1"/>
              </a:solidFill>
              <a:latin typeface="隶书" panose="02010509060101010101" pitchFamily="49" charset="-122"/>
              <a:ea typeface="隶书" panose="02010509060101010101" pitchFamily="49" charset="-122"/>
              <a:sym typeface="+mn-ea"/>
            </a:endParaRPr>
          </a:p>
          <a:p>
            <a:pPr lvl="0" algn="l" defTabSz="914400">
              <a:buClrTx/>
              <a:buSzTx/>
              <a:buFontTx/>
            </a:pPr>
            <a:endParaRPr lang="zh-CN" altLang="en-US" b="1" kern="1200">
              <a:solidFill>
                <a:schemeClr val="dk1"/>
              </a:solidFill>
              <a:latin typeface="隶书" panose="02010509060101010101" pitchFamily="49" charset="-122"/>
              <a:ea typeface="隶书" panose="02010509060101010101" pitchFamily="49" charset="-122"/>
              <a:sym typeface="+mn-ea"/>
            </a:endParaRPr>
          </a:p>
        </p:txBody>
      </p:sp>
      <p:graphicFrame>
        <p:nvGraphicFramePr>
          <p:cNvPr id="3" name="表格 2"/>
          <p:cNvGraphicFramePr/>
          <p:nvPr>
            <p:custDataLst>
              <p:tags r:id="rId3"/>
            </p:custDataLst>
          </p:nvPr>
        </p:nvGraphicFramePr>
        <p:xfrm>
          <a:off x="815975" y="1844675"/>
          <a:ext cx="7623177" cy="4923155"/>
        </p:xfrm>
        <a:graphic>
          <a:graphicData uri="http://schemas.openxmlformats.org/drawingml/2006/table">
            <a:tbl>
              <a:tblPr firstRow="1" bandRow="1">
                <a:tableStyleId>{968F48CB-B3E4-4AC4-B9B0-83364689537C}</a:tableStyleId>
              </a:tblPr>
              <a:tblGrid>
                <a:gridCol w="918846"/>
                <a:gridCol w="3093720"/>
                <a:gridCol w="3610611"/>
              </a:tblGrid>
              <a:tr h="328295">
                <a:tc>
                  <a:txBody>
                    <a:bodyPr/>
                    <a:lstStyle/>
                    <a:p>
                      <a:pPr indent="0" algn="ctr">
                        <a:buNone/>
                      </a:pPr>
                      <a:endParaRPr lang="en-US" altLang="en-US" sz="1600">
                        <a:latin typeface="隶书" panose="02010509060101010101" pitchFamily="49" charset="-122"/>
                        <a:ea typeface="隶书" panose="02010509060101010101" pitchFamily="49" charset="-122"/>
                        <a:cs typeface="隶书" panose="02010509060101010101" pitchFamily="49" charset="-122"/>
                      </a:endParaRPr>
                    </a:p>
                  </a:txBody>
                  <a:tcPr marL="68580" marR="68580" marT="0" marB="0" anchor="ctr"/>
                </a:tc>
                <a:tc>
                  <a:txBody>
                    <a:bodyPr/>
                    <a:lstStyle/>
                    <a:p>
                      <a:pPr indent="0" algn="ctr">
                        <a:buNone/>
                      </a:pPr>
                      <a:r>
                        <a:rPr lang="en-US" sz="1600">
                          <a:latin typeface="隶书" panose="02010509060101010101" pitchFamily="49" charset="-122"/>
                          <a:ea typeface="隶书" panose="02010509060101010101" pitchFamily="49" charset="-122"/>
                        </a:rPr>
                        <a:t>单位规模</a:t>
                      </a:r>
                      <a:endParaRPr lang="en-US" altLang="en-US" sz="1600">
                        <a:latin typeface="隶书" panose="02010509060101010101" pitchFamily="49" charset="-122"/>
                        <a:ea typeface="隶书" panose="02010509060101010101" pitchFamily="49" charset="-122"/>
                      </a:endParaRPr>
                    </a:p>
                  </a:txBody>
                  <a:tcPr marL="68580" marR="68580" marT="0" marB="0" anchor="ctr"/>
                </a:tc>
                <a:tc>
                  <a:txBody>
                    <a:bodyPr/>
                    <a:lstStyle/>
                    <a:p>
                      <a:pPr indent="0" algn="ctr">
                        <a:buNone/>
                      </a:pPr>
                      <a:r>
                        <a:rPr lang="en-US" sz="1600">
                          <a:latin typeface="隶书" panose="02010509060101010101" pitchFamily="49" charset="-122"/>
                          <a:ea typeface="隶书" panose="02010509060101010101" pitchFamily="49" charset="-122"/>
                        </a:rPr>
                        <a:t>行业门类</a:t>
                      </a:r>
                      <a:endParaRPr lang="en-US" altLang="en-US" sz="1600">
                        <a:latin typeface="隶书" panose="02010509060101010101" pitchFamily="49" charset="-122"/>
                        <a:ea typeface="隶书" panose="02010509060101010101" pitchFamily="49" charset="-122"/>
                      </a:endParaRPr>
                    </a:p>
                  </a:txBody>
                  <a:tcPr marL="68580" marR="68580" marT="0" marB="0" anchor="ctr"/>
                </a:tc>
              </a:tr>
              <a:tr h="328295">
                <a:tc rowSpan="3">
                  <a:txBody>
                    <a:bodyPr/>
                    <a:lstStyle/>
                    <a:p>
                      <a:pPr indent="0" algn="ctr">
                        <a:buNone/>
                      </a:pPr>
                      <a:r>
                        <a:rPr lang="en-US" sz="1600">
                          <a:latin typeface="隶书" panose="02010509060101010101" pitchFamily="49" charset="-122"/>
                          <a:ea typeface="隶书" panose="02010509060101010101" pitchFamily="49" charset="-122"/>
                          <a:cs typeface="隶书" panose="02010509060101010101" pitchFamily="49" charset="-122"/>
                        </a:rPr>
                        <a:t>工  业</a:t>
                      </a:r>
                      <a:endParaRPr lang="en-US" altLang="en-US" sz="1600">
                        <a:latin typeface="隶书" panose="02010509060101010101" pitchFamily="49" charset="-122"/>
                        <a:ea typeface="隶书" panose="02010509060101010101" pitchFamily="49" charset="-122"/>
                        <a:cs typeface="隶书" panose="02010509060101010101" pitchFamily="49" charset="-122"/>
                      </a:endParaRPr>
                    </a:p>
                  </a:txBody>
                  <a:tcPr marL="68580" marR="68580" marT="0" marB="0" anchor="ctr"/>
                </a:tc>
                <a:tc rowSpan="3">
                  <a:txBody>
                    <a:bodyPr/>
                    <a:lstStyle/>
                    <a:p>
                      <a:pPr indent="0" algn="ctr">
                        <a:buNone/>
                      </a:pPr>
                      <a:r>
                        <a:rPr lang="en-US" sz="1600">
                          <a:latin typeface="隶书" panose="02010509060101010101" pitchFamily="49" charset="-122"/>
                          <a:ea typeface="隶书" panose="02010509060101010101" pitchFamily="49" charset="-122"/>
                        </a:rPr>
                        <a:t>规模以上</a:t>
                      </a:r>
                      <a:endParaRPr lang="en-US" altLang="en-US" sz="1600">
                        <a:latin typeface="隶书" panose="02010509060101010101" pitchFamily="49" charset="-122"/>
                        <a:ea typeface="隶书" panose="02010509060101010101" pitchFamily="49" charset="-122"/>
                      </a:endParaRPr>
                    </a:p>
                  </a:txBody>
                  <a:tcPr marL="68580" marR="68580" marT="0" marB="0" anchor="ctr"/>
                </a:tc>
                <a:tc>
                  <a:txBody>
                    <a:bodyPr/>
                    <a:lstStyle/>
                    <a:p>
                      <a:pPr indent="0">
                        <a:buNone/>
                      </a:pPr>
                      <a:r>
                        <a:rPr lang="en-US" sz="1600">
                          <a:latin typeface="隶书" panose="02010509060101010101" pitchFamily="49" charset="-122"/>
                          <a:ea typeface="隶书" panose="02010509060101010101" pitchFamily="49" charset="-122"/>
                        </a:rPr>
                        <a:t>采矿业</a:t>
                      </a:r>
                      <a:endParaRPr lang="en-US" altLang="en-US" sz="1600">
                        <a:latin typeface="隶书" panose="02010509060101010101" pitchFamily="49" charset="-122"/>
                        <a:ea typeface="隶书" panose="02010509060101010101" pitchFamily="49" charset="-122"/>
                      </a:endParaRPr>
                    </a:p>
                  </a:txBody>
                  <a:tcPr marL="68580" marR="68580" marT="0" marB="0" anchor="ctr"/>
                </a:tc>
              </a:tr>
              <a:tr h="328930">
                <a:tc vMerge="1">
                  <a:tcPr/>
                </a:tc>
                <a:tc vMerge="1">
                  <a:tcPr/>
                </a:tc>
                <a:tc>
                  <a:txBody>
                    <a:bodyPr/>
                    <a:lstStyle/>
                    <a:p>
                      <a:pPr indent="0">
                        <a:buNone/>
                      </a:pPr>
                      <a:r>
                        <a:rPr lang="en-US" sz="1600">
                          <a:latin typeface="隶书" panose="02010509060101010101" pitchFamily="49" charset="-122"/>
                          <a:ea typeface="隶书" panose="02010509060101010101" pitchFamily="49" charset="-122"/>
                        </a:rPr>
                        <a:t>制造业</a:t>
                      </a:r>
                      <a:endParaRPr lang="en-US" altLang="en-US" sz="1600">
                        <a:latin typeface="隶书" panose="02010509060101010101" pitchFamily="49" charset="-122"/>
                        <a:ea typeface="隶书" panose="02010509060101010101" pitchFamily="49" charset="-122"/>
                      </a:endParaRPr>
                    </a:p>
                  </a:txBody>
                  <a:tcPr marL="68580" marR="68580" marT="0" marB="0" anchor="ctr"/>
                </a:tc>
              </a:tr>
              <a:tr h="328295">
                <a:tc vMerge="1">
                  <a:tcPr/>
                </a:tc>
                <a:tc vMerge="1">
                  <a:tcPr/>
                </a:tc>
                <a:tc>
                  <a:txBody>
                    <a:bodyPr/>
                    <a:lstStyle/>
                    <a:p>
                      <a:pPr indent="0">
                        <a:buNone/>
                      </a:pPr>
                      <a:r>
                        <a:rPr lang="en-US" sz="1600">
                          <a:latin typeface="隶书" panose="02010509060101010101" pitchFamily="49" charset="-122"/>
                          <a:ea typeface="隶书" panose="02010509060101010101" pitchFamily="49" charset="-122"/>
                        </a:rPr>
                        <a:t>电力、热力、燃气及水生产和供应业</a:t>
                      </a:r>
                      <a:endParaRPr lang="en-US" altLang="en-US" sz="1600">
                        <a:latin typeface="隶书" panose="02010509060101010101" pitchFamily="49" charset="-122"/>
                        <a:ea typeface="隶书" panose="02010509060101010101" pitchFamily="49" charset="-122"/>
                      </a:endParaRPr>
                    </a:p>
                  </a:txBody>
                  <a:tcPr marL="68580" marR="68580" marT="0" marB="0" anchor="ctr"/>
                </a:tc>
              </a:tr>
              <a:tr h="143352">
                <a:tc rowSpan="4">
                  <a:txBody>
                    <a:bodyPr/>
                    <a:lstStyle/>
                    <a:p>
                      <a:pPr indent="0" algn="ctr">
                        <a:buNone/>
                      </a:pPr>
                      <a:r>
                        <a:rPr lang="en-US" sz="1600">
                          <a:latin typeface="隶书" panose="02010509060101010101" pitchFamily="49" charset="-122"/>
                          <a:ea typeface="隶书" panose="02010509060101010101" pitchFamily="49" charset="-122"/>
                        </a:rPr>
                        <a:t>建筑业</a:t>
                      </a:r>
                      <a:endParaRPr lang="en-US" altLang="en-US" sz="1600">
                        <a:latin typeface="隶书" panose="02010509060101010101" pitchFamily="49" charset="-122"/>
                        <a:ea typeface="隶书" panose="02010509060101010101" pitchFamily="49" charset="-122"/>
                      </a:endParaRPr>
                    </a:p>
                  </a:txBody>
                  <a:tcPr marL="68580" marR="68580" marT="0" marB="0" anchor="ctr"/>
                </a:tc>
                <a:tc rowSpan="4">
                  <a:txBody>
                    <a:bodyPr/>
                    <a:lstStyle/>
                    <a:p>
                      <a:pPr indent="0" algn="ctr">
                        <a:buNone/>
                      </a:pPr>
                      <a:r>
                        <a:rPr lang="en-US" sz="1600">
                          <a:latin typeface="隶书" panose="02010509060101010101" pitchFamily="49" charset="-122"/>
                          <a:ea typeface="隶书" panose="02010509060101010101" pitchFamily="49" charset="-122"/>
                        </a:rPr>
                        <a:t>特、一级总承包，一级专业承包</a:t>
                      </a:r>
                      <a:endParaRPr lang="en-US" altLang="en-US" sz="1600">
                        <a:latin typeface="隶书" panose="02010509060101010101" pitchFamily="49" charset="-122"/>
                        <a:ea typeface="隶书" panose="02010509060101010101" pitchFamily="49" charset="-122"/>
                      </a:endParaRPr>
                    </a:p>
                  </a:txBody>
                  <a:tcPr marL="68580" marR="68580" marT="0" marB="0" anchor="ctr"/>
                </a:tc>
                <a:tc>
                  <a:txBody>
                    <a:bodyPr/>
                    <a:lstStyle/>
                    <a:p>
                      <a:pPr indent="0">
                        <a:buNone/>
                      </a:pPr>
                      <a:r>
                        <a:rPr lang="zh-CN" altLang="en-US" sz="1600">
                          <a:latin typeface="隶书" panose="02010509060101010101" pitchFamily="49" charset="-122"/>
                          <a:ea typeface="隶书" panose="02010509060101010101" pitchFamily="49" charset="-122"/>
                        </a:rPr>
                        <a:t>房屋</a:t>
                      </a:r>
                      <a:r>
                        <a:rPr lang="en-US" sz="1600">
                          <a:latin typeface="隶书" panose="02010509060101010101" pitchFamily="49" charset="-122"/>
                          <a:ea typeface="隶书" panose="02010509060101010101" pitchFamily="49" charset="-122"/>
                        </a:rPr>
                        <a:t>建筑业</a:t>
                      </a:r>
                      <a:endParaRPr lang="en-US" altLang="en-US" sz="1600">
                        <a:latin typeface="隶书" panose="02010509060101010101" pitchFamily="49" charset="-122"/>
                        <a:ea typeface="隶书" panose="02010509060101010101" pitchFamily="49" charset="-122"/>
                      </a:endParaRPr>
                    </a:p>
                  </a:txBody>
                  <a:tcPr marL="68580" marR="68580" marT="0" marB="0" anchor="ctr"/>
                </a:tc>
              </a:tr>
              <a:tr h="143352">
                <a:tc vMerge="1">
                  <a:tcPr marL="68580" marR="68580" marT="0" marB="0" anchor="ctr"/>
                </a:tc>
                <a:tc vMerge="1">
                  <a:tcPr marL="68580" marR="68580" marT="0" marB="0" anchor="ctr"/>
                </a:tc>
                <a:tc>
                  <a:txBody>
                    <a:bodyPr/>
                    <a:lstStyle/>
                    <a:p>
                      <a:pPr indent="0">
                        <a:buNone/>
                      </a:pPr>
                      <a:r>
                        <a:rPr lang="zh-CN" altLang="en-US" sz="1600">
                          <a:latin typeface="隶书" panose="02010509060101010101" pitchFamily="49" charset="-122"/>
                          <a:ea typeface="隶书" panose="02010509060101010101" pitchFamily="49" charset="-122"/>
                        </a:rPr>
                        <a:t>土木工程建筑业</a:t>
                      </a:r>
                      <a:endParaRPr lang="zh-CN" altLang="en-US" sz="1600">
                        <a:latin typeface="隶书" panose="02010509060101010101" pitchFamily="49" charset="-122"/>
                        <a:ea typeface="隶书" panose="02010509060101010101" pitchFamily="49" charset="-122"/>
                      </a:endParaRPr>
                    </a:p>
                  </a:txBody>
                  <a:tcPr marL="68580" marR="68580" marT="0" marB="0" anchor="ctr"/>
                </a:tc>
              </a:tr>
              <a:tr h="143352">
                <a:tc vMerge="1">
                  <a:tcPr marL="68580" marR="68580" marT="0" marB="0" anchor="ctr"/>
                </a:tc>
                <a:tc vMerge="1">
                  <a:tcPr marL="68580" marR="68580" marT="0" marB="0" anchor="ctr"/>
                </a:tc>
                <a:tc>
                  <a:txBody>
                    <a:bodyPr/>
                    <a:lstStyle/>
                    <a:p>
                      <a:pPr indent="0">
                        <a:buNone/>
                      </a:pPr>
                      <a:r>
                        <a:rPr lang="zh-CN" altLang="en-US" sz="1600">
                          <a:latin typeface="隶书" panose="02010509060101010101" pitchFamily="49" charset="-122"/>
                          <a:ea typeface="隶书" panose="02010509060101010101" pitchFamily="49" charset="-122"/>
                        </a:rPr>
                        <a:t>建筑安装业</a:t>
                      </a:r>
                      <a:endParaRPr lang="zh-CN" altLang="en-US" sz="1600">
                        <a:latin typeface="隶书" panose="02010509060101010101" pitchFamily="49" charset="-122"/>
                        <a:ea typeface="隶书" panose="02010509060101010101" pitchFamily="49" charset="-122"/>
                      </a:endParaRPr>
                    </a:p>
                  </a:txBody>
                  <a:tcPr marL="68580" marR="68580" marT="0" marB="0" anchor="ctr"/>
                </a:tc>
              </a:tr>
              <a:tr h="143352">
                <a:tc vMerge="1">
                  <a:tcPr marL="68580" marR="68580" marT="0" marB="0" anchor="ctr"/>
                </a:tc>
                <a:tc vMerge="1">
                  <a:tcPr marL="68580" marR="68580" marT="0" marB="0" anchor="ctr"/>
                </a:tc>
                <a:tc>
                  <a:txBody>
                    <a:bodyPr/>
                    <a:lstStyle/>
                    <a:p>
                      <a:pPr indent="0">
                        <a:buNone/>
                      </a:pPr>
                      <a:r>
                        <a:rPr lang="zh-CN" altLang="en-US" sz="1600">
                          <a:latin typeface="隶书" panose="02010509060101010101" pitchFamily="49" charset="-122"/>
                          <a:ea typeface="隶书" panose="02010509060101010101" pitchFamily="49" charset="-122"/>
                        </a:rPr>
                        <a:t>建筑装饰、装修和其他建筑业</a:t>
                      </a:r>
                      <a:endParaRPr lang="zh-CN" altLang="en-US" sz="1600">
                        <a:latin typeface="隶书" panose="02010509060101010101" pitchFamily="49" charset="-122"/>
                        <a:ea typeface="隶书" panose="02010509060101010101" pitchFamily="49" charset="-122"/>
                      </a:endParaRPr>
                    </a:p>
                  </a:txBody>
                  <a:tcPr marL="68580" marR="68580" marT="0" marB="0" anchor="ctr"/>
                </a:tc>
              </a:tr>
              <a:tr h="328295">
                <a:tc rowSpan="7">
                  <a:txBody>
                    <a:bodyPr/>
                    <a:lstStyle/>
                    <a:p>
                      <a:pPr indent="0" algn="ctr">
                        <a:buNone/>
                      </a:pPr>
                      <a:r>
                        <a:rPr lang="en-US" sz="1600">
                          <a:latin typeface="隶书" panose="02010509060101010101" pitchFamily="49" charset="-122"/>
                          <a:ea typeface="隶书" panose="02010509060101010101" pitchFamily="49" charset="-122"/>
                        </a:rPr>
                        <a:t>服务业</a:t>
                      </a:r>
                      <a:endParaRPr lang="en-US" altLang="en-US" sz="1600">
                        <a:latin typeface="隶书" panose="02010509060101010101" pitchFamily="49" charset="-122"/>
                        <a:ea typeface="隶书" panose="02010509060101010101" pitchFamily="49" charset="-122"/>
                      </a:endParaRPr>
                    </a:p>
                  </a:txBody>
                  <a:tcPr marL="68580" marR="68580" marT="0" marB="0" anchor="ctr"/>
                </a:tc>
                <a:tc rowSpan="7">
                  <a:txBody>
                    <a:bodyPr/>
                    <a:lstStyle/>
                    <a:p>
                      <a:pPr indent="0" algn="ctr">
                        <a:buNone/>
                      </a:pPr>
                      <a:r>
                        <a:rPr lang="en-US" sz="1600">
                          <a:latin typeface="隶书" panose="02010509060101010101" pitchFamily="49" charset="-122"/>
                          <a:ea typeface="隶书" panose="02010509060101010101" pitchFamily="49" charset="-122"/>
                        </a:rPr>
                        <a:t>规模以上</a:t>
                      </a:r>
                      <a:endParaRPr lang="en-US" altLang="en-US" sz="1600">
                        <a:latin typeface="隶书" panose="02010509060101010101" pitchFamily="49" charset="-122"/>
                        <a:ea typeface="隶书" panose="02010509060101010101" pitchFamily="49" charset="-122"/>
                      </a:endParaRPr>
                    </a:p>
                  </a:txBody>
                  <a:tcPr marL="68580" marR="68580" marT="0" marB="0" anchor="ctr"/>
                </a:tc>
                <a:tc>
                  <a:txBody>
                    <a:bodyPr/>
                    <a:lstStyle/>
                    <a:p>
                      <a:pPr indent="0">
                        <a:buNone/>
                      </a:pPr>
                      <a:r>
                        <a:rPr lang="en-US" sz="1600">
                          <a:latin typeface="隶书" panose="02010509060101010101" pitchFamily="49" charset="-122"/>
                          <a:ea typeface="隶书" panose="02010509060101010101" pitchFamily="49" charset="-122"/>
                        </a:rPr>
                        <a:t>交通运输、仓储和邮政业</a:t>
                      </a:r>
                      <a:endParaRPr lang="en-US" altLang="en-US" sz="1600">
                        <a:latin typeface="隶书" panose="02010509060101010101" pitchFamily="49" charset="-122"/>
                        <a:ea typeface="隶书" panose="02010509060101010101" pitchFamily="49" charset="-122"/>
                      </a:endParaRPr>
                    </a:p>
                  </a:txBody>
                  <a:tcPr marL="68580" marR="68580" marT="0" marB="0" anchor="ctr"/>
                </a:tc>
              </a:tr>
              <a:tr h="328295">
                <a:tc vMerge="1">
                  <a:tcPr/>
                </a:tc>
                <a:tc vMerge="1">
                  <a:tcPr/>
                </a:tc>
                <a:tc>
                  <a:txBody>
                    <a:bodyPr/>
                    <a:lstStyle/>
                    <a:p>
                      <a:pPr indent="0">
                        <a:buNone/>
                      </a:pPr>
                      <a:r>
                        <a:rPr lang="en-US" sz="1600">
                          <a:latin typeface="隶书" panose="02010509060101010101" pitchFamily="49" charset="-122"/>
                          <a:ea typeface="隶书" panose="02010509060101010101" pitchFamily="49" charset="-122"/>
                        </a:rPr>
                        <a:t>信息传输、软件和信息技术服务业</a:t>
                      </a:r>
                      <a:endParaRPr lang="en-US" altLang="en-US" sz="1600">
                        <a:latin typeface="隶书" panose="02010509060101010101" pitchFamily="49" charset="-122"/>
                        <a:ea typeface="隶书" panose="02010509060101010101" pitchFamily="49" charset="-122"/>
                      </a:endParaRPr>
                    </a:p>
                  </a:txBody>
                  <a:tcPr marL="68580" marR="68580" marT="0" marB="0" anchor="ctr"/>
                </a:tc>
              </a:tr>
              <a:tr h="328295">
                <a:tc vMerge="1">
                  <a:tcPr/>
                </a:tc>
                <a:tc vMerge="1">
                  <a:tcPr/>
                </a:tc>
                <a:tc>
                  <a:txBody>
                    <a:bodyPr/>
                    <a:lstStyle/>
                    <a:p>
                      <a:pPr indent="0">
                        <a:buNone/>
                      </a:pPr>
                      <a:r>
                        <a:rPr lang="en-US" sz="1600">
                          <a:latin typeface="隶书" panose="02010509060101010101" pitchFamily="49" charset="-122"/>
                          <a:ea typeface="隶书" panose="02010509060101010101" pitchFamily="49" charset="-122"/>
                        </a:rPr>
                        <a:t>租赁和商务服务业</a:t>
                      </a:r>
                      <a:endParaRPr lang="en-US" altLang="en-US" sz="1600">
                        <a:latin typeface="隶书" panose="02010509060101010101" pitchFamily="49" charset="-122"/>
                        <a:ea typeface="隶书" panose="02010509060101010101" pitchFamily="49" charset="-122"/>
                      </a:endParaRPr>
                    </a:p>
                  </a:txBody>
                  <a:tcPr marL="68580" marR="68580" marT="0" marB="0" anchor="ctr"/>
                </a:tc>
              </a:tr>
              <a:tr h="328295">
                <a:tc vMerge="1">
                  <a:tcPr/>
                </a:tc>
                <a:tc vMerge="1">
                  <a:tcPr/>
                </a:tc>
                <a:tc>
                  <a:txBody>
                    <a:bodyPr/>
                    <a:lstStyle/>
                    <a:p>
                      <a:pPr indent="0">
                        <a:buNone/>
                      </a:pPr>
                      <a:r>
                        <a:rPr lang="en-US" sz="1600">
                          <a:latin typeface="隶书" panose="02010509060101010101" pitchFamily="49" charset="-122"/>
                          <a:ea typeface="隶书" panose="02010509060101010101" pitchFamily="49" charset="-122"/>
                        </a:rPr>
                        <a:t>科学研究和技术服务业</a:t>
                      </a:r>
                      <a:endParaRPr lang="en-US" altLang="en-US" sz="1600">
                        <a:latin typeface="隶书" panose="02010509060101010101" pitchFamily="49" charset="-122"/>
                        <a:ea typeface="隶书" panose="02010509060101010101" pitchFamily="49" charset="-122"/>
                      </a:endParaRPr>
                    </a:p>
                  </a:txBody>
                  <a:tcPr marL="68580" marR="68580" marT="0" marB="0" anchor="ctr"/>
                </a:tc>
              </a:tr>
              <a:tr h="328930">
                <a:tc vMerge="1">
                  <a:tcPr/>
                </a:tc>
                <a:tc vMerge="1">
                  <a:tcPr/>
                </a:tc>
                <a:tc>
                  <a:txBody>
                    <a:bodyPr/>
                    <a:lstStyle/>
                    <a:p>
                      <a:pPr indent="0">
                        <a:buNone/>
                      </a:pPr>
                      <a:r>
                        <a:rPr lang="en-US" sz="1600">
                          <a:latin typeface="隶书" panose="02010509060101010101" pitchFamily="49" charset="-122"/>
                          <a:ea typeface="隶书" panose="02010509060101010101" pitchFamily="49" charset="-122"/>
                        </a:rPr>
                        <a:t>水利、环境和公共设施管理业</a:t>
                      </a:r>
                      <a:endParaRPr lang="en-US" altLang="en-US" sz="1600">
                        <a:latin typeface="隶书" panose="02010509060101010101" pitchFamily="49" charset="-122"/>
                        <a:ea typeface="隶书" panose="02010509060101010101" pitchFamily="49" charset="-122"/>
                      </a:endParaRPr>
                    </a:p>
                  </a:txBody>
                  <a:tcPr marL="68580" marR="68580" marT="0" marB="0" anchor="ctr"/>
                </a:tc>
              </a:tr>
              <a:tr h="328295">
                <a:tc vMerge="1">
                  <a:tcPr/>
                </a:tc>
                <a:tc vMerge="1">
                  <a:tcPr/>
                </a:tc>
                <a:tc>
                  <a:txBody>
                    <a:bodyPr/>
                    <a:lstStyle/>
                    <a:p>
                      <a:pPr indent="0">
                        <a:buNone/>
                      </a:pPr>
                      <a:r>
                        <a:rPr lang="en-US" sz="1600">
                          <a:latin typeface="隶书" panose="02010509060101010101" pitchFamily="49" charset="-122"/>
                          <a:ea typeface="隶书" panose="02010509060101010101" pitchFamily="49" charset="-122"/>
                        </a:rPr>
                        <a:t>卫生和社会工作</a:t>
                      </a:r>
                      <a:endParaRPr lang="en-US" altLang="en-US" sz="1600">
                        <a:latin typeface="隶书" panose="02010509060101010101" pitchFamily="49" charset="-122"/>
                        <a:ea typeface="隶书" panose="02010509060101010101" pitchFamily="49" charset="-122"/>
                      </a:endParaRPr>
                    </a:p>
                  </a:txBody>
                  <a:tcPr marL="68580" marR="68580" marT="0" marB="0" anchor="ctr"/>
                </a:tc>
              </a:tr>
              <a:tr h="328295">
                <a:tc vMerge="1">
                  <a:tcPr/>
                </a:tc>
                <a:tc vMerge="1">
                  <a:tcPr/>
                </a:tc>
                <a:tc>
                  <a:txBody>
                    <a:bodyPr/>
                    <a:lstStyle/>
                    <a:p>
                      <a:pPr indent="0">
                        <a:buNone/>
                      </a:pPr>
                      <a:r>
                        <a:rPr lang="en-US" sz="1600">
                          <a:latin typeface="隶书" panose="02010509060101010101" pitchFamily="49" charset="-122"/>
                          <a:ea typeface="隶书" panose="02010509060101010101" pitchFamily="49" charset="-122"/>
                        </a:rPr>
                        <a:t>文化、体育和娱乐业</a:t>
                      </a:r>
                      <a:endParaRPr lang="en-US" altLang="en-US" sz="1600">
                        <a:latin typeface="隶书" panose="02010509060101010101" pitchFamily="49" charset="-122"/>
                        <a:ea typeface="隶书" panose="02010509060101010101" pitchFamily="49" charset="-122"/>
                      </a:endParaRPr>
                    </a:p>
                  </a:txBody>
                  <a:tcPr marL="68580" marR="68580" marT="0" marB="0" anchor="ctr"/>
                </a:tc>
              </a:tr>
              <a:tr h="328295">
                <a:tc>
                  <a:txBody>
                    <a:bodyPr/>
                    <a:lstStyle/>
                    <a:p>
                      <a:pPr indent="0" algn="ctr">
                        <a:buNone/>
                      </a:pPr>
                      <a:r>
                        <a:rPr lang="zh-CN" altLang="en-US" sz="1600">
                          <a:latin typeface="隶书" panose="02010509060101010101" pitchFamily="49" charset="-122"/>
                          <a:ea typeface="隶书" panose="02010509060101010101" pitchFamily="49" charset="-122"/>
                        </a:rPr>
                        <a:t>批零业</a:t>
                      </a:r>
                      <a:endParaRPr lang="zh-CN" altLang="en-US" sz="1600">
                        <a:latin typeface="隶书" panose="02010509060101010101" pitchFamily="49" charset="-122"/>
                        <a:ea typeface="隶书" panose="02010509060101010101" pitchFamily="49" charset="-122"/>
                      </a:endParaRPr>
                    </a:p>
                  </a:txBody>
                  <a:tcPr/>
                </a:tc>
                <a:tc>
                  <a:txBody>
                    <a:bodyPr/>
                    <a:lstStyle/>
                    <a:p>
                      <a:pPr indent="0" algn="ctr">
                        <a:buNone/>
                      </a:pPr>
                      <a:r>
                        <a:rPr lang="en-US" sz="1600">
                          <a:latin typeface="隶书" panose="02010509060101010101" pitchFamily="49" charset="-122"/>
                          <a:ea typeface="隶书" panose="02010509060101010101" pitchFamily="49" charset="-122"/>
                          <a:sym typeface="+mn-ea"/>
                        </a:rPr>
                        <a:t>规模以上</a:t>
                      </a:r>
                      <a:endParaRPr lang="en-US" altLang="en-US" sz="1600">
                        <a:latin typeface="隶书" panose="02010509060101010101" pitchFamily="49" charset="-122"/>
                        <a:ea typeface="隶书" panose="02010509060101010101" pitchFamily="49" charset="-122"/>
                      </a:endParaRPr>
                    </a:p>
                  </a:txBody>
                  <a:tcPr/>
                </a:tc>
                <a:tc>
                  <a:txBody>
                    <a:bodyPr/>
                    <a:lstStyle/>
                    <a:p>
                      <a:pPr indent="0">
                        <a:buNone/>
                      </a:pPr>
                      <a:r>
                        <a:rPr lang="zh-CN" sz="1600">
                          <a:sym typeface="+mn-ea"/>
                        </a:rPr>
                        <a:t>科研育种企业</a:t>
                      </a:r>
                      <a:endParaRPr lang="en-US" altLang="en-US" sz="1600">
                        <a:latin typeface="隶书" panose="02010509060101010101" pitchFamily="49" charset="-122"/>
                        <a:ea typeface="隶书" panose="02010509060101010101" pitchFamily="49" charset="-122"/>
                      </a:endParaRPr>
                    </a:p>
                  </a:txBody>
                  <a:tcPr marL="68580" marR="68580" marT="0" marB="0" anchor="ctr"/>
                </a:tc>
              </a:tr>
            </a:tbl>
          </a:graphicData>
        </a:graphic>
      </p:graphicFrame>
    </p:spTree>
    <p:custDataLst>
      <p:tags r:id="rId4"/>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876300" y="692785"/>
            <a:ext cx="7391400" cy="4114800"/>
          </a:xfrm>
          <a:noFill/>
          <a:ln>
            <a:noFill/>
          </a:ln>
        </p:spPr>
        <p:txBody>
          <a:bodyPr vert="horz" wrap="square" lIns="91440" tIns="45720" rIns="91440" bIns="45720" numCol="1" anchor="t" anchorCtr="0" compatLnSpc="1">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lvl="0" algn="l" defTabSz="914400">
              <a:lnSpc>
                <a:spcPct val="150000"/>
              </a:lnSpc>
              <a:buClrTx/>
              <a:buSzTx/>
              <a:buFontTx/>
            </a:pPr>
            <a:r>
              <a:rPr lang="zh-CN" altLang="en-US" kern="1200" dirty="0">
                <a:solidFill>
                  <a:schemeClr val="dk1"/>
                </a:solidFill>
                <a:latin typeface="隶书" panose="02010509060101010101" pitchFamily="49" charset="-122"/>
                <a:ea typeface="隶书" panose="02010509060101010101" pitchFamily="49" charset="-122"/>
                <a:sym typeface="+mn-ea"/>
              </a:rPr>
              <a:t>注意事项：</a:t>
            </a:r>
            <a:endParaRPr lang="zh-CN" altLang="en-US" kern="1200" dirty="0">
              <a:solidFill>
                <a:schemeClr val="dk1"/>
              </a:solidFill>
              <a:latin typeface="隶书" panose="02010509060101010101" pitchFamily="49" charset="-122"/>
              <a:ea typeface="隶书" panose="02010509060101010101" pitchFamily="49" charset="-122"/>
              <a:sym typeface="+mn-ea"/>
            </a:endParaRPr>
          </a:p>
          <a:p>
            <a:pPr lvl="0" algn="l" defTabSz="914400">
              <a:lnSpc>
                <a:spcPct val="150000"/>
              </a:lnSpc>
              <a:buClrTx/>
              <a:buSzTx/>
              <a:buFontTx/>
            </a:pPr>
            <a:r>
              <a:rPr lang="zh-CN" altLang="en-US" kern="1200" dirty="0">
                <a:solidFill>
                  <a:srgbClr val="FF0000"/>
                </a:solidFill>
                <a:latin typeface="隶书" panose="02010509060101010101" pitchFamily="49" charset="-122"/>
                <a:ea typeface="隶书" panose="02010509060101010101" pitchFamily="49" charset="-122"/>
                <a:sym typeface="+mn-ea"/>
              </a:rPr>
              <a:t>该指标应与企业有关研究开发会计科目或向税务部门提供</a:t>
            </a:r>
            <a:r>
              <a:rPr lang="zh-CN" altLang="en-US" kern="1200" dirty="0" smtClean="0">
                <a:solidFill>
                  <a:srgbClr val="FF0000"/>
                </a:solidFill>
                <a:latin typeface="隶书" panose="02010509060101010101" pitchFamily="49" charset="-122"/>
                <a:ea typeface="隶书" panose="02010509060101010101" pitchFamily="49" charset="-122"/>
                <a:sym typeface="+mn-ea"/>
              </a:rPr>
              <a:t>的研究</a:t>
            </a:r>
            <a:r>
              <a:rPr lang="zh-CN" altLang="en-US" kern="1200" dirty="0">
                <a:solidFill>
                  <a:srgbClr val="FF0000"/>
                </a:solidFill>
                <a:latin typeface="隶书" panose="02010509060101010101" pitchFamily="49" charset="-122"/>
                <a:ea typeface="隶书" panose="02010509060101010101" pitchFamily="49" charset="-122"/>
                <a:sym typeface="+mn-ea"/>
              </a:rPr>
              <a:t>开发辅助账中项目有关费用对应。</a:t>
            </a:r>
            <a:endParaRPr lang="zh-CN" altLang="en-US" kern="1200" dirty="0">
              <a:solidFill>
                <a:srgbClr val="FF0000"/>
              </a:solidFill>
              <a:latin typeface="隶书" panose="02010509060101010101" pitchFamily="49" charset="-122"/>
              <a:ea typeface="隶书" panose="02010509060101010101" pitchFamily="49" charset="-122"/>
              <a:sym typeface="+mn-ea"/>
            </a:endParaRPr>
          </a:p>
          <a:p>
            <a:pPr lvl="0" algn="l" defTabSz="914400">
              <a:lnSpc>
                <a:spcPct val="150000"/>
              </a:lnSpc>
              <a:buClrTx/>
              <a:buSzTx/>
              <a:buFontTx/>
            </a:pPr>
            <a:r>
              <a:rPr lang="zh-CN" altLang="en-US" kern="1200" dirty="0">
                <a:solidFill>
                  <a:schemeClr val="dk1"/>
                </a:solidFill>
                <a:latin typeface="隶书" panose="02010509060101010101" pitchFamily="49" charset="-122"/>
                <a:ea typeface="隶书" panose="02010509060101010101" pitchFamily="49" charset="-122"/>
                <a:sym typeface="+mn-ea"/>
              </a:rPr>
              <a:t>跨年研发项目，只填写当年支出费用</a:t>
            </a:r>
            <a:endParaRPr lang="zh-CN" altLang="en-US" kern="1200" dirty="0">
              <a:solidFill>
                <a:schemeClr val="dk1"/>
              </a:solidFill>
              <a:latin typeface="隶书" panose="02010509060101010101" pitchFamily="49" charset="-122"/>
              <a:ea typeface="隶书" panose="02010509060101010101" pitchFamily="49" charset="-122"/>
              <a:sym typeface="+mn-ea"/>
            </a:endParaRPr>
          </a:p>
        </p:txBody>
      </p:sp>
      <p:pic>
        <p:nvPicPr>
          <p:cNvPr id="2" name="图片 1"/>
          <p:cNvPicPr>
            <a:picLocks noChangeAspect="1"/>
          </p:cNvPicPr>
          <p:nvPr/>
        </p:nvPicPr>
        <p:blipFill>
          <a:blip r:embed="rId2"/>
          <a:stretch>
            <a:fillRect/>
          </a:stretch>
        </p:blipFill>
        <p:spPr>
          <a:xfrm>
            <a:off x="1763395" y="4807585"/>
            <a:ext cx="5473065" cy="1988820"/>
          </a:xfrm>
          <a:prstGeom prst="rect">
            <a:avLst/>
          </a:prstGeom>
        </p:spPr>
      </p:pic>
      <p:sp>
        <p:nvSpPr>
          <p:cNvPr id="4" name="文本框 3"/>
          <p:cNvSpPr txBox="1"/>
          <p:nvPr/>
        </p:nvSpPr>
        <p:spPr>
          <a:xfrm>
            <a:off x="2555875" y="6309360"/>
            <a:ext cx="889000" cy="368300"/>
          </a:xfrm>
          <a:prstGeom prst="rect">
            <a:avLst/>
          </a:prstGeom>
          <a:solidFill>
            <a:schemeClr val="bg1"/>
          </a:solidFill>
        </p:spPr>
        <p:txBody>
          <a:bodyPr wrap="square" rtlCol="0">
            <a:spAutoFit/>
          </a:bodyPr>
          <a:p>
            <a:r>
              <a:rPr lang="en-US" altLang="zh-CN" sz="1800"/>
              <a:t>2019</a:t>
            </a:r>
            <a:r>
              <a:rPr lang="zh-CN" altLang="en-US" sz="1800"/>
              <a:t>年</a:t>
            </a:r>
            <a:endParaRPr lang="zh-CN" altLang="en-US" sz="1800"/>
          </a:p>
        </p:txBody>
      </p:sp>
      <p:sp>
        <p:nvSpPr>
          <p:cNvPr id="5" name="文本框 4"/>
          <p:cNvSpPr txBox="1"/>
          <p:nvPr/>
        </p:nvSpPr>
        <p:spPr>
          <a:xfrm>
            <a:off x="3636010" y="6309360"/>
            <a:ext cx="889000" cy="368300"/>
          </a:xfrm>
          <a:prstGeom prst="rect">
            <a:avLst/>
          </a:prstGeom>
          <a:solidFill>
            <a:schemeClr val="bg1"/>
          </a:solidFill>
        </p:spPr>
        <p:txBody>
          <a:bodyPr wrap="square" rtlCol="0">
            <a:spAutoFit/>
          </a:bodyPr>
          <a:p>
            <a:r>
              <a:rPr lang="en-US" altLang="zh-CN" sz="1800"/>
              <a:t>2020</a:t>
            </a:r>
            <a:r>
              <a:rPr lang="zh-CN" altLang="en-US" sz="1800"/>
              <a:t>年</a:t>
            </a:r>
            <a:endParaRPr lang="zh-CN" altLang="en-US" sz="1800"/>
          </a:p>
        </p:txBody>
      </p:sp>
      <p:sp>
        <p:nvSpPr>
          <p:cNvPr id="6" name="文本框 5"/>
          <p:cNvSpPr txBox="1"/>
          <p:nvPr/>
        </p:nvSpPr>
        <p:spPr>
          <a:xfrm>
            <a:off x="4787900" y="6309360"/>
            <a:ext cx="889000" cy="368300"/>
          </a:xfrm>
          <a:prstGeom prst="rect">
            <a:avLst/>
          </a:prstGeom>
          <a:solidFill>
            <a:schemeClr val="bg1"/>
          </a:solidFill>
        </p:spPr>
        <p:txBody>
          <a:bodyPr wrap="square" rtlCol="0">
            <a:spAutoFit/>
          </a:bodyPr>
          <a:p>
            <a:r>
              <a:rPr lang="en-US" altLang="zh-CN" sz="1800"/>
              <a:t>2021</a:t>
            </a:r>
            <a:r>
              <a:rPr lang="zh-CN" altLang="en-US" sz="1800"/>
              <a:t>年</a:t>
            </a:r>
            <a:endParaRPr lang="zh-CN" altLang="en-US" sz="1800"/>
          </a:p>
        </p:txBody>
      </p:sp>
      <p:sp>
        <p:nvSpPr>
          <p:cNvPr id="7" name="文本框 6"/>
          <p:cNvSpPr txBox="1"/>
          <p:nvPr/>
        </p:nvSpPr>
        <p:spPr>
          <a:xfrm>
            <a:off x="5939790" y="6309360"/>
            <a:ext cx="889000" cy="368300"/>
          </a:xfrm>
          <a:prstGeom prst="rect">
            <a:avLst/>
          </a:prstGeom>
          <a:solidFill>
            <a:schemeClr val="bg1"/>
          </a:solidFill>
        </p:spPr>
        <p:txBody>
          <a:bodyPr wrap="square" rtlCol="0">
            <a:spAutoFit/>
          </a:bodyPr>
          <a:p>
            <a:r>
              <a:rPr lang="en-US" altLang="zh-CN" sz="1800"/>
              <a:t>2022</a:t>
            </a:r>
            <a:r>
              <a:rPr lang="zh-CN" altLang="en-US" sz="1800"/>
              <a:t>年</a:t>
            </a:r>
            <a:endParaRPr lang="zh-CN" altLang="en-US" sz="1800"/>
          </a:p>
        </p:txBody>
      </p:sp>
    </p:spTree>
    <p:custDataLst>
      <p:tags r:id="rId3"/>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p:cNvSpPr>
          <p:nvPr>
            <p:ph type="title" idx="4294967295"/>
          </p:nvPr>
        </p:nvSpPr>
        <p:spPr>
          <a:xfrm>
            <a:off x="571183" y="332740"/>
            <a:ext cx="8385175" cy="1325563"/>
          </a:xfrm>
          <a:noFill/>
          <a:ln>
            <a:noFill/>
          </a:ln>
        </p:spPr>
        <p:txBody>
          <a:bodyPr vert="horz" wrap="square" lIns="91440" tIns="45720" rIns="91440" bIns="45720" numCol="1" anchor="ctr" anchorCtr="0" compatLnSpc="1">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9pPr>
          </a:lstStyle>
          <a:p>
            <a:pPr lvl="0" algn="ctr" defTabSz="914400" eaLnBrk="1" hangingPunct="1">
              <a:lnSpc>
                <a:spcPts val="4000"/>
              </a:lnSpc>
              <a:buClrTx/>
              <a:buSzTx/>
              <a:buFontTx/>
            </a:pPr>
            <a:r>
              <a:rPr lang="zh-CN" altLang="zh-CN" sz="3200" dirty="0">
                <a:solidFill>
                  <a:schemeClr val="tx1"/>
                </a:solidFill>
                <a:latin typeface="汉仪尚巍手书W" panose="00020600040101010101" pitchFamily="18" charset="-122"/>
                <a:cs typeface="汉仪尚巍手书W" panose="00020600040101010101" pitchFamily="18" charset="-122"/>
                <a:sym typeface="+mn-ea"/>
              </a:rPr>
              <a:t>《企业研究开发项目情况》（107-1）</a:t>
            </a:r>
            <a:endParaRPr lang="zh-CN" altLang="zh-CN" sz="3200" dirty="0">
              <a:solidFill>
                <a:schemeClr val="tx1"/>
              </a:solidFill>
              <a:latin typeface="汉仪尚巍手书W" panose="00020600040101010101" pitchFamily="18" charset="-122"/>
              <a:cs typeface="汉仪尚巍手书W" panose="00020600040101010101" pitchFamily="18" charset="-122"/>
              <a:sym typeface="+mn-ea"/>
            </a:endParaRPr>
          </a:p>
        </p:txBody>
      </p:sp>
      <p:sp>
        <p:nvSpPr>
          <p:cNvPr id="26627" name="Rectangle 3"/>
          <p:cNvSpPr txBox="1">
            <a:spLocks noChangeArrowheads="1"/>
          </p:cNvSpPr>
          <p:nvPr/>
        </p:nvSpPr>
        <p:spPr bwMode="auto">
          <a:xfrm>
            <a:off x="855345" y="3501390"/>
            <a:ext cx="7817485" cy="2773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ts val="5000"/>
              </a:lnSpc>
              <a:spcBef>
                <a:spcPts val="1000"/>
              </a:spcBef>
              <a:spcAft>
                <a:spcPct val="0"/>
              </a:spcAft>
              <a:buClrTx/>
              <a:buSzTx/>
              <a:buFont typeface="Arial" panose="020B0604020202020204" pitchFamily="34" charset="0"/>
              <a:buNone/>
              <a:defRPr/>
            </a:pPr>
            <a:r>
              <a:rPr lang="zh-CN" altLang="en-US" b="1" dirty="0" smtClean="0">
                <a:solidFill>
                  <a:srgbClr val="FF0000"/>
                </a:solidFill>
                <a:latin typeface="隶书" panose="02010509060101010101" pitchFamily="49" charset="-122"/>
                <a:ea typeface="隶书" panose="02010509060101010101" pitchFamily="49" charset="-122"/>
                <a:cs typeface="隶书" panose="02010509060101010101" pitchFamily="49" charset="-122"/>
                <a:sym typeface="+mn-ea"/>
              </a:rPr>
              <a:t>新增</a:t>
            </a:r>
            <a:r>
              <a:rPr kumimoji="0" lang="zh-CN" altLang="en-US" b="1" i="0" u="none" strike="noStrike" kern="1200" cap="none" spc="0" normalizeH="0" baseline="0" noProof="0" dirty="0" smtClean="0">
                <a:ln>
                  <a:noFill/>
                </a:ln>
                <a:solidFill>
                  <a:srgbClr val="FF0000"/>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指标</a:t>
            </a:r>
            <a:r>
              <a:rPr kumimoji="0" lang="zh-CN" altLang="en-US" b="1" i="0" u="none" strike="noStrike" kern="1200" cap="none" spc="0" normalizeH="0" baseline="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：用于科学原理的探索发现</a:t>
            </a:r>
            <a:endParaRPr kumimoji="0" lang="zh-CN" altLang="en-US" b="1" i="0" u="none" strike="noStrike" kern="1200" cap="none" spc="0" normalizeH="0" baseline="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endParaRPr>
          </a:p>
          <a:p>
            <a:pPr marL="0" marR="0" lvl="0" indent="0" algn="l" defTabSz="914400" rtl="0" eaLnBrk="1" fontAlgn="base" latinLnBrk="0" hangingPunct="1">
              <a:lnSpc>
                <a:spcPts val="5000"/>
              </a:lnSpc>
              <a:spcBef>
                <a:spcPts val="1000"/>
              </a:spcBef>
              <a:spcAft>
                <a:spcPct val="0"/>
              </a:spcAft>
              <a:buClrTx/>
              <a:buSzTx/>
              <a:buFont typeface="Arial" panose="020B0604020202020204" pitchFamily="34" charset="0"/>
              <a:buNone/>
              <a:defRPr/>
            </a:pPr>
            <a:r>
              <a:rPr kumimoji="0" lang="zh-CN" altLang="en-US" b="1" i="0" u="none" strike="noStrike" kern="1200" cap="none" spc="0" normalizeH="0" baseline="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指报告期内研究开发项目中用于开展相关基础理论（原理）研究的经费支出，包括纯理论研究项目的全部经费支出，也包括一般项目中涉及科学理论（原理）研究部分的支出。</a:t>
            </a:r>
            <a:endParaRPr kumimoji="0" lang="zh-CN" altLang="en-US" b="1" i="0" u="none" strike="noStrike" kern="1200" cap="none" spc="0" normalizeH="0" baseline="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endParaRPr>
          </a:p>
        </p:txBody>
      </p:sp>
      <p:pic>
        <p:nvPicPr>
          <p:cNvPr id="6" name="图片 5"/>
          <p:cNvPicPr>
            <a:picLocks noChangeAspect="1"/>
          </p:cNvPicPr>
          <p:nvPr/>
        </p:nvPicPr>
        <p:blipFill>
          <a:blip r:embed="rId1"/>
          <a:srcRect r="224" b="22516"/>
          <a:stretch>
            <a:fillRect/>
          </a:stretch>
        </p:blipFill>
        <p:spPr>
          <a:xfrm>
            <a:off x="683867" y="1413190"/>
            <a:ext cx="8020078" cy="2162175"/>
          </a:xfrm>
          <a:prstGeom prst="rect">
            <a:avLst/>
          </a:prstGeom>
          <a:noFill/>
          <a:ln>
            <a:noFill/>
          </a:ln>
        </p:spPr>
      </p:pic>
      <p:sp>
        <p:nvSpPr>
          <p:cNvPr id="4" name="矩形 3"/>
          <p:cNvSpPr/>
          <p:nvPr>
            <p:custDataLst>
              <p:tags r:id="rId2"/>
            </p:custDataLst>
          </p:nvPr>
        </p:nvSpPr>
        <p:spPr>
          <a:xfrm>
            <a:off x="6948186" y="1430335"/>
            <a:ext cx="1643074" cy="2143140"/>
          </a:xfrm>
          <a:prstGeom prst="rect">
            <a:avLst/>
          </a:prstGeom>
          <a:noFill/>
          <a:ln w="25400" cmpd="sng">
            <a:solidFill>
              <a:srgbClr val="FF0000"/>
            </a:solidFill>
            <a:prstDash val="solid"/>
          </a:ln>
        </p:spPr>
        <p:txBody>
          <a:bodyPr vert="horz" wrap="square" lIns="91440" tIns="45720" rIns="91440" bIns="45720" numCol="1" anchor="t"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3600" b="0" i="0" u="none" strike="noStrike" cap="none" normalizeH="0" baseline="0" smtClean="0">
              <a:ln>
                <a:noFill/>
              </a:ln>
              <a:solidFill>
                <a:schemeClr val="dk1"/>
              </a:solidFill>
              <a:effectLst/>
              <a:latin typeface="隶书" panose="02010509060101010101" pitchFamily="49" charset="-122"/>
              <a:ea typeface="隶书" panose="02010509060101010101" pitchFamily="49" charset="-122"/>
            </a:endParaRPr>
          </a:p>
        </p:txBody>
      </p:sp>
      <p:grpSp>
        <p:nvGrpSpPr>
          <p:cNvPr id="7" name="组合 6" descr="7b0a202020202274657874626f78223a20227b5c2263617465676f72795f69645c223a31303430392c5c2269645c223a32303334323131327d220a7d0a"/>
          <p:cNvGrpSpPr/>
          <p:nvPr/>
        </p:nvGrpSpPr>
        <p:grpSpPr>
          <a:xfrm>
            <a:off x="868483" y="219057"/>
            <a:ext cx="5577209" cy="3120393"/>
            <a:chOff x="5657" y="3643"/>
            <a:chExt cx="7883" cy="3516"/>
          </a:xfrm>
        </p:grpSpPr>
        <p:grpSp>
          <p:nvGrpSpPr>
            <p:cNvPr id="8" name="图形 7"/>
            <p:cNvGrpSpPr/>
            <p:nvPr/>
          </p:nvGrpSpPr>
          <p:grpSpPr>
            <a:xfrm>
              <a:off x="5657" y="3643"/>
              <a:ext cx="7883" cy="3516"/>
              <a:chOff x="3590925" y="2313294"/>
              <a:chExt cx="5006018" cy="2232814"/>
            </a:xfrm>
          </p:grpSpPr>
          <p:sp>
            <p:nvSpPr>
              <p:cNvPr id="10" name="任意多边形: 形状 9"/>
              <p:cNvSpPr/>
              <p:nvPr/>
            </p:nvSpPr>
            <p:spPr>
              <a:xfrm>
                <a:off x="3760736" y="2476088"/>
                <a:ext cx="4836207" cy="2070020"/>
              </a:xfrm>
              <a:custGeom>
                <a:avLst/>
                <a:gdLst>
                  <a:gd name="connsiteX0" fmla="*/ 4736487 w 4836207"/>
                  <a:gd name="connsiteY0" fmla="*/ 1561988 h 2070020"/>
                  <a:gd name="connsiteX1" fmla="*/ 4740697 w 4836207"/>
                  <a:gd name="connsiteY1" fmla="*/ 440669 h 2070020"/>
                  <a:gd name="connsiteX2" fmla="*/ 4570885 w 4836207"/>
                  <a:gd name="connsiteY2" fmla="*/ 92625 h 2070020"/>
                  <a:gd name="connsiteX3" fmla="*/ 4300028 w 4836207"/>
                  <a:gd name="connsiteY3" fmla="*/ 0 h 2070020"/>
                  <a:gd name="connsiteX4" fmla="*/ 4197580 w 4836207"/>
                  <a:gd name="connsiteY4" fmla="*/ 0 h 2070020"/>
                  <a:gd name="connsiteX5" fmla="*/ 440669 w 4836207"/>
                  <a:gd name="connsiteY5" fmla="*/ 0 h 2070020"/>
                  <a:gd name="connsiteX6" fmla="*/ 0 w 4836207"/>
                  <a:gd name="connsiteY6" fmla="*/ 440669 h 2070020"/>
                  <a:gd name="connsiteX7" fmla="*/ 0 w 4836207"/>
                  <a:gd name="connsiteY7" fmla="*/ 1432875 h 2070020"/>
                  <a:gd name="connsiteX8" fmla="*/ 22454 w 4836207"/>
                  <a:gd name="connsiteY8" fmla="*/ 1573216 h 2070020"/>
                  <a:gd name="connsiteX9" fmla="*/ 85608 w 4836207"/>
                  <a:gd name="connsiteY9" fmla="*/ 1693908 h 2070020"/>
                  <a:gd name="connsiteX10" fmla="*/ 440669 w 4836207"/>
                  <a:gd name="connsiteY10" fmla="*/ 1872141 h 2070020"/>
                  <a:gd name="connsiteX11" fmla="*/ 4270557 w 4836207"/>
                  <a:gd name="connsiteY11" fmla="*/ 1872141 h 2070020"/>
                  <a:gd name="connsiteX12" fmla="*/ 4831918 w 4836207"/>
                  <a:gd name="connsiteY12" fmla="*/ 2070021 h 2070020"/>
                  <a:gd name="connsiteX13" fmla="*/ 4736487 w 4836207"/>
                  <a:gd name="connsiteY13" fmla="*/ 1561988 h 207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36207" h="2070020">
                    <a:moveTo>
                      <a:pt x="4736487" y="1561988"/>
                    </a:moveTo>
                    <a:cubicBezTo>
                      <a:pt x="4739293" y="1540937"/>
                      <a:pt x="4740697" y="440669"/>
                      <a:pt x="4740697" y="440669"/>
                    </a:cubicBezTo>
                    <a:cubicBezTo>
                      <a:pt x="4740697" y="298925"/>
                      <a:pt x="4674737" y="174022"/>
                      <a:pt x="4570885" y="92625"/>
                    </a:cubicBezTo>
                    <a:cubicBezTo>
                      <a:pt x="4496505" y="35085"/>
                      <a:pt x="4402476" y="0"/>
                      <a:pt x="4300028" y="0"/>
                    </a:cubicBezTo>
                    <a:lnTo>
                      <a:pt x="4197580" y="0"/>
                    </a:lnTo>
                    <a:lnTo>
                      <a:pt x="440669" y="0"/>
                    </a:lnTo>
                    <a:cubicBezTo>
                      <a:pt x="197880" y="0"/>
                      <a:pt x="0" y="196477"/>
                      <a:pt x="0" y="440669"/>
                    </a:cubicBezTo>
                    <a:lnTo>
                      <a:pt x="0" y="1432875"/>
                    </a:lnTo>
                    <a:cubicBezTo>
                      <a:pt x="0" y="1481994"/>
                      <a:pt x="8420" y="1529710"/>
                      <a:pt x="22454" y="1573216"/>
                    </a:cubicBezTo>
                    <a:cubicBezTo>
                      <a:pt x="36488" y="1616721"/>
                      <a:pt x="58943" y="1657420"/>
                      <a:pt x="85608" y="1693908"/>
                    </a:cubicBezTo>
                    <a:cubicBezTo>
                      <a:pt x="165602" y="1801971"/>
                      <a:pt x="294715" y="1872141"/>
                      <a:pt x="440669" y="1872141"/>
                    </a:cubicBezTo>
                    <a:lnTo>
                      <a:pt x="4270557" y="1872141"/>
                    </a:lnTo>
                    <a:cubicBezTo>
                      <a:pt x="4437562" y="1877754"/>
                      <a:pt x="4660703" y="1912839"/>
                      <a:pt x="4831918" y="2070021"/>
                    </a:cubicBezTo>
                    <a:cubicBezTo>
                      <a:pt x="4831918" y="2070021"/>
                      <a:pt x="4867003" y="1772499"/>
                      <a:pt x="4736487" y="1561988"/>
                    </a:cubicBezTo>
                    <a:close/>
                  </a:path>
                </a:pathLst>
              </a:custGeom>
              <a:solidFill>
                <a:srgbClr val="E9E9EB"/>
              </a:solidFill>
              <a:ln w="14034"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11" name="图形 7"/>
              <p:cNvGrpSpPr/>
              <p:nvPr/>
            </p:nvGrpSpPr>
            <p:grpSpPr>
              <a:xfrm>
                <a:off x="3618993" y="2342758"/>
                <a:ext cx="4892263" cy="2067225"/>
                <a:chOff x="3618993" y="2342758"/>
                <a:chExt cx="4892263" cy="2067225"/>
              </a:xfrm>
            </p:grpSpPr>
            <p:sp>
              <p:nvSpPr>
                <p:cNvPr id="13" name="任意多边形: 形状 11"/>
                <p:cNvSpPr/>
                <p:nvPr/>
              </p:nvSpPr>
              <p:spPr>
                <a:xfrm>
                  <a:off x="3704600" y="2433986"/>
                  <a:ext cx="4806656" cy="1975997"/>
                </a:xfrm>
                <a:custGeom>
                  <a:avLst/>
                  <a:gdLst>
                    <a:gd name="connsiteX0" fmla="*/ 4650879 w 4806656"/>
                    <a:gd name="connsiteY0" fmla="*/ 1469364 h 1975997"/>
                    <a:gd name="connsiteX1" fmla="*/ 4655089 w 4806656"/>
                    <a:gd name="connsiteY1" fmla="*/ 348044 h 1975997"/>
                    <a:gd name="connsiteX2" fmla="*/ 4485278 w 4806656"/>
                    <a:gd name="connsiteY2" fmla="*/ 0 h 1975997"/>
                    <a:gd name="connsiteX3" fmla="*/ 4548431 w 4806656"/>
                    <a:gd name="connsiteY3" fmla="*/ 317169 h 1975997"/>
                    <a:gd name="connsiteX4" fmla="*/ 4548431 w 4806656"/>
                    <a:gd name="connsiteY4" fmla="*/ 1500239 h 1975997"/>
                    <a:gd name="connsiteX5" fmla="*/ 4646669 w 4806656"/>
                    <a:gd name="connsiteY5" fmla="*/ 1737414 h 1975997"/>
                    <a:gd name="connsiteX6" fmla="*/ 4176529 w 4806656"/>
                    <a:gd name="connsiteY6" fmla="*/ 1634965 h 1975997"/>
                    <a:gd name="connsiteX7" fmla="*/ 254016 w 4806656"/>
                    <a:gd name="connsiteY7" fmla="*/ 1634965 h 1975997"/>
                    <a:gd name="connsiteX8" fmla="*/ 0 w 4806656"/>
                    <a:gd name="connsiteY8" fmla="*/ 1598477 h 1975997"/>
                    <a:gd name="connsiteX9" fmla="*/ 355061 w 4806656"/>
                    <a:gd name="connsiteY9" fmla="*/ 1778113 h 1975997"/>
                    <a:gd name="connsiteX10" fmla="*/ 4184949 w 4806656"/>
                    <a:gd name="connsiteY10" fmla="*/ 1778113 h 1975997"/>
                    <a:gd name="connsiteX11" fmla="*/ 4806657 w 4806656"/>
                    <a:gd name="connsiteY11" fmla="*/ 1975992 h 1975997"/>
                    <a:gd name="connsiteX12" fmla="*/ 4650879 w 4806656"/>
                    <a:gd name="connsiteY12" fmla="*/ 1469364 h 197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06656" h="1975997">
                      <a:moveTo>
                        <a:pt x="4650879" y="1469364"/>
                      </a:moveTo>
                      <a:cubicBezTo>
                        <a:pt x="4653686" y="1448313"/>
                        <a:pt x="4655089" y="348044"/>
                        <a:pt x="4655089" y="348044"/>
                      </a:cubicBezTo>
                      <a:cubicBezTo>
                        <a:pt x="4655089" y="206300"/>
                        <a:pt x="4589129" y="81397"/>
                        <a:pt x="4485278" y="0"/>
                      </a:cubicBezTo>
                      <a:cubicBezTo>
                        <a:pt x="4566675" y="162795"/>
                        <a:pt x="4548431" y="317169"/>
                        <a:pt x="4548431" y="317169"/>
                      </a:cubicBezTo>
                      <a:lnTo>
                        <a:pt x="4548431" y="1500239"/>
                      </a:lnTo>
                      <a:cubicBezTo>
                        <a:pt x="4635441" y="1574619"/>
                        <a:pt x="4646669" y="1737414"/>
                        <a:pt x="4646669" y="1737414"/>
                      </a:cubicBezTo>
                      <a:cubicBezTo>
                        <a:pt x="4415107" y="1627948"/>
                        <a:pt x="4176529" y="1634965"/>
                        <a:pt x="4176529" y="1634965"/>
                      </a:cubicBezTo>
                      <a:cubicBezTo>
                        <a:pt x="4176529" y="1634965"/>
                        <a:pt x="583816" y="1641982"/>
                        <a:pt x="254016" y="1634965"/>
                      </a:cubicBezTo>
                      <a:cubicBezTo>
                        <a:pt x="141744" y="1632159"/>
                        <a:pt x="60346" y="1616721"/>
                        <a:pt x="0" y="1598477"/>
                      </a:cubicBezTo>
                      <a:cubicBezTo>
                        <a:pt x="79994" y="1707942"/>
                        <a:pt x="209107" y="1778113"/>
                        <a:pt x="355061" y="1778113"/>
                      </a:cubicBezTo>
                      <a:lnTo>
                        <a:pt x="4184949" y="1778113"/>
                      </a:lnTo>
                      <a:cubicBezTo>
                        <a:pt x="4351954" y="1783726"/>
                        <a:pt x="4643862" y="1814601"/>
                        <a:pt x="4806657" y="1975992"/>
                      </a:cubicBezTo>
                      <a:cubicBezTo>
                        <a:pt x="4805253" y="1977396"/>
                        <a:pt x="4781395" y="1679874"/>
                        <a:pt x="4650879" y="1469364"/>
                      </a:cubicBezTo>
                      <a:close/>
                    </a:path>
                  </a:pathLst>
                </a:custGeom>
                <a:solidFill>
                  <a:srgbClr val="C9C9C9"/>
                </a:solidFill>
                <a:ln w="14034"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 name="任意多边形: 形状 12"/>
                <p:cNvSpPr/>
                <p:nvPr/>
              </p:nvSpPr>
              <p:spPr>
                <a:xfrm>
                  <a:off x="3618993" y="2342758"/>
                  <a:ext cx="4732276" cy="1830045"/>
                </a:xfrm>
                <a:custGeom>
                  <a:avLst/>
                  <a:gdLst>
                    <a:gd name="connsiteX0" fmla="*/ 4634038 w 4732276"/>
                    <a:gd name="connsiteY0" fmla="*/ 1592871 h 1830045"/>
                    <a:gd name="connsiteX1" fmla="*/ 4634038 w 4732276"/>
                    <a:gd name="connsiteY1" fmla="*/ 409801 h 1830045"/>
                    <a:gd name="connsiteX2" fmla="*/ 4570885 w 4732276"/>
                    <a:gd name="connsiteY2" fmla="*/ 92632 h 1830045"/>
                    <a:gd name="connsiteX3" fmla="*/ 4300028 w 4732276"/>
                    <a:gd name="connsiteY3" fmla="*/ 7 h 1830045"/>
                    <a:gd name="connsiteX4" fmla="*/ 4197580 w 4732276"/>
                    <a:gd name="connsiteY4" fmla="*/ 7 h 1830045"/>
                    <a:gd name="connsiteX5" fmla="*/ 440669 w 4732276"/>
                    <a:gd name="connsiteY5" fmla="*/ 7 h 1830045"/>
                    <a:gd name="connsiteX6" fmla="*/ 0 w 4732276"/>
                    <a:gd name="connsiteY6" fmla="*/ 439273 h 1830045"/>
                    <a:gd name="connsiteX7" fmla="*/ 0 w 4732276"/>
                    <a:gd name="connsiteY7" fmla="*/ 1430076 h 1830045"/>
                    <a:gd name="connsiteX8" fmla="*/ 22454 w 4732276"/>
                    <a:gd name="connsiteY8" fmla="*/ 1570416 h 1830045"/>
                    <a:gd name="connsiteX9" fmla="*/ 85608 w 4732276"/>
                    <a:gd name="connsiteY9" fmla="*/ 1691109 h 1830045"/>
                    <a:gd name="connsiteX10" fmla="*/ 339624 w 4732276"/>
                    <a:gd name="connsiteY10" fmla="*/ 1727598 h 1830045"/>
                    <a:gd name="connsiteX11" fmla="*/ 4262136 w 4732276"/>
                    <a:gd name="connsiteY11" fmla="*/ 1727598 h 1830045"/>
                    <a:gd name="connsiteX12" fmla="*/ 4732277 w 4732276"/>
                    <a:gd name="connsiteY12" fmla="*/ 1830046 h 1830045"/>
                    <a:gd name="connsiteX13" fmla="*/ 4634038 w 4732276"/>
                    <a:gd name="connsiteY13" fmla="*/ 1592871 h 1830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32276" h="1830045">
                      <a:moveTo>
                        <a:pt x="4634038" y="1592871"/>
                      </a:moveTo>
                      <a:lnTo>
                        <a:pt x="4634038" y="409801"/>
                      </a:lnTo>
                      <a:cubicBezTo>
                        <a:pt x="4634038" y="409801"/>
                        <a:pt x="4652282" y="255427"/>
                        <a:pt x="4570885" y="92632"/>
                      </a:cubicBezTo>
                      <a:cubicBezTo>
                        <a:pt x="4496505" y="35093"/>
                        <a:pt x="4402477" y="7"/>
                        <a:pt x="4300028" y="7"/>
                      </a:cubicBezTo>
                      <a:lnTo>
                        <a:pt x="4197580" y="7"/>
                      </a:lnTo>
                      <a:lnTo>
                        <a:pt x="440669" y="7"/>
                      </a:lnTo>
                      <a:cubicBezTo>
                        <a:pt x="197880" y="-1396"/>
                        <a:pt x="0" y="195081"/>
                        <a:pt x="0" y="439273"/>
                      </a:cubicBezTo>
                      <a:lnTo>
                        <a:pt x="0" y="1430076"/>
                      </a:lnTo>
                      <a:cubicBezTo>
                        <a:pt x="0" y="1479195"/>
                        <a:pt x="8420" y="1526911"/>
                        <a:pt x="22454" y="1570416"/>
                      </a:cubicBezTo>
                      <a:cubicBezTo>
                        <a:pt x="36488" y="1613922"/>
                        <a:pt x="58943" y="1654621"/>
                        <a:pt x="85608" y="1691109"/>
                      </a:cubicBezTo>
                      <a:cubicBezTo>
                        <a:pt x="144551" y="1710757"/>
                        <a:pt x="227351" y="1726194"/>
                        <a:pt x="339624" y="1727598"/>
                      </a:cubicBezTo>
                      <a:cubicBezTo>
                        <a:pt x="669423" y="1734615"/>
                        <a:pt x="4262136" y="1727598"/>
                        <a:pt x="4262136" y="1727598"/>
                      </a:cubicBezTo>
                      <a:cubicBezTo>
                        <a:pt x="4262136" y="1727598"/>
                        <a:pt x="4500715" y="1720581"/>
                        <a:pt x="4732277" y="1830046"/>
                      </a:cubicBezTo>
                      <a:cubicBezTo>
                        <a:pt x="4732277" y="1830046"/>
                        <a:pt x="4721049" y="1665848"/>
                        <a:pt x="4634038" y="1592871"/>
                      </a:cubicBezTo>
                      <a:close/>
                    </a:path>
                  </a:pathLst>
                </a:custGeom>
                <a:solidFill>
                  <a:srgbClr val="FFFFFF"/>
                </a:solidFill>
                <a:ln w="14034"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12" name="任意多边形: 形状 13"/>
              <p:cNvSpPr/>
              <p:nvPr/>
            </p:nvSpPr>
            <p:spPr>
              <a:xfrm>
                <a:off x="3590925" y="2313294"/>
                <a:ext cx="4948578" cy="2126156"/>
              </a:xfrm>
              <a:custGeom>
                <a:avLst/>
                <a:gdLst>
                  <a:gd name="connsiteX0" fmla="*/ 4918929 w 4948578"/>
                  <a:gd name="connsiteY0" fmla="*/ 2126157 h 2126156"/>
                  <a:gd name="connsiteX1" fmla="*/ 4899281 w 4948578"/>
                  <a:gd name="connsiteY1" fmla="*/ 2117736 h 2126156"/>
                  <a:gd name="connsiteX2" fmla="*/ 4297222 w 4948578"/>
                  <a:gd name="connsiteY2" fmla="*/ 1928277 h 2126156"/>
                  <a:gd name="connsiteX3" fmla="*/ 468737 w 4948578"/>
                  <a:gd name="connsiteY3" fmla="*/ 1928277 h 2126156"/>
                  <a:gd name="connsiteX4" fmla="*/ 0 w 4948578"/>
                  <a:gd name="connsiteY4" fmla="*/ 1459540 h 2126156"/>
                  <a:gd name="connsiteX5" fmla="*/ 0 w 4948578"/>
                  <a:gd name="connsiteY5" fmla="*/ 468737 h 2126156"/>
                  <a:gd name="connsiteX6" fmla="*/ 468737 w 4948578"/>
                  <a:gd name="connsiteY6" fmla="*/ 0 h 2126156"/>
                  <a:gd name="connsiteX7" fmla="*/ 4329500 w 4948578"/>
                  <a:gd name="connsiteY7" fmla="*/ 0 h 2126156"/>
                  <a:gd name="connsiteX8" fmla="*/ 4798236 w 4948578"/>
                  <a:gd name="connsiteY8" fmla="*/ 468737 h 2126156"/>
                  <a:gd name="connsiteX9" fmla="*/ 4794026 w 4948578"/>
                  <a:gd name="connsiteY9" fmla="*/ 1581636 h 2126156"/>
                  <a:gd name="connsiteX10" fmla="*/ 4948401 w 4948578"/>
                  <a:gd name="connsiteY10" fmla="*/ 2095282 h 2126156"/>
                  <a:gd name="connsiteX11" fmla="*/ 4931560 w 4948578"/>
                  <a:gd name="connsiteY11" fmla="*/ 2123350 h 2126156"/>
                  <a:gd name="connsiteX12" fmla="*/ 4918929 w 4948578"/>
                  <a:gd name="connsiteY12" fmla="*/ 2126157 h 2126156"/>
                  <a:gd name="connsiteX13" fmla="*/ 468737 w 4948578"/>
                  <a:gd name="connsiteY13" fmla="*/ 56136 h 2126156"/>
                  <a:gd name="connsiteX14" fmla="*/ 56136 w 4948578"/>
                  <a:gd name="connsiteY14" fmla="*/ 468737 h 2126156"/>
                  <a:gd name="connsiteX15" fmla="*/ 56136 w 4948578"/>
                  <a:gd name="connsiteY15" fmla="*/ 1459540 h 2126156"/>
                  <a:gd name="connsiteX16" fmla="*/ 468737 w 4948578"/>
                  <a:gd name="connsiteY16" fmla="*/ 1872141 h 2126156"/>
                  <a:gd name="connsiteX17" fmla="*/ 4298625 w 4948578"/>
                  <a:gd name="connsiteY17" fmla="*/ 1872141 h 2126156"/>
                  <a:gd name="connsiteX18" fmla="*/ 4882440 w 4948578"/>
                  <a:gd name="connsiteY18" fmla="*/ 2029322 h 2126156"/>
                  <a:gd name="connsiteX19" fmla="*/ 4740697 w 4948578"/>
                  <a:gd name="connsiteY19" fmla="*/ 1604091 h 2126156"/>
                  <a:gd name="connsiteX20" fmla="*/ 4736487 w 4948578"/>
                  <a:gd name="connsiteY20" fmla="*/ 1585846 h 2126156"/>
                  <a:gd name="connsiteX21" fmla="*/ 4740697 w 4948578"/>
                  <a:gd name="connsiteY21" fmla="*/ 468737 h 2126156"/>
                  <a:gd name="connsiteX22" fmla="*/ 4328096 w 4948578"/>
                  <a:gd name="connsiteY22" fmla="*/ 56136 h 2126156"/>
                  <a:gd name="connsiteX23" fmla="*/ 468737 w 4948578"/>
                  <a:gd name="connsiteY23" fmla="*/ 56136 h 2126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948578" h="2126156">
                    <a:moveTo>
                      <a:pt x="4918929" y="2126157"/>
                    </a:moveTo>
                    <a:cubicBezTo>
                      <a:pt x="4911912" y="2126157"/>
                      <a:pt x="4904895" y="2123350"/>
                      <a:pt x="4899281" y="2117736"/>
                    </a:cubicBezTo>
                    <a:cubicBezTo>
                      <a:pt x="4751924" y="1971782"/>
                      <a:pt x="4490891" y="1933891"/>
                      <a:pt x="4297222" y="1928277"/>
                    </a:cubicBezTo>
                    <a:lnTo>
                      <a:pt x="468737" y="1928277"/>
                    </a:lnTo>
                    <a:cubicBezTo>
                      <a:pt x="210511" y="1928277"/>
                      <a:pt x="0" y="1717766"/>
                      <a:pt x="0" y="1459540"/>
                    </a:cubicBezTo>
                    <a:lnTo>
                      <a:pt x="0" y="468737"/>
                    </a:lnTo>
                    <a:cubicBezTo>
                      <a:pt x="0" y="210511"/>
                      <a:pt x="210511" y="0"/>
                      <a:pt x="468737" y="0"/>
                    </a:cubicBezTo>
                    <a:lnTo>
                      <a:pt x="4329500" y="0"/>
                    </a:lnTo>
                    <a:cubicBezTo>
                      <a:pt x="4587726" y="0"/>
                      <a:pt x="4798236" y="210511"/>
                      <a:pt x="4798236" y="468737"/>
                    </a:cubicBezTo>
                    <a:cubicBezTo>
                      <a:pt x="4798236" y="712929"/>
                      <a:pt x="4796833" y="1476381"/>
                      <a:pt x="4794026" y="1581636"/>
                    </a:cubicBezTo>
                    <a:cubicBezTo>
                      <a:pt x="4923139" y="1794954"/>
                      <a:pt x="4946997" y="2082651"/>
                      <a:pt x="4948401" y="2095282"/>
                    </a:cubicBezTo>
                    <a:cubicBezTo>
                      <a:pt x="4949804" y="2106509"/>
                      <a:pt x="4942787" y="2117736"/>
                      <a:pt x="4931560" y="2123350"/>
                    </a:cubicBezTo>
                    <a:cubicBezTo>
                      <a:pt x="4927350" y="2126157"/>
                      <a:pt x="4923139" y="2126157"/>
                      <a:pt x="4918929" y="2126157"/>
                    </a:cubicBezTo>
                    <a:close/>
                    <a:moveTo>
                      <a:pt x="468737" y="56136"/>
                    </a:moveTo>
                    <a:cubicBezTo>
                      <a:pt x="241385" y="56136"/>
                      <a:pt x="56136" y="241385"/>
                      <a:pt x="56136" y="468737"/>
                    </a:cubicBezTo>
                    <a:lnTo>
                      <a:pt x="56136" y="1459540"/>
                    </a:lnTo>
                    <a:cubicBezTo>
                      <a:pt x="56136" y="1686891"/>
                      <a:pt x="241385" y="1872141"/>
                      <a:pt x="468737" y="1872141"/>
                    </a:cubicBezTo>
                    <a:lnTo>
                      <a:pt x="4298625" y="1872141"/>
                    </a:lnTo>
                    <a:cubicBezTo>
                      <a:pt x="4481067" y="1877754"/>
                      <a:pt x="4719646" y="1910033"/>
                      <a:pt x="4882440" y="2029322"/>
                    </a:cubicBezTo>
                    <a:cubicBezTo>
                      <a:pt x="4867003" y="1929680"/>
                      <a:pt x="4829111" y="1744431"/>
                      <a:pt x="4740697" y="1604091"/>
                    </a:cubicBezTo>
                    <a:cubicBezTo>
                      <a:pt x="4737890" y="1598477"/>
                      <a:pt x="4736487" y="1591460"/>
                      <a:pt x="4736487" y="1585846"/>
                    </a:cubicBezTo>
                    <a:cubicBezTo>
                      <a:pt x="4739294" y="1554971"/>
                      <a:pt x="4740697" y="769065"/>
                      <a:pt x="4740697" y="468737"/>
                    </a:cubicBezTo>
                    <a:cubicBezTo>
                      <a:pt x="4740697" y="241385"/>
                      <a:pt x="4555448" y="56136"/>
                      <a:pt x="4328096" y="56136"/>
                    </a:cubicBezTo>
                    <a:lnTo>
                      <a:pt x="468737" y="56136"/>
                    </a:lnTo>
                    <a:close/>
                  </a:path>
                </a:pathLst>
              </a:custGeom>
              <a:solidFill>
                <a:srgbClr val="231815"/>
              </a:solidFill>
              <a:ln w="14034"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9" name="文本框 6"/>
            <p:cNvSpPr txBox="1"/>
            <p:nvPr/>
          </p:nvSpPr>
          <p:spPr>
            <a:xfrm>
              <a:off x="6147" y="4011"/>
              <a:ext cx="6557" cy="2136"/>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en-US" altLang="zh-CN" sz="1400" spc="200" dirty="0">
                  <a:solidFill>
                    <a:schemeClr val="tx1"/>
                  </a:solidFill>
                  <a:uFillTx/>
                  <a:latin typeface="汉仪中黑简" panose="02010600000101010101" charset="-122"/>
                  <a:ea typeface="汉仪中黑简" panose="02010600000101010101" charset="-122"/>
                </a:rPr>
                <a:t>  </a:t>
              </a:r>
              <a:r>
                <a:rPr lang="zh-CN" altLang="en-US" sz="1600" spc="200" dirty="0">
                  <a:uFillTx/>
                  <a:latin typeface="微软雅黑" panose="020B0503020204020204" charset="-122"/>
                  <a:ea typeface="微软雅黑" panose="020B0503020204020204" charset="-122"/>
                  <a:sym typeface="+mn-ea"/>
                </a:rPr>
                <a:t>填报范围为高技术制造业大型企业、软件和信息技术服务业大型企业法人单位，规模以上研究和试验发展行业企业法人单位，国家重点实验室所在企业法人单位和部分行业龙头企业法人单位填报。</a:t>
              </a:r>
              <a:endParaRPr lang="zh-CN" altLang="en-US" sz="1600" spc="200" dirty="0">
                <a:solidFill>
                  <a:schemeClr val="tx1"/>
                </a:solidFill>
                <a:uFillTx/>
                <a:latin typeface="微软雅黑" panose="020B0503020204020204" charset="-122"/>
                <a:ea typeface="微软雅黑" panose="020B0503020204020204" charset="-122"/>
              </a:endParaRPr>
            </a:p>
          </p:txBody>
        </p:sp>
      </p:gr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3" presetClass="entr" presetSubtype="16"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plus(in)">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7766" name="图片 9"/>
          <p:cNvPicPr>
            <a:picLocks noChangeAspect="1"/>
          </p:cNvPicPr>
          <p:nvPr/>
        </p:nvPicPr>
        <p:blipFill>
          <a:blip r:embed="rId1" cstate="print"/>
          <a:stretch>
            <a:fillRect/>
          </a:stretch>
        </p:blipFill>
        <p:spPr>
          <a:xfrm>
            <a:off x="107315" y="2472055"/>
            <a:ext cx="8896350" cy="1803400"/>
          </a:xfrm>
          <a:prstGeom prst="rect">
            <a:avLst/>
          </a:prstGeom>
          <a:noFill/>
          <a:ln w="9525">
            <a:noFill/>
          </a:ln>
        </p:spPr>
      </p:pic>
      <p:sp>
        <p:nvSpPr>
          <p:cNvPr id="20481" name="Rectangle 2"/>
          <p:cNvSpPr>
            <a:spLocks noGrp="1"/>
          </p:cNvSpPr>
          <p:nvPr/>
        </p:nvSpPr>
        <p:spPr>
          <a:xfrm>
            <a:off x="595313" y="631825"/>
            <a:ext cx="8385175" cy="1325563"/>
          </a:xfrm>
          <a:prstGeom prst="rect">
            <a:avLst/>
          </a:prstGeom>
          <a:noFill/>
          <a:ln>
            <a:noFill/>
          </a:ln>
        </p:spPr>
        <p:txBody>
          <a:bodyPr vert="horz" wrap="square" lIns="91440" tIns="45720" rIns="91440" bIns="45720" numCol="1" rtlCol="0" anchor="ctr" anchorCtr="0" compatLnSpc="1">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9pPr>
          </a:lstStyle>
          <a:p>
            <a:pPr lvl="0" algn="ctr" defTabSz="914400" eaLnBrk="1" hangingPunct="1">
              <a:lnSpc>
                <a:spcPts val="4000"/>
              </a:lnSpc>
              <a:buClrTx/>
              <a:buSzTx/>
              <a:buFontTx/>
            </a:pPr>
            <a:r>
              <a:rPr lang="zh-CN" altLang="zh-CN" sz="3200" dirty="0">
                <a:solidFill>
                  <a:schemeClr val="tx1"/>
                </a:solidFill>
                <a:latin typeface="汉仪尚巍手书W" panose="00020600040101010101" pitchFamily="18" charset="-122"/>
                <a:cs typeface="汉仪尚巍手书W" panose="00020600040101010101" pitchFamily="18" charset="-122"/>
                <a:sym typeface="+mn-ea"/>
              </a:rPr>
              <a:t>《企业研究开发项目情况》（107-1）</a:t>
            </a:r>
            <a:endParaRPr lang="zh-CN" altLang="zh-CN" sz="3200" dirty="0">
              <a:solidFill>
                <a:schemeClr val="tx1"/>
              </a:solidFill>
              <a:latin typeface="汉仪尚巍手书W" panose="00020600040101010101" pitchFamily="18" charset="-122"/>
              <a:cs typeface="汉仪尚巍手书W" panose="00020600040101010101" pitchFamily="18" charset="-122"/>
              <a:sym typeface="+mn-ea"/>
            </a:endParaRPr>
          </a:p>
        </p:txBody>
      </p:sp>
      <p:sp>
        <p:nvSpPr>
          <p:cNvPr id="2" name="文本框 1"/>
          <p:cNvSpPr txBox="1"/>
          <p:nvPr/>
        </p:nvSpPr>
        <p:spPr>
          <a:xfrm>
            <a:off x="179705" y="1628775"/>
            <a:ext cx="8405495" cy="521970"/>
          </a:xfrm>
          <a:prstGeom prst="rect">
            <a:avLst/>
          </a:prstGeom>
          <a:noFill/>
        </p:spPr>
        <p:txBody>
          <a:bodyPr wrap="none" rtlCol="0" anchor="t">
            <a:spAutoFit/>
          </a:bodyPr>
          <a:p>
            <a:r>
              <a:rPr lang="zh-CN" altLang="en-US" sz="2800" b="1" noProof="0" dirty="0" smtClean="0">
                <a:ln>
                  <a:noFill/>
                </a:ln>
                <a:solidFill>
                  <a:srgbClr val="FF0000"/>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填报完成后，第一步计算，第二步审核，第三步暂存</a:t>
            </a:r>
            <a:endParaRPr lang="zh-CN" altLang="en-US" sz="2800" b="1" noProof="0" dirty="0" smtClean="0">
              <a:ln>
                <a:noFill/>
              </a:ln>
              <a:solidFill>
                <a:srgbClr val="FF0000"/>
              </a:solidFill>
              <a:effectLst/>
              <a:uLnTx/>
              <a:uFillTx/>
              <a:latin typeface="隶书" panose="02010509060101010101" pitchFamily="49" charset="-122"/>
              <a:ea typeface="隶书" panose="02010509060101010101" pitchFamily="49" charset="-122"/>
              <a:cs typeface="隶书" panose="02010509060101010101" pitchFamily="49" charset="-122"/>
              <a:sym typeface="+mn-ea"/>
            </a:endParaRPr>
          </a:p>
        </p:txBody>
      </p:sp>
      <p:pic>
        <p:nvPicPr>
          <p:cNvPr id="117763" name="图片 8"/>
          <p:cNvPicPr>
            <a:picLocks noChangeAspect="1"/>
          </p:cNvPicPr>
          <p:nvPr/>
        </p:nvPicPr>
        <p:blipFill>
          <a:blip r:embed="rId2" cstate="print"/>
          <a:stretch>
            <a:fillRect/>
          </a:stretch>
        </p:blipFill>
        <p:spPr>
          <a:xfrm>
            <a:off x="251460" y="4581525"/>
            <a:ext cx="8410575" cy="304800"/>
          </a:xfrm>
          <a:prstGeom prst="rect">
            <a:avLst/>
          </a:prstGeom>
          <a:noFill/>
          <a:ln w="9525">
            <a:noFill/>
          </a:ln>
        </p:spPr>
      </p:pic>
      <p:grpSp>
        <p:nvGrpSpPr>
          <p:cNvPr id="4" name="组合 3"/>
          <p:cNvGrpSpPr/>
          <p:nvPr/>
        </p:nvGrpSpPr>
        <p:grpSpPr>
          <a:xfrm>
            <a:off x="4643755" y="4509135"/>
            <a:ext cx="749300" cy="1143000"/>
            <a:chOff x="7313" y="7101"/>
            <a:chExt cx="1180" cy="1800"/>
          </a:xfrm>
        </p:grpSpPr>
        <p:sp>
          <p:nvSpPr>
            <p:cNvPr id="11" name="椭圆 10"/>
            <p:cNvSpPr/>
            <p:nvPr/>
          </p:nvSpPr>
          <p:spPr>
            <a:xfrm>
              <a:off x="7313" y="7101"/>
              <a:ext cx="1180" cy="7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17768" name="文本框 14"/>
            <p:cNvSpPr txBox="1"/>
            <p:nvPr/>
          </p:nvSpPr>
          <p:spPr>
            <a:xfrm>
              <a:off x="7653" y="8177"/>
              <a:ext cx="530" cy="725"/>
            </a:xfrm>
            <a:prstGeom prst="rect">
              <a:avLst/>
            </a:prstGeom>
            <a:noFill/>
            <a:ln w="9525">
              <a:noFill/>
            </a:ln>
          </p:spPr>
          <p:txBody>
            <a:bodyPr wrap="none" anchor="t">
              <a:spAutoFit/>
            </a:bodyPr>
            <a:p>
              <a:r>
                <a:rPr lang="en-US" altLang="zh-CN" sz="2400" b="1" dirty="0">
                  <a:solidFill>
                    <a:srgbClr val="FF0000"/>
                  </a:solidFill>
                  <a:latin typeface="黑体" panose="02010609060101010101" charset="-122"/>
                  <a:ea typeface="黑体" panose="02010609060101010101" charset="-122"/>
                </a:rPr>
                <a:t>1</a:t>
              </a:r>
              <a:endParaRPr lang="en-US" altLang="zh-CN" sz="2400" b="1" dirty="0">
                <a:solidFill>
                  <a:srgbClr val="FF0000"/>
                </a:solidFill>
                <a:latin typeface="黑体" panose="02010609060101010101" charset="-122"/>
                <a:ea typeface="黑体" panose="02010609060101010101" charset="-122"/>
              </a:endParaRPr>
            </a:p>
          </p:txBody>
        </p:sp>
      </p:grpSp>
      <p:grpSp>
        <p:nvGrpSpPr>
          <p:cNvPr id="5" name="组合 4"/>
          <p:cNvGrpSpPr/>
          <p:nvPr/>
        </p:nvGrpSpPr>
        <p:grpSpPr>
          <a:xfrm>
            <a:off x="979170" y="4526915"/>
            <a:ext cx="1245870" cy="1125220"/>
            <a:chOff x="1542" y="7129"/>
            <a:chExt cx="1962" cy="1772"/>
          </a:xfrm>
        </p:grpSpPr>
        <p:sp>
          <p:nvSpPr>
            <p:cNvPr id="14" name="椭圆 13"/>
            <p:cNvSpPr/>
            <p:nvPr/>
          </p:nvSpPr>
          <p:spPr>
            <a:xfrm>
              <a:off x="1542" y="7129"/>
              <a:ext cx="1962" cy="7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17769" name="文本框 15"/>
            <p:cNvSpPr txBox="1"/>
            <p:nvPr/>
          </p:nvSpPr>
          <p:spPr>
            <a:xfrm>
              <a:off x="2777" y="8177"/>
              <a:ext cx="530" cy="725"/>
            </a:xfrm>
            <a:prstGeom prst="rect">
              <a:avLst/>
            </a:prstGeom>
            <a:noFill/>
            <a:ln w="9525">
              <a:noFill/>
            </a:ln>
          </p:spPr>
          <p:txBody>
            <a:bodyPr wrap="none" anchor="t">
              <a:spAutoFit/>
            </a:bodyPr>
            <a:p>
              <a:r>
                <a:rPr lang="en-US" altLang="zh-CN" sz="2400" b="1" dirty="0">
                  <a:solidFill>
                    <a:srgbClr val="FF0000"/>
                  </a:solidFill>
                  <a:latin typeface="黑体" panose="02010609060101010101" charset="-122"/>
                  <a:ea typeface="黑体" panose="02010609060101010101" charset="-122"/>
                  <a:sym typeface="宋体" panose="02010600030101010101" pitchFamily="2" charset="-122"/>
                </a:rPr>
                <a:t>2</a:t>
              </a:r>
              <a:endParaRPr lang="en-US" altLang="zh-CN" sz="2400" b="1" dirty="0">
                <a:solidFill>
                  <a:srgbClr val="FF0000"/>
                </a:solidFill>
                <a:latin typeface="黑体" panose="02010609060101010101" charset="-122"/>
                <a:ea typeface="黑体" panose="02010609060101010101" charset="-122"/>
                <a:sym typeface="宋体" panose="02010600030101010101" pitchFamily="2" charset="-122"/>
              </a:endParaRPr>
            </a:p>
          </p:txBody>
        </p:sp>
        <p:sp>
          <p:nvSpPr>
            <p:cNvPr id="3" name="文本框 15"/>
            <p:cNvSpPr txBox="1"/>
            <p:nvPr/>
          </p:nvSpPr>
          <p:spPr>
            <a:xfrm>
              <a:off x="1794" y="8177"/>
              <a:ext cx="530" cy="725"/>
            </a:xfrm>
            <a:prstGeom prst="rect">
              <a:avLst/>
            </a:prstGeom>
            <a:noFill/>
            <a:ln w="9525">
              <a:noFill/>
            </a:ln>
          </p:spPr>
          <p:txBody>
            <a:bodyPr wrap="none" anchor="t">
              <a:spAutoFit/>
            </a:bodyPr>
            <a:lstStyle/>
            <a:p>
              <a:r>
                <a:rPr lang="en-US" altLang="zh-CN" sz="2400" b="1" dirty="0">
                  <a:solidFill>
                    <a:srgbClr val="FF0000"/>
                  </a:solidFill>
                  <a:latin typeface="黑体" panose="02010609060101010101" charset="-122"/>
                  <a:ea typeface="黑体" panose="02010609060101010101" charset="-122"/>
                  <a:sym typeface="宋体" panose="02010600030101010101" pitchFamily="2" charset="-122"/>
                </a:rPr>
                <a:t>3</a:t>
              </a:r>
              <a:endParaRPr lang="en-US" altLang="zh-CN" sz="2400" b="1" dirty="0">
                <a:solidFill>
                  <a:srgbClr val="FF0000"/>
                </a:solidFill>
                <a:latin typeface="黑体" panose="02010609060101010101" charset="-122"/>
                <a:ea typeface="黑体" panose="02010609060101010101" charset="-122"/>
                <a:sym typeface="宋体" panose="02010600030101010101" pitchFamily="2" charset="-122"/>
              </a:endParaRPr>
            </a:p>
          </p:txBody>
        </p:sp>
      </p:grpSp>
      <p:sp>
        <p:nvSpPr>
          <p:cNvPr id="17" name="矩形 16"/>
          <p:cNvSpPr/>
          <p:nvPr/>
        </p:nvSpPr>
        <p:spPr>
          <a:xfrm>
            <a:off x="936625" y="3258185"/>
            <a:ext cx="8044180" cy="23050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mn-lt"/>
              <a:ea typeface="+mn-ea"/>
              <a:cs typeface="+mn-cs"/>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7"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4294967295"/>
            <p:custDataLst>
              <p:tags r:id="rId2"/>
            </p:custDataLst>
          </p:nvPr>
        </p:nvSpPr>
        <p:spPr>
          <a:xfrm>
            <a:off x="285720" y="428604"/>
            <a:ext cx="8715404" cy="4707890"/>
          </a:xfrm>
          <a:noFill/>
          <a:ln>
            <a:noFill/>
          </a:ln>
        </p:spPr>
        <p:txBody>
          <a:bodyPr vert="horz" wrap="square" lIns="91440" tIns="45720" rIns="91440" bIns="45720" numCol="1" anchor="t" anchorCtr="0" compatLnSpc="1">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lvl="0" algn="l" defTabSz="914400">
              <a:buClrTx/>
              <a:buSzTx/>
              <a:buFontTx/>
              <a:buNone/>
            </a:pPr>
            <a:r>
              <a:rPr lang="zh-CN" altLang="zh-CN" b="1"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《企业研究开发活动及相关情况》（107-2</a:t>
            </a:r>
            <a:r>
              <a:rPr lang="zh-CN" altLang="zh-CN" b="1" kern="1200" dirty="0" smtClean="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a:t>
            </a:r>
            <a:endParaRPr lang="zh-CN" altLang="zh-CN" b="1"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endParaRPr>
          </a:p>
          <a:p>
            <a:pPr marL="0" lvl="0" algn="l" defTabSz="914400">
              <a:buClrTx/>
              <a:buSzTx/>
              <a:buFontTx/>
              <a:buNone/>
            </a:pPr>
            <a:endParaRPr lang="en-US" altLang="zh-CN" sz="2800" b="1" kern="1200" dirty="0" smtClean="0">
              <a:solidFill>
                <a:schemeClr val="dk1"/>
              </a:solidFill>
              <a:latin typeface="隶书" panose="02010509060101010101" pitchFamily="49" charset="-122"/>
              <a:ea typeface="隶书" panose="02010509060101010101" pitchFamily="49" charset="-122"/>
              <a:cs typeface="隶书" panose="02010509060101010101" pitchFamily="49" charset="-122"/>
              <a:sym typeface="+mn-ea"/>
            </a:endParaRPr>
          </a:p>
          <a:p>
            <a:pPr marL="0" lvl="0" algn="l" defTabSz="914400">
              <a:buClrTx/>
              <a:buSzTx/>
              <a:buFontTx/>
              <a:buNone/>
            </a:pPr>
            <a:r>
              <a:rPr lang="zh-CN" altLang="zh-CN" sz="2800" b="1" kern="1200" dirty="0" smtClean="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重点</a:t>
            </a:r>
            <a:r>
              <a:rPr lang="zh-CN" altLang="zh-CN" sz="2800" b="1"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指标1：研究开发人员</a:t>
            </a:r>
            <a:r>
              <a:rPr lang="zh-CN" altLang="zh-CN" sz="2800" b="1" kern="1200" dirty="0" smtClean="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合计</a:t>
            </a:r>
            <a:endParaRPr lang="zh-CN" altLang="zh-CN" sz="2800" b="1"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endParaRPr>
          </a:p>
          <a:p>
            <a:pPr marL="0" lvl="0" algn="l" defTabSz="914400">
              <a:buClrTx/>
              <a:buSzTx/>
              <a:buFontTx/>
              <a:buNone/>
            </a:pPr>
            <a:r>
              <a:rPr lang="zh-CN" altLang="zh-CN" sz="2800" b="1"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重点指标2：</a:t>
            </a:r>
            <a:r>
              <a:rPr lang="zh-CN" altLang="zh-CN" sz="2800" b="1"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rPr>
              <a:t>研究开发费用</a:t>
            </a:r>
            <a:r>
              <a:rPr lang="zh-CN" altLang="zh-CN" sz="2800" b="1" kern="1200" dirty="0" smtClean="0">
                <a:solidFill>
                  <a:schemeClr val="dk1"/>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rPr>
              <a:t>合计</a:t>
            </a:r>
            <a:endParaRPr lang="zh-CN" altLang="zh-CN" sz="2800" b="1"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endParaRPr>
          </a:p>
          <a:p>
            <a:pPr marL="0" lvl="0" algn="l" defTabSz="914400">
              <a:buClrTx/>
              <a:buSzTx/>
              <a:buFontTx/>
              <a:buNone/>
            </a:pPr>
            <a:r>
              <a:rPr lang="zh-CN" altLang="zh-CN" sz="2800" b="1"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重点指标3：</a:t>
            </a:r>
            <a:r>
              <a:rPr lang="zh-CN" altLang="zh-CN" sz="2800" b="1"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rPr>
              <a:t>当年形成用于研究开发的固定资产</a:t>
            </a:r>
            <a:r>
              <a:rPr lang="zh-CN" altLang="zh-CN" sz="2800" b="1" kern="1200" dirty="0" smtClean="0">
                <a:solidFill>
                  <a:schemeClr val="dk1"/>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rPr>
              <a:t>支出</a:t>
            </a:r>
            <a:endParaRPr lang="zh-CN" altLang="zh-CN" sz="2800" b="1"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endParaRPr>
          </a:p>
          <a:p>
            <a:pPr marL="0" lvl="0" algn="l" defTabSz="914400">
              <a:buClrTx/>
              <a:buSzTx/>
              <a:buFontTx/>
              <a:buNone/>
            </a:pPr>
            <a:r>
              <a:rPr lang="zh-CN" altLang="zh-CN" sz="2800" b="1"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重点指标4：当年来自政府部门的研究开发经费</a:t>
            </a:r>
            <a:r>
              <a:rPr lang="zh-CN" altLang="zh-CN" sz="2800" b="1" kern="1200" dirty="0" smtClean="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支出</a:t>
            </a:r>
            <a:endParaRPr lang="zh-CN" altLang="zh-CN" sz="2800" b="1"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endParaRPr>
          </a:p>
          <a:p>
            <a:pPr marL="0" lvl="0" algn="l" defTabSz="914400">
              <a:buClrTx/>
              <a:buSzTx/>
              <a:buFontTx/>
              <a:buNone/>
            </a:pPr>
            <a:r>
              <a:rPr lang="zh-CN" altLang="zh-CN" sz="2800" b="1"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重点指标5：申报加计扣除减免税的研究开发</a:t>
            </a:r>
            <a:r>
              <a:rPr lang="zh-CN" altLang="zh-CN" sz="2800" b="1" kern="1200" dirty="0" smtClean="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支出</a:t>
            </a:r>
            <a:endParaRPr lang="zh-CN" altLang="zh-CN" sz="2800" b="1"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endParaRPr>
          </a:p>
        </p:txBody>
      </p:sp>
    </p:spTree>
    <p:custDataLst>
      <p:tags r:id="rId3"/>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23553" name="Rectangle 2"/>
          <p:cNvSpPr>
            <a:spLocks noGrp="1"/>
          </p:cNvSpPr>
          <p:nvPr>
            <p:ph type="title" idx="4294967295"/>
          </p:nvPr>
        </p:nvSpPr>
        <p:spPr>
          <a:xfrm>
            <a:off x="428596" y="642918"/>
            <a:ext cx="8385175" cy="1325563"/>
          </a:xfrm>
          <a:noFill/>
          <a:ln>
            <a:noFill/>
          </a:ln>
        </p:spPr>
        <p:txBody>
          <a:bodyPr vert="horz" wrap="square" lIns="91440" tIns="45720" rIns="91440" bIns="45720" numCol="1" anchor="ctr" anchorCtr="0" compatLnSpc="1">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9pPr>
          </a:lstStyle>
          <a:p>
            <a:pPr lvl="0" algn="ctr" defTabSz="914400" eaLnBrk="1" hangingPunct="1">
              <a:lnSpc>
                <a:spcPts val="4000"/>
              </a:lnSpc>
              <a:buClrTx/>
              <a:buSzTx/>
              <a:buFontTx/>
            </a:pPr>
            <a:r>
              <a:rPr lang="zh-CN" altLang="zh-CN" sz="3200" spc="15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《企业研究开发活动及相关情况》</a:t>
            </a:r>
            <a:r>
              <a:rPr lang="zh-CN" altLang="zh-CN" sz="3200" spc="150" dirty="0" smtClean="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a:t>
            </a:r>
            <a:r>
              <a:rPr lang="en-US" altLang="zh-CN" sz="3200" spc="150" dirty="0" smtClean="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1</a:t>
            </a:r>
            <a:r>
              <a:rPr lang="zh-CN" altLang="zh-CN" sz="3200" spc="150" dirty="0" smtClean="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07</a:t>
            </a:r>
            <a:r>
              <a:rPr lang="zh-CN" altLang="zh-CN" sz="3200" spc="15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-2）</a:t>
            </a:r>
            <a:endParaRPr lang="zh-CN" altLang="zh-CN" sz="3200" spc="15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endParaRPr>
          </a:p>
        </p:txBody>
      </p:sp>
      <p:sp>
        <p:nvSpPr>
          <p:cNvPr id="28675" name="Rectangle 3"/>
          <p:cNvSpPr txBox="1">
            <a:spLocks noChangeArrowheads="1"/>
          </p:cNvSpPr>
          <p:nvPr/>
        </p:nvSpPr>
        <p:spPr bwMode="auto">
          <a:xfrm>
            <a:off x="857224" y="1928802"/>
            <a:ext cx="7814945" cy="4526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ts val="5000"/>
              </a:lnSpc>
              <a:spcBef>
                <a:spcPts val="100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smtClean="0">
                <a:ln>
                  <a:noFill/>
                </a:ln>
                <a:solidFill>
                  <a:srgbClr val="FF0000"/>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重点指标</a:t>
            </a:r>
            <a:r>
              <a:rPr kumimoji="0" lang="en-US" altLang="zh-CN" sz="3200" b="1" i="0" u="none" strike="noStrike" kern="1200" cap="none" spc="0" normalizeH="0" baseline="0" noProof="0" dirty="0" smtClean="0">
                <a:ln>
                  <a:noFill/>
                </a:ln>
                <a:solidFill>
                  <a:srgbClr val="FF0000"/>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1</a:t>
            </a:r>
            <a:r>
              <a:rPr kumimoji="0" lang="zh-CN" altLang="en-US" sz="3200" b="1" i="0" u="none" strike="noStrike" kern="1200" cap="none" spc="0" normalizeH="0" baseline="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a:t>
            </a:r>
            <a:r>
              <a:rPr kumimoji="0" lang="zh-CN" altLang="zh-CN" sz="3200" b="1" i="0" u="none" strike="noStrike" kern="1200" cap="none" spc="0" normalizeH="0" baseline="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研究开发人员合计</a:t>
            </a:r>
            <a:r>
              <a:rPr kumimoji="0" lang="zh-CN" altLang="en-US" sz="3200" b="1" i="0" u="none" strike="noStrike" kern="1200" cap="none" spc="0" normalizeH="0" baseline="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a:t>
            </a:r>
            <a:r>
              <a:rPr kumimoji="0" lang="en-US" altLang="zh-CN" sz="3200" b="1" i="0" u="none" strike="noStrike" kern="1200" cap="none" spc="0" normalizeH="0" baseline="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1</a:t>
            </a:r>
            <a:r>
              <a:rPr kumimoji="0" lang="zh-CN" altLang="en-US" sz="3200" b="1" i="0" u="none" strike="noStrike" kern="1200" cap="none" spc="0" normalizeH="0" baseline="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a:t>
            </a:r>
            <a:endParaRPr kumimoji="0" lang="en-US" altLang="zh-CN" sz="3200" b="1" i="0" u="none" strike="noStrike" kern="1200" cap="none" spc="0" normalizeH="0" baseline="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endParaRPr>
          </a:p>
          <a:p>
            <a:pPr marL="0" marR="0" lvl="0" indent="0" algn="l" defTabSz="914400" rtl="0" eaLnBrk="1" fontAlgn="base" latinLnBrk="0" hangingPunct="1">
              <a:lnSpc>
                <a:spcPct val="150000"/>
              </a:lnSpc>
              <a:spcBef>
                <a:spcPts val="1000"/>
              </a:spcBef>
              <a:spcAft>
                <a:spcPct val="0"/>
              </a:spcAft>
              <a:buClrTx/>
              <a:buSzTx/>
              <a:buFont typeface="Arial" panose="020B0604020202020204" pitchFamily="34" charset="0"/>
              <a:buNone/>
              <a:defRPr/>
            </a:pPr>
            <a:endParaRPr kumimoji="0" lang="en-US" altLang="zh-CN" sz="3200" b="1" i="0" u="none" strike="noStrike" kern="1200" cap="none" spc="0" normalizeH="0" baseline="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endParaRPr>
          </a:p>
        </p:txBody>
      </p:sp>
      <p:pic>
        <p:nvPicPr>
          <p:cNvPr id="4" name="图片 3" descr="V7PX]$L1CRRUP9AWB[}OBD3"/>
          <p:cNvPicPr>
            <a:picLocks noChangeAspect="1"/>
          </p:cNvPicPr>
          <p:nvPr/>
        </p:nvPicPr>
        <p:blipFill>
          <a:blip r:embed="rId2"/>
          <a:stretch>
            <a:fillRect/>
          </a:stretch>
        </p:blipFill>
        <p:spPr>
          <a:xfrm>
            <a:off x="1727200" y="2867660"/>
            <a:ext cx="6261735" cy="3329305"/>
          </a:xfrm>
          <a:prstGeom prst="rect">
            <a:avLst/>
          </a:prstGeom>
        </p:spPr>
      </p:pic>
    </p:spTree>
    <p:custDataLst>
      <p:tags r:id="rId3"/>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23553" name="Rectangle 2"/>
          <p:cNvSpPr>
            <a:spLocks noGrp="1"/>
          </p:cNvSpPr>
          <p:nvPr>
            <p:ph type="title" idx="4294967295"/>
          </p:nvPr>
        </p:nvSpPr>
        <p:spPr>
          <a:xfrm>
            <a:off x="500034" y="642918"/>
            <a:ext cx="8385175" cy="1325563"/>
          </a:xfrm>
          <a:noFill/>
          <a:ln>
            <a:noFill/>
          </a:ln>
        </p:spPr>
        <p:txBody>
          <a:bodyPr vert="horz" wrap="square" lIns="91440" tIns="45720" rIns="91440" bIns="45720" numCol="1" anchor="ctr" anchorCtr="0" compatLnSpc="1">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9pPr>
          </a:lstStyle>
          <a:p>
            <a:pPr lvl="0" algn="ctr" defTabSz="914400" eaLnBrk="1" hangingPunct="1">
              <a:lnSpc>
                <a:spcPts val="4000"/>
              </a:lnSpc>
              <a:buClrTx/>
              <a:buSzTx/>
              <a:buFontTx/>
            </a:pPr>
            <a:r>
              <a:rPr lang="zh-CN" altLang="zh-CN" sz="3200" spc="15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《企业研究开发活动及相关情况》（107-2）</a:t>
            </a:r>
            <a:endParaRPr lang="zh-CN" altLang="zh-CN" sz="3200" spc="15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endParaRPr>
          </a:p>
        </p:txBody>
      </p:sp>
      <p:sp>
        <p:nvSpPr>
          <p:cNvPr id="28675" name="Rectangle 3"/>
          <p:cNvSpPr txBox="1">
            <a:spLocks noChangeArrowheads="1"/>
          </p:cNvSpPr>
          <p:nvPr/>
        </p:nvSpPr>
        <p:spPr bwMode="auto">
          <a:xfrm>
            <a:off x="500034" y="1928802"/>
            <a:ext cx="8385175" cy="4714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ts val="5000"/>
              </a:lnSpc>
              <a:spcBef>
                <a:spcPts val="100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smtClean="0">
                <a:ln>
                  <a:noFill/>
                </a:ln>
                <a:solidFill>
                  <a:srgbClr val="FF0000"/>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重点指标</a:t>
            </a:r>
            <a:r>
              <a:rPr kumimoji="0" lang="en-US" altLang="zh-CN" sz="3200" b="1" i="0" u="none" strike="noStrike" kern="1200" cap="none" spc="0" normalizeH="0" baseline="0" noProof="0" dirty="0" smtClean="0">
                <a:ln>
                  <a:noFill/>
                </a:ln>
                <a:solidFill>
                  <a:srgbClr val="FF0000"/>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1</a:t>
            </a:r>
            <a:r>
              <a:rPr kumimoji="0" lang="zh-CN" altLang="en-US" sz="3200" b="1" i="0" u="none" strike="noStrike" kern="1200" cap="none" spc="0" normalizeH="0" baseline="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a:t>
            </a:r>
            <a:r>
              <a:rPr kumimoji="0" lang="zh-CN" altLang="zh-CN" sz="3200" b="1" i="0" u="none" strike="noStrike" kern="1200" cap="none" spc="0" normalizeH="0" baseline="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研究开发人员合计</a:t>
            </a:r>
            <a:r>
              <a:rPr kumimoji="0" lang="zh-CN" altLang="en-US" sz="3200" b="1" i="0" u="none" strike="noStrike" kern="1200" cap="none" spc="0" normalizeH="0" baseline="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a:t>
            </a:r>
            <a:r>
              <a:rPr kumimoji="0" lang="en-US" altLang="zh-CN" sz="3200" b="1" i="0" u="none" strike="noStrike" kern="1200" cap="none" spc="0" normalizeH="0" baseline="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1</a:t>
            </a:r>
            <a:r>
              <a:rPr kumimoji="0" lang="zh-CN" altLang="en-US" sz="3200" b="1" i="0" u="none" strike="noStrike" kern="1200" cap="none" spc="0" normalizeH="0" baseline="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a:t>
            </a:r>
            <a:endParaRPr kumimoji="0" lang="en-US" altLang="zh-CN" sz="3200" b="1" i="0" u="none" strike="noStrike" kern="1200" cap="none" spc="0" normalizeH="0" baseline="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endParaRPr>
          </a:p>
          <a:p>
            <a:pPr marL="0" marR="0" lvl="0" indent="0" algn="l" defTabSz="914400" rtl="0" eaLnBrk="1" fontAlgn="base" latinLnBrk="0" hangingPunct="1">
              <a:lnSpc>
                <a:spcPct val="150000"/>
              </a:lnSpc>
              <a:spcBef>
                <a:spcPts val="1000"/>
              </a:spcBef>
              <a:spcAft>
                <a:spcPct val="0"/>
              </a:spcAft>
              <a:buClrTx/>
              <a:buSzTx/>
              <a:buFont typeface="Arial" panose="020B0604020202020204" pitchFamily="34" charset="0"/>
              <a:buNone/>
              <a:defRPr/>
            </a:pPr>
            <a:r>
              <a:rPr kumimoji="0" lang="zh-CN" altLang="zh-CN" sz="3200" b="1" i="0" u="none" strike="noStrike" kern="1200" cap="none" spc="0" normalizeH="0" baseline="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指报告期内企业参加研究开发活动的人员合计。</a:t>
            </a:r>
            <a:endParaRPr kumimoji="0" lang="zh-CN" altLang="zh-CN" sz="3200" b="1" i="0" u="none" strike="noStrike" kern="1200" cap="none" spc="0" normalizeH="0" baseline="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endParaRPr>
          </a:p>
          <a:p>
            <a:pPr marL="0" marR="0" lvl="0" indent="0" algn="l" defTabSz="914400" rtl="0" eaLnBrk="1" fontAlgn="base" latinLnBrk="0" hangingPunct="1">
              <a:lnSpc>
                <a:spcPct val="150000"/>
              </a:lnSpc>
              <a:spcBef>
                <a:spcPts val="1000"/>
              </a:spcBef>
              <a:spcAft>
                <a:spcPct val="0"/>
              </a:spcAft>
              <a:buClrTx/>
              <a:buSzTx/>
              <a:buFont typeface="Arial" panose="020B0604020202020204" pitchFamily="34" charset="0"/>
              <a:buNone/>
              <a:defRPr/>
            </a:pPr>
            <a:r>
              <a:rPr kumimoji="0" lang="zh-CN" altLang="zh-CN" sz="3200" b="1" i="0" u="none" strike="noStrike" kern="1200" cap="none" spc="0" normalizeH="0" baseline="0" noProof="0" dirty="0" smtClean="0">
                <a:ln>
                  <a:noFill/>
                </a:ln>
                <a:solidFill>
                  <a:srgbClr val="FF0000"/>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该</a:t>
            </a:r>
            <a:r>
              <a:rPr kumimoji="0" lang="zh-CN" altLang="zh-CN" sz="3200" b="1" i="0" u="none" strike="noStrike" kern="1200" cap="none" spc="0" normalizeH="0" baseline="0" noProof="0" dirty="0" smtClean="0">
                <a:ln>
                  <a:noFill/>
                </a:ln>
                <a:solidFill>
                  <a:srgbClr val="FF0000"/>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指标应与企业会计账中有关研究开发会计科目或向税务部门提供</a:t>
            </a:r>
            <a:r>
              <a:rPr kumimoji="0" lang="zh-CN" altLang="zh-CN" sz="3200" b="1" i="0" u="none" strike="noStrike" kern="1200" cap="none" spc="0" normalizeH="0" baseline="0" noProof="0" dirty="0" smtClean="0">
                <a:ln>
                  <a:noFill/>
                </a:ln>
                <a:solidFill>
                  <a:srgbClr val="FF0000"/>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的研究</a:t>
            </a:r>
            <a:r>
              <a:rPr kumimoji="0" lang="zh-CN" altLang="zh-CN" sz="3200" b="1" i="0" u="none" strike="noStrike" kern="1200" cap="none" spc="0" normalizeH="0" baseline="0" noProof="0" dirty="0" smtClean="0">
                <a:ln>
                  <a:noFill/>
                </a:ln>
                <a:solidFill>
                  <a:srgbClr val="FF0000"/>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开发辅助账中人员人工费子科目里涉及的全部人员对应。</a:t>
            </a:r>
            <a:endParaRPr kumimoji="0" lang="zh-CN" altLang="zh-CN" sz="3200" b="1" i="0" u="none" strike="noStrike" kern="1200" cap="none" spc="0" normalizeH="0" baseline="0" noProof="0" dirty="0" smtClean="0">
              <a:ln>
                <a:noFill/>
              </a:ln>
              <a:solidFill>
                <a:srgbClr val="FF0000"/>
              </a:solidFill>
              <a:effectLst/>
              <a:uLnTx/>
              <a:uFillTx/>
              <a:latin typeface="隶书" panose="02010509060101010101" pitchFamily="49" charset="-122"/>
              <a:ea typeface="隶书" panose="02010509060101010101" pitchFamily="49" charset="-122"/>
              <a:cs typeface="隶书" panose="02010509060101010101" pitchFamily="49" charset="-122"/>
              <a:sym typeface="+mn-ea"/>
            </a:endParaRPr>
          </a:p>
        </p:txBody>
      </p:sp>
    </p:spTree>
    <p:custDataLst>
      <p:tags r:id="rId2"/>
    </p:custData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pic>
        <p:nvPicPr>
          <p:cNvPr id="4" name="图片 3" descr="V7PX]$L1CRRUP9AWB[}OBD3"/>
          <p:cNvPicPr>
            <a:picLocks noChangeAspect="1"/>
          </p:cNvPicPr>
          <p:nvPr/>
        </p:nvPicPr>
        <p:blipFill>
          <a:blip r:embed="rId2"/>
          <a:stretch>
            <a:fillRect/>
          </a:stretch>
        </p:blipFill>
        <p:spPr>
          <a:xfrm>
            <a:off x="1857356" y="1428736"/>
            <a:ext cx="6261735" cy="3329305"/>
          </a:xfrm>
          <a:prstGeom prst="rect">
            <a:avLst/>
          </a:prstGeom>
        </p:spPr>
      </p:pic>
      <p:cxnSp>
        <p:nvCxnSpPr>
          <p:cNvPr id="3" name="直接连接符 2"/>
          <p:cNvCxnSpPr/>
          <p:nvPr/>
        </p:nvCxnSpPr>
        <p:spPr>
          <a:xfrm flipV="1">
            <a:off x="2428860" y="2786058"/>
            <a:ext cx="3129280" cy="19685"/>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sp>
        <p:nvSpPr>
          <p:cNvPr id="24579" name="TextBox 3"/>
          <p:cNvSpPr txBox="1"/>
          <p:nvPr>
            <p:custDataLst>
              <p:tags r:id="rId3"/>
            </p:custDataLst>
          </p:nvPr>
        </p:nvSpPr>
        <p:spPr>
          <a:xfrm>
            <a:off x="142240" y="4581525"/>
            <a:ext cx="8858885" cy="521970"/>
          </a:xfrm>
          <a:prstGeom prst="rect">
            <a:avLst/>
          </a:prstGeom>
          <a:noFill/>
          <a:ln w="9525">
            <a:noFill/>
          </a:ln>
        </p:spPr>
        <p:txBody>
          <a:bodyPr wrap="square" anchor="t">
            <a:spAutoFit/>
          </a:bodyPr>
          <a:lstStyle/>
          <a:p>
            <a:r>
              <a:rPr lang="en-US" sz="2800" dirty="0">
                <a:solidFill>
                  <a:schemeClr val="dk1"/>
                </a:solidFill>
                <a:latin typeface="隶书" panose="02010509060101010101" pitchFamily="49" charset="-122"/>
                <a:ea typeface="隶书" panose="02010509060101010101" pitchFamily="49" charset="-122"/>
              </a:rPr>
              <a:t>      </a:t>
            </a:r>
            <a:endParaRPr lang="en-US" sz="2800" dirty="0">
              <a:solidFill>
                <a:schemeClr val="dk1"/>
              </a:solidFill>
              <a:latin typeface="隶书" panose="02010509060101010101" pitchFamily="49" charset="-122"/>
              <a:ea typeface="隶书" panose="02010509060101010101" pitchFamily="49" charset="-122"/>
            </a:endParaRPr>
          </a:p>
        </p:txBody>
      </p:sp>
      <p:sp>
        <p:nvSpPr>
          <p:cNvPr id="2" name="文本框 1"/>
          <p:cNvSpPr txBox="1"/>
          <p:nvPr/>
        </p:nvSpPr>
        <p:spPr>
          <a:xfrm>
            <a:off x="1108075" y="5184140"/>
            <a:ext cx="7893050" cy="1076325"/>
          </a:xfrm>
          <a:prstGeom prst="rect">
            <a:avLst/>
          </a:prstGeom>
          <a:noFill/>
        </p:spPr>
        <p:txBody>
          <a:bodyPr wrap="square" rtlCol="0" anchor="t">
            <a:spAutoFit/>
          </a:bodyPr>
          <a:lstStyle/>
          <a:p>
            <a:r>
              <a:rPr lang="en-US" sz="2800" dirty="0">
                <a:latin typeface="隶书" panose="02010509060101010101" pitchFamily="49" charset="-122"/>
                <a:ea typeface="隶书" panose="02010509060101010101" pitchFamily="49" charset="-122"/>
                <a:cs typeface="隶书" panose="02010509060101010101" pitchFamily="49" charset="-122"/>
                <a:sym typeface="+mn-ea"/>
              </a:rPr>
              <a:t> </a:t>
            </a:r>
            <a:r>
              <a:rPr sz="3200" dirty="0">
                <a:latin typeface="隶书" panose="02010509060101010101" pitchFamily="49" charset="-122"/>
                <a:ea typeface="隶书" panose="02010509060101010101" pitchFamily="49" charset="-122"/>
                <a:cs typeface="隶书" panose="02010509060101010101" pitchFamily="49" charset="-122"/>
                <a:sym typeface="+mn-ea"/>
              </a:rPr>
              <a:t>主要从事项目管理和为项目提供直接服务的人员。</a:t>
            </a:r>
            <a:endParaRPr lang="zh-CN" altLang="en-US" sz="3200" dirty="0">
              <a:latin typeface="隶书" panose="02010509060101010101" pitchFamily="49" charset="-122"/>
              <a:ea typeface="隶书" panose="02010509060101010101" pitchFamily="49" charset="-122"/>
              <a:cs typeface="隶书" panose="02010509060101010101" pitchFamily="49" charset="-122"/>
              <a:sym typeface="+mn-ea"/>
            </a:endParaRPr>
          </a:p>
        </p:txBody>
      </p:sp>
      <p:sp>
        <p:nvSpPr>
          <p:cNvPr id="6" name="矩形 5"/>
          <p:cNvSpPr/>
          <p:nvPr/>
        </p:nvSpPr>
        <p:spPr>
          <a:xfrm>
            <a:off x="714348" y="285728"/>
            <a:ext cx="7858180" cy="642484"/>
          </a:xfrm>
          <a:prstGeom prst="rect">
            <a:avLst/>
          </a:prstGeom>
        </p:spPr>
        <p:txBody>
          <a:bodyPr wrap="square">
            <a:spAutoFit/>
          </a:bodyPr>
          <a:lstStyle/>
          <a:p>
            <a:pPr lvl="0">
              <a:lnSpc>
                <a:spcPts val="5000"/>
              </a:lnSpc>
              <a:spcBef>
                <a:spcPts val="1000"/>
              </a:spcBef>
              <a:defRPr/>
            </a:pPr>
            <a:r>
              <a:rPr lang="zh-CN" altLang="en-US" sz="3200" b="1" dirty="0" smtClean="0">
                <a:solidFill>
                  <a:srgbClr val="FF0000"/>
                </a:solidFill>
                <a:latin typeface="隶书" panose="02010509060101010101" pitchFamily="49" charset="-122"/>
                <a:ea typeface="隶书" panose="02010509060101010101" pitchFamily="49" charset="-122"/>
                <a:cs typeface="隶书" panose="02010509060101010101" pitchFamily="49" charset="-122"/>
                <a:sym typeface="+mn-ea"/>
              </a:rPr>
              <a:t>重点指标</a:t>
            </a:r>
            <a:r>
              <a:rPr lang="en-US" altLang="zh-CN" sz="3200" b="1" dirty="0" smtClean="0">
                <a:solidFill>
                  <a:srgbClr val="FF0000"/>
                </a:solidFill>
                <a:latin typeface="隶书" panose="02010509060101010101" pitchFamily="49" charset="-122"/>
                <a:ea typeface="隶书" panose="02010509060101010101" pitchFamily="49" charset="-122"/>
                <a:cs typeface="隶书" panose="02010509060101010101" pitchFamily="49" charset="-122"/>
                <a:sym typeface="+mn-ea"/>
              </a:rPr>
              <a:t>1</a:t>
            </a:r>
            <a:r>
              <a:rPr lang="zh-CN" altLang="en-US" sz="3200" b="1" dirty="0" smtClean="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a:t>
            </a:r>
            <a:r>
              <a:rPr lang="zh-CN" altLang="zh-CN" sz="3200" b="1" dirty="0" smtClean="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研究开发人员合计</a:t>
            </a:r>
            <a:r>
              <a:rPr lang="zh-CN" altLang="en-US" sz="3200" b="1" dirty="0" smtClean="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a:t>
            </a:r>
            <a:r>
              <a:rPr lang="en-US" altLang="zh-CN" sz="3200" b="1" dirty="0" smtClean="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1</a:t>
            </a:r>
            <a:r>
              <a:rPr lang="zh-CN" altLang="en-US" sz="3200" b="1" dirty="0" smtClean="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a:t>
            </a:r>
            <a:endParaRPr lang="en-US" altLang="zh-CN" sz="3200" b="1" dirty="0" smtClean="0">
              <a:solidFill>
                <a:schemeClr val="dk1"/>
              </a:solidFill>
              <a:latin typeface="隶书" panose="02010509060101010101" pitchFamily="49" charset="-122"/>
              <a:ea typeface="隶书" panose="02010509060101010101" pitchFamily="49" charset="-122"/>
              <a:cs typeface="隶书" panose="02010509060101010101" pitchFamily="49" charset="-122"/>
              <a:sym typeface="+mn-ea"/>
            </a:endParaRPr>
          </a:p>
        </p:txBody>
      </p:sp>
    </p:spTree>
    <p:custDataLst>
      <p:tags r:id="rId4"/>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2" name="文本框 1"/>
          <p:cNvSpPr txBox="1"/>
          <p:nvPr>
            <p:custDataLst>
              <p:tags r:id="rId2"/>
            </p:custDataLst>
          </p:nvPr>
        </p:nvSpPr>
        <p:spPr>
          <a:xfrm>
            <a:off x="642910" y="1142984"/>
            <a:ext cx="8143932" cy="4524315"/>
          </a:xfrm>
          <a:prstGeom prst="rect">
            <a:avLst/>
          </a:prstGeom>
          <a:noFill/>
        </p:spPr>
        <p:txBody>
          <a:bodyPr wrap="square" rtlCol="0" anchor="t">
            <a:spAutoFit/>
          </a:bodyPr>
          <a:lstStyle/>
          <a:p>
            <a:pPr>
              <a:lnSpc>
                <a:spcPct val="150000"/>
              </a:lnSpc>
            </a:pPr>
            <a:r>
              <a:rPr sz="3200" dirty="0">
                <a:solidFill>
                  <a:srgbClr val="FF0000"/>
                </a:solidFill>
                <a:latin typeface="隶书" panose="02010509060101010101" pitchFamily="49" charset="-122"/>
                <a:ea typeface="隶书" panose="02010509060101010101" pitchFamily="49" charset="-122"/>
                <a:sym typeface="+mn-ea"/>
              </a:rPr>
              <a:t>管理人员</a:t>
            </a:r>
            <a:r>
              <a:rPr sz="3200" dirty="0">
                <a:solidFill>
                  <a:schemeClr val="dk1"/>
                </a:solidFill>
                <a:latin typeface="隶书" panose="02010509060101010101" pitchFamily="49" charset="-122"/>
                <a:ea typeface="隶书" panose="02010509060101010101" pitchFamily="49" charset="-122"/>
                <a:sym typeface="+mn-ea"/>
              </a:rPr>
              <a:t>包括企业主管研究开发项目工作的负责人，企业研究开发活动管理部门的工作人员以及管理人员；</a:t>
            </a:r>
            <a:endParaRPr sz="3200" dirty="0">
              <a:solidFill>
                <a:schemeClr val="dk1"/>
              </a:solidFill>
              <a:latin typeface="隶书" panose="02010509060101010101" pitchFamily="49" charset="-122"/>
              <a:ea typeface="隶书" panose="02010509060101010101" pitchFamily="49" charset="-122"/>
            </a:endParaRPr>
          </a:p>
          <a:p>
            <a:pPr>
              <a:lnSpc>
                <a:spcPct val="150000"/>
              </a:lnSpc>
            </a:pPr>
            <a:r>
              <a:rPr sz="3200" dirty="0">
                <a:solidFill>
                  <a:srgbClr val="FF0000"/>
                </a:solidFill>
                <a:latin typeface="隶书" panose="02010509060101010101" pitchFamily="49" charset="-122"/>
                <a:ea typeface="隶书" panose="02010509060101010101" pitchFamily="49" charset="-122"/>
                <a:sym typeface="+mn-ea"/>
              </a:rPr>
              <a:t>服务人员</a:t>
            </a:r>
            <a:r>
              <a:rPr sz="3200" dirty="0">
                <a:solidFill>
                  <a:schemeClr val="dk1"/>
                </a:solidFill>
                <a:latin typeface="隶书" panose="02010509060101010101" pitchFamily="49" charset="-122"/>
                <a:ea typeface="隶书" panose="02010509060101010101" pitchFamily="49" charset="-122"/>
                <a:sym typeface="+mn-ea"/>
              </a:rPr>
              <a:t>包括为研究开发活动提供资料文献、材料供应、设备维护等服务的人员（含中试车间、实验室、试验基地等的工人）。</a:t>
            </a:r>
            <a:endParaRPr lang="zh-CN" altLang="en-US" sz="3200" dirty="0">
              <a:solidFill>
                <a:schemeClr val="dk1"/>
              </a:solidFill>
              <a:latin typeface="隶书" panose="02010509060101010101" pitchFamily="49" charset="-122"/>
              <a:ea typeface="隶书" panose="02010509060101010101" pitchFamily="49" charset="-122"/>
              <a:sym typeface="+mn-ea"/>
            </a:endParaRPr>
          </a:p>
        </p:txBody>
      </p:sp>
    </p:spTree>
    <p:custDataLst>
      <p:tags r:id="rId3"/>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pic>
        <p:nvPicPr>
          <p:cNvPr id="4" name="图片 3" descr="V7PX]$L1CRRUP9AWB[}OBD3"/>
          <p:cNvPicPr>
            <a:picLocks noChangeAspect="1"/>
          </p:cNvPicPr>
          <p:nvPr/>
        </p:nvPicPr>
        <p:blipFill>
          <a:blip r:embed="rId2"/>
          <a:stretch>
            <a:fillRect/>
          </a:stretch>
        </p:blipFill>
        <p:spPr>
          <a:xfrm>
            <a:off x="1571604" y="1357298"/>
            <a:ext cx="6261735" cy="3329305"/>
          </a:xfrm>
          <a:prstGeom prst="rect">
            <a:avLst/>
          </a:prstGeom>
        </p:spPr>
      </p:pic>
      <p:cxnSp>
        <p:nvCxnSpPr>
          <p:cNvPr id="3" name="直接连接符 2"/>
          <p:cNvCxnSpPr/>
          <p:nvPr/>
        </p:nvCxnSpPr>
        <p:spPr>
          <a:xfrm flipV="1">
            <a:off x="2214546" y="3714752"/>
            <a:ext cx="2121535" cy="27305"/>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sp>
        <p:nvSpPr>
          <p:cNvPr id="24579" name="TextBox 3"/>
          <p:cNvSpPr txBox="1"/>
          <p:nvPr/>
        </p:nvSpPr>
        <p:spPr>
          <a:xfrm>
            <a:off x="1071538" y="4857760"/>
            <a:ext cx="7481887" cy="1076325"/>
          </a:xfrm>
          <a:prstGeom prst="rect">
            <a:avLst/>
          </a:prstGeom>
          <a:noFill/>
          <a:ln w="9525">
            <a:noFill/>
          </a:ln>
        </p:spPr>
        <p:txBody>
          <a:bodyPr anchor="t">
            <a:spAutoFit/>
          </a:bodyPr>
          <a:lstStyle/>
          <a:p>
            <a:r>
              <a:rPr lang="zh-CN" altLang="en-US" sz="3200" dirty="0">
                <a:latin typeface="隶书" panose="02010509060101010101" pitchFamily="49" charset="-122"/>
                <a:ea typeface="隶书" panose="02010509060101010101" pitchFamily="49" charset="-122"/>
                <a:cs typeface="隶书" panose="02010509060101010101" pitchFamily="49" charset="-122"/>
              </a:rPr>
              <a:t>从事研究开发活动的时间占制度工作时间</a:t>
            </a:r>
            <a:r>
              <a:rPr lang="en-US" altLang="zh-CN" sz="3200" dirty="0">
                <a:latin typeface="隶书" panose="02010509060101010101" pitchFamily="49" charset="-122"/>
                <a:ea typeface="隶书" panose="02010509060101010101" pitchFamily="49" charset="-122"/>
                <a:cs typeface="隶书" panose="02010509060101010101" pitchFamily="49" charset="-122"/>
              </a:rPr>
              <a:t>90%</a:t>
            </a:r>
            <a:r>
              <a:rPr lang="zh-CN" altLang="en-US" sz="3200" dirty="0">
                <a:latin typeface="隶书" panose="02010509060101010101" pitchFamily="49" charset="-122"/>
                <a:ea typeface="隶书" panose="02010509060101010101" pitchFamily="49" charset="-122"/>
                <a:cs typeface="隶书" panose="02010509060101010101" pitchFamily="49" charset="-122"/>
              </a:rPr>
              <a:t>及以上的人员。</a:t>
            </a:r>
            <a:endParaRPr lang="zh-CN" altLang="en-US" sz="3200" dirty="0">
              <a:latin typeface="隶书" panose="02010509060101010101" pitchFamily="49" charset="-122"/>
              <a:ea typeface="隶书" panose="02010509060101010101" pitchFamily="49" charset="-122"/>
              <a:cs typeface="隶书" panose="02010509060101010101" pitchFamily="49" charset="-122"/>
            </a:endParaRPr>
          </a:p>
        </p:txBody>
      </p:sp>
      <p:sp>
        <p:nvSpPr>
          <p:cNvPr id="5" name="矩形 4"/>
          <p:cNvSpPr/>
          <p:nvPr/>
        </p:nvSpPr>
        <p:spPr>
          <a:xfrm>
            <a:off x="714348" y="285728"/>
            <a:ext cx="7858180" cy="642484"/>
          </a:xfrm>
          <a:prstGeom prst="rect">
            <a:avLst/>
          </a:prstGeom>
        </p:spPr>
        <p:txBody>
          <a:bodyPr wrap="square">
            <a:spAutoFit/>
          </a:bodyPr>
          <a:lstStyle/>
          <a:p>
            <a:pPr lvl="0">
              <a:lnSpc>
                <a:spcPts val="5000"/>
              </a:lnSpc>
              <a:spcBef>
                <a:spcPts val="1000"/>
              </a:spcBef>
              <a:defRPr/>
            </a:pPr>
            <a:r>
              <a:rPr lang="zh-CN" altLang="en-US" sz="3200" b="1" dirty="0" smtClean="0">
                <a:solidFill>
                  <a:srgbClr val="FF0000"/>
                </a:solidFill>
                <a:latin typeface="隶书" panose="02010509060101010101" pitchFamily="49" charset="-122"/>
                <a:ea typeface="隶书" panose="02010509060101010101" pitchFamily="49" charset="-122"/>
                <a:cs typeface="隶书" panose="02010509060101010101" pitchFamily="49" charset="-122"/>
                <a:sym typeface="+mn-ea"/>
              </a:rPr>
              <a:t>重点指标</a:t>
            </a:r>
            <a:r>
              <a:rPr lang="en-US" altLang="zh-CN" sz="3200" b="1" dirty="0" smtClean="0">
                <a:solidFill>
                  <a:srgbClr val="FF0000"/>
                </a:solidFill>
                <a:latin typeface="隶书" panose="02010509060101010101" pitchFamily="49" charset="-122"/>
                <a:ea typeface="隶书" panose="02010509060101010101" pitchFamily="49" charset="-122"/>
                <a:cs typeface="隶书" panose="02010509060101010101" pitchFamily="49" charset="-122"/>
                <a:sym typeface="+mn-ea"/>
              </a:rPr>
              <a:t>1</a:t>
            </a:r>
            <a:r>
              <a:rPr lang="zh-CN" altLang="en-US" sz="3200" b="1" dirty="0" smtClean="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a:t>
            </a:r>
            <a:r>
              <a:rPr lang="zh-CN" altLang="zh-CN" sz="3200" b="1" dirty="0" smtClean="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研究开发人员合计</a:t>
            </a:r>
            <a:r>
              <a:rPr lang="zh-CN" altLang="en-US" sz="3200" b="1" dirty="0" smtClean="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a:t>
            </a:r>
            <a:r>
              <a:rPr lang="en-US" altLang="zh-CN" sz="3200" b="1" dirty="0" smtClean="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1</a:t>
            </a:r>
            <a:r>
              <a:rPr lang="zh-CN" altLang="en-US" sz="3200" b="1" dirty="0" smtClean="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a:t>
            </a:r>
            <a:endParaRPr lang="en-US" altLang="zh-CN" sz="3200" b="1" dirty="0" smtClean="0">
              <a:solidFill>
                <a:schemeClr val="dk1"/>
              </a:solidFill>
              <a:latin typeface="隶书" panose="02010509060101010101" pitchFamily="49" charset="-122"/>
              <a:ea typeface="隶书" panose="02010509060101010101" pitchFamily="49" charset="-122"/>
              <a:cs typeface="隶书" panose="02010509060101010101" pitchFamily="49" charset="-122"/>
              <a:sym typeface="+mn-ea"/>
            </a:endParaRPr>
          </a:p>
        </p:txBody>
      </p:sp>
    </p:spTree>
    <p:custDataLst>
      <p:tags r:id="rId3"/>
    </p:custData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25601" name="Rectangle 2"/>
          <p:cNvSpPr>
            <a:spLocks noGrp="1"/>
          </p:cNvSpPr>
          <p:nvPr>
            <p:ph type="title" idx="4294967295"/>
          </p:nvPr>
        </p:nvSpPr>
        <p:spPr>
          <a:xfrm>
            <a:off x="285721" y="214290"/>
            <a:ext cx="8858279" cy="1071570"/>
          </a:xfrm>
          <a:noFill/>
          <a:ln>
            <a:noFill/>
          </a:ln>
        </p:spPr>
        <p:txBody>
          <a:bodyPr vert="horz" wrap="square" lIns="91440" tIns="45720" rIns="91440" bIns="45720" numCol="1" anchor="ctr" anchorCtr="0" compatLnSpc="1">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9pPr>
          </a:lstStyle>
          <a:p>
            <a:pPr lvl="0" algn="ctr" defTabSz="914400" eaLnBrk="1" hangingPunct="1">
              <a:lnSpc>
                <a:spcPts val="4000"/>
              </a:lnSpc>
              <a:buClrTx/>
              <a:buSzTx/>
              <a:buFontTx/>
            </a:pPr>
            <a:r>
              <a:rPr lang="zh-CN" altLang="zh-CN" sz="3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《企业研究开发活动及相关情况》（107-2）</a:t>
            </a:r>
            <a:endParaRPr lang="zh-CN" altLang="zh-CN" sz="3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endParaRPr>
          </a:p>
        </p:txBody>
      </p:sp>
      <p:sp>
        <p:nvSpPr>
          <p:cNvPr id="25602" name="Rectangle 3"/>
          <p:cNvSpPr txBox="1"/>
          <p:nvPr/>
        </p:nvSpPr>
        <p:spPr>
          <a:xfrm>
            <a:off x="928662" y="1214422"/>
            <a:ext cx="7848600" cy="4525645"/>
          </a:xfrm>
          <a:prstGeom prst="rect">
            <a:avLst/>
          </a:prstGeom>
          <a:noFill/>
          <a:ln w="9525">
            <a:noFill/>
          </a:ln>
        </p:spPr>
        <p:txBody>
          <a:bodyPr anchor="t"/>
          <a:lstStyle/>
          <a:p>
            <a:pPr>
              <a:lnSpc>
                <a:spcPts val="5000"/>
              </a:lnSpc>
              <a:spcBef>
                <a:spcPts val="1000"/>
              </a:spcBef>
            </a:pPr>
            <a:r>
              <a:rPr lang="zh-CN" altLang="en-US" sz="3200" b="1" dirty="0">
                <a:solidFill>
                  <a:srgbClr val="FF0000"/>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rPr>
              <a:t>重点指标</a:t>
            </a:r>
            <a:r>
              <a:rPr lang="en-US" altLang="zh-CN" sz="3200" b="1" dirty="0">
                <a:solidFill>
                  <a:srgbClr val="FF0000"/>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rPr>
              <a:t>2</a:t>
            </a:r>
            <a:r>
              <a:rPr lang="zh-CN" altLang="en-US" sz="3200" b="1" dirty="0">
                <a:solidFill>
                  <a:schemeClr val="dk1"/>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rPr>
              <a:t>：研究</a:t>
            </a:r>
            <a:r>
              <a:rPr lang="zh-CN" altLang="zh-CN" sz="3200" b="1" dirty="0">
                <a:solidFill>
                  <a:schemeClr val="dk1"/>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rPr>
              <a:t>开发费用合计</a:t>
            </a:r>
            <a:r>
              <a:rPr lang="zh-CN" altLang="en-US" sz="3200" b="1" dirty="0">
                <a:solidFill>
                  <a:schemeClr val="dk1"/>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rPr>
              <a:t>（</a:t>
            </a:r>
            <a:r>
              <a:rPr lang="en-US" altLang="zh-CN" sz="3200" b="1" dirty="0">
                <a:solidFill>
                  <a:schemeClr val="dk1"/>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rPr>
              <a:t>7</a:t>
            </a:r>
            <a:r>
              <a:rPr lang="zh-CN" altLang="en-US" sz="3200" b="1" dirty="0">
                <a:solidFill>
                  <a:schemeClr val="dk1"/>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rPr>
              <a:t>）</a:t>
            </a:r>
            <a:endParaRPr lang="en-US" altLang="zh-CN" sz="3200" b="1" dirty="0">
              <a:solidFill>
                <a:schemeClr val="dk1"/>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endParaRPr>
          </a:p>
          <a:p>
            <a:pPr>
              <a:lnSpc>
                <a:spcPct val="150000"/>
              </a:lnSpc>
              <a:spcBef>
                <a:spcPts val="1000"/>
              </a:spcBef>
            </a:pPr>
            <a:endParaRPr lang="en-US" altLang="zh-CN" sz="3200" b="1" dirty="0">
              <a:solidFill>
                <a:schemeClr val="dk1"/>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endParaRPr>
          </a:p>
        </p:txBody>
      </p:sp>
      <p:pic>
        <p:nvPicPr>
          <p:cNvPr id="4" name="Picture 2"/>
          <p:cNvPicPr>
            <a:picLocks noChangeAspect="1"/>
          </p:cNvPicPr>
          <p:nvPr/>
        </p:nvPicPr>
        <p:blipFill>
          <a:blip r:embed="rId2"/>
          <a:srcRect l="22575" t="38760" r="51700" b="20322"/>
          <a:stretch>
            <a:fillRect/>
          </a:stretch>
        </p:blipFill>
        <p:spPr>
          <a:xfrm>
            <a:off x="2571736" y="2000240"/>
            <a:ext cx="4186237" cy="4611688"/>
          </a:xfrm>
          <a:prstGeom prst="rect">
            <a:avLst/>
          </a:prstGeom>
          <a:noFill/>
          <a:ln w="9525">
            <a:noFill/>
          </a:ln>
        </p:spPr>
      </p:pic>
    </p:spTree>
    <p:custDataLst>
      <p:tags r:id="rId3"/>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6145" name="标题 1"/>
          <p:cNvSpPr>
            <a:spLocks noGrp="1"/>
          </p:cNvSpPr>
          <p:nvPr>
            <p:ph type="title" idx="4294967295"/>
          </p:nvPr>
        </p:nvSpPr>
        <p:spPr>
          <a:xfrm>
            <a:off x="1007745" y="805498"/>
            <a:ext cx="7886700" cy="1325562"/>
          </a:xfrm>
          <a:noFill/>
          <a:ln>
            <a:noFill/>
          </a:ln>
        </p:spPr>
        <p:txBody>
          <a:bodyPr vert="horz" wrap="square" lIns="91440" tIns="45720" rIns="91440" bIns="45720" numCol="1" anchor="ctr" anchorCtr="0" compatLnSpc="1">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9pPr>
          </a:lstStyle>
          <a:p>
            <a:pPr lvl="0" algn="l" defTabSz="914400">
              <a:buClrTx/>
              <a:buSzTx/>
              <a:buFontTx/>
            </a:pPr>
            <a:r>
              <a:rPr lang="zh-CN" altLang="en-US" sz="3200" b="1" kern="1200">
                <a:solidFill>
                  <a:schemeClr val="tx1"/>
                </a:solidFill>
                <a:latin typeface="汉仪尚巍手书W" panose="00020600040101010101" pitchFamily="18" charset="-122"/>
                <a:ea typeface="汉仪尚巍手书W" panose="00020600040101010101" pitchFamily="18" charset="-122"/>
                <a:sym typeface="+mn-ea"/>
              </a:rPr>
              <a:t>（二）调查内容</a:t>
            </a:r>
            <a:endParaRPr lang="zh-CN" altLang="en-US" sz="3200" b="1" kern="1200">
              <a:solidFill>
                <a:schemeClr val="tx1"/>
              </a:solidFill>
              <a:latin typeface="汉仪尚巍手书W" panose="00020600040101010101" pitchFamily="18" charset="-122"/>
              <a:ea typeface="汉仪尚巍手书W" panose="00020600040101010101" pitchFamily="18" charset="-122"/>
              <a:sym typeface="+mn-ea"/>
            </a:endParaRPr>
          </a:p>
        </p:txBody>
      </p:sp>
      <p:sp>
        <p:nvSpPr>
          <p:cNvPr id="6146" name="Rectangle 3"/>
          <p:cNvSpPr txBox="1"/>
          <p:nvPr/>
        </p:nvSpPr>
        <p:spPr>
          <a:xfrm>
            <a:off x="1071245" y="1734820"/>
            <a:ext cx="7823200" cy="4524375"/>
          </a:xfrm>
          <a:prstGeom prst="rect">
            <a:avLst/>
          </a:prstGeom>
          <a:noFill/>
          <a:ln w="9525">
            <a:noFill/>
          </a:ln>
        </p:spPr>
        <p:txBody>
          <a:bodyPr anchor="t"/>
          <a:lstStyle/>
          <a:p>
            <a:pPr>
              <a:lnSpc>
                <a:spcPts val="6000"/>
              </a:lnSpc>
              <a:spcBef>
                <a:spcPts val="1000"/>
              </a:spcBef>
            </a:pPr>
            <a:r>
              <a:rPr lang="en-US" altLang="zh-CN" sz="2800" b="1" dirty="0">
                <a:solidFill>
                  <a:schemeClr val="dk1"/>
                </a:solidFill>
                <a:latin typeface="隶书" panose="02010509060101010101" pitchFamily="49" charset="-122"/>
                <a:ea typeface="隶书" panose="02010509060101010101" pitchFamily="49" charset="-122"/>
                <a:cs typeface="隶书" panose="02010509060101010101" pitchFamily="49" charset="-122"/>
              </a:rPr>
              <a:t>1.</a:t>
            </a:r>
            <a:r>
              <a:rPr lang="zh-CN" altLang="zh-CN" sz="2800" b="1" dirty="0">
                <a:solidFill>
                  <a:schemeClr val="dk1"/>
                </a:solidFill>
                <a:latin typeface="隶书" panose="02010509060101010101" pitchFamily="49" charset="-122"/>
                <a:ea typeface="隶书" panose="02010509060101010101" pitchFamily="49" charset="-122"/>
                <a:cs typeface="隶书" panose="02010509060101010101" pitchFamily="49" charset="-122"/>
              </a:rPr>
              <a:t>《企业研究开发项目情况》（</a:t>
            </a:r>
            <a:r>
              <a:rPr lang="en-US" altLang="zh-CN" sz="2800" b="1" dirty="0">
                <a:solidFill>
                  <a:schemeClr val="dk1"/>
                </a:solidFill>
                <a:latin typeface="隶书" panose="02010509060101010101" pitchFamily="49" charset="-122"/>
                <a:ea typeface="隶书" panose="02010509060101010101" pitchFamily="49" charset="-122"/>
                <a:cs typeface="隶书" panose="02010509060101010101" pitchFamily="49" charset="-122"/>
              </a:rPr>
              <a:t>107-1</a:t>
            </a:r>
            <a:r>
              <a:rPr lang="zh-CN" altLang="zh-CN" sz="2800" b="1" dirty="0">
                <a:solidFill>
                  <a:schemeClr val="dk1"/>
                </a:solidFill>
                <a:latin typeface="隶书" panose="02010509060101010101" pitchFamily="49" charset="-122"/>
                <a:ea typeface="隶书" panose="02010509060101010101" pitchFamily="49" charset="-122"/>
                <a:cs typeface="隶书" panose="02010509060101010101" pitchFamily="49" charset="-122"/>
              </a:rPr>
              <a:t>表）</a:t>
            </a:r>
            <a:endParaRPr lang="zh-CN" altLang="zh-CN" sz="2800" b="1" dirty="0">
              <a:solidFill>
                <a:schemeClr val="dk1"/>
              </a:solidFill>
              <a:latin typeface="隶书" panose="02010509060101010101" pitchFamily="49" charset="-122"/>
              <a:ea typeface="隶书" panose="02010509060101010101" pitchFamily="49" charset="-122"/>
              <a:cs typeface="隶书" panose="02010509060101010101" pitchFamily="49" charset="-122"/>
            </a:endParaRPr>
          </a:p>
          <a:p>
            <a:pPr marL="457200" indent="-457200">
              <a:lnSpc>
                <a:spcPts val="6000"/>
              </a:lnSpc>
              <a:spcBef>
                <a:spcPts val="1000"/>
              </a:spcBef>
              <a:buFont typeface="Wingdings" panose="05000000000000000000" charset="0"/>
              <a:buChar char="Ø"/>
            </a:pPr>
            <a:r>
              <a:rPr lang="zh-CN" altLang="zh-CN" sz="2800" b="1" dirty="0">
                <a:solidFill>
                  <a:schemeClr val="dk1"/>
                </a:solidFill>
                <a:latin typeface="隶书" panose="02010509060101010101" pitchFamily="49" charset="-122"/>
                <a:ea typeface="隶书" panose="02010509060101010101" pitchFamily="49" charset="-122"/>
                <a:cs typeface="隶书" panose="02010509060101010101" pitchFamily="49" charset="-122"/>
              </a:rPr>
              <a:t>研究开发</a:t>
            </a:r>
            <a:r>
              <a:rPr lang="zh-CN" altLang="zh-CN" sz="2800" b="1" dirty="0">
                <a:solidFill>
                  <a:srgbClr val="FF0000"/>
                </a:solidFill>
                <a:latin typeface="隶书" panose="02010509060101010101" pitchFamily="49" charset="-122"/>
                <a:ea typeface="隶书" panose="02010509060101010101" pitchFamily="49" charset="-122"/>
                <a:cs typeface="隶书" panose="02010509060101010101" pitchFamily="49" charset="-122"/>
              </a:rPr>
              <a:t>项目属性</a:t>
            </a:r>
            <a:r>
              <a:rPr lang="zh-CN" altLang="zh-CN" sz="2800" b="1" dirty="0">
                <a:solidFill>
                  <a:schemeClr val="dk1"/>
                </a:solidFill>
                <a:latin typeface="隶书" panose="02010509060101010101" pitchFamily="49" charset="-122"/>
                <a:ea typeface="隶书" panose="02010509060101010101" pitchFamily="49" charset="-122"/>
                <a:cs typeface="隶书" panose="02010509060101010101" pitchFamily="49" charset="-122"/>
              </a:rPr>
              <a:t>情况</a:t>
            </a:r>
            <a:endParaRPr lang="en-US" altLang="zh-CN" sz="2800" b="1" dirty="0">
              <a:solidFill>
                <a:schemeClr val="dk1"/>
              </a:solidFill>
              <a:latin typeface="隶书" panose="02010509060101010101" pitchFamily="49" charset="-122"/>
              <a:ea typeface="隶书" panose="02010509060101010101" pitchFamily="49" charset="-122"/>
              <a:cs typeface="隶书" panose="02010509060101010101" pitchFamily="49" charset="-122"/>
            </a:endParaRPr>
          </a:p>
          <a:p>
            <a:pPr marL="457200" indent="-457200">
              <a:lnSpc>
                <a:spcPts val="6000"/>
              </a:lnSpc>
              <a:spcBef>
                <a:spcPts val="1000"/>
              </a:spcBef>
              <a:buFont typeface="Wingdings" panose="05000000000000000000" charset="0"/>
              <a:buChar char="Ø"/>
            </a:pPr>
            <a:r>
              <a:rPr lang="zh-CN" altLang="zh-CN" sz="2800" b="1" dirty="0">
                <a:solidFill>
                  <a:schemeClr val="dk1"/>
                </a:solidFill>
                <a:latin typeface="隶书" panose="02010509060101010101" pitchFamily="49" charset="-122"/>
                <a:ea typeface="隶书" panose="02010509060101010101" pitchFamily="49" charset="-122"/>
                <a:cs typeface="隶书" panose="02010509060101010101" pitchFamily="49" charset="-122"/>
              </a:rPr>
              <a:t>研究开发</a:t>
            </a:r>
            <a:r>
              <a:rPr lang="zh-CN" altLang="zh-CN" sz="2800" b="1" dirty="0">
                <a:solidFill>
                  <a:srgbClr val="FF0000"/>
                </a:solidFill>
                <a:latin typeface="隶书" panose="02010509060101010101" pitchFamily="49" charset="-122"/>
                <a:ea typeface="隶书" panose="02010509060101010101" pitchFamily="49" charset="-122"/>
                <a:cs typeface="隶书" panose="02010509060101010101" pitchFamily="49" charset="-122"/>
              </a:rPr>
              <a:t>项目起始时间</a:t>
            </a:r>
            <a:r>
              <a:rPr lang="zh-CN" altLang="zh-CN" sz="2800" b="1" dirty="0">
                <a:solidFill>
                  <a:schemeClr val="dk1"/>
                </a:solidFill>
                <a:latin typeface="隶书" panose="02010509060101010101" pitchFamily="49" charset="-122"/>
                <a:ea typeface="隶书" panose="02010509060101010101" pitchFamily="49" charset="-122"/>
                <a:cs typeface="隶书" panose="02010509060101010101" pitchFamily="49" charset="-122"/>
              </a:rPr>
              <a:t>情况</a:t>
            </a:r>
            <a:r>
              <a:rPr lang="en-US" altLang="zh-CN" sz="2800" b="1" dirty="0">
                <a:solidFill>
                  <a:schemeClr val="dk1"/>
                </a:solidFill>
                <a:latin typeface="隶书" panose="02010509060101010101" pitchFamily="49" charset="-122"/>
                <a:ea typeface="隶书" panose="02010509060101010101" pitchFamily="49" charset="-122"/>
                <a:cs typeface="隶书" panose="02010509060101010101" pitchFamily="49" charset="-122"/>
              </a:rPr>
              <a:t> </a:t>
            </a:r>
            <a:endParaRPr lang="en-US" altLang="zh-CN" sz="2800" b="1" dirty="0">
              <a:solidFill>
                <a:schemeClr val="dk1"/>
              </a:solidFill>
              <a:latin typeface="隶书" panose="02010509060101010101" pitchFamily="49" charset="-122"/>
              <a:ea typeface="隶书" panose="02010509060101010101" pitchFamily="49" charset="-122"/>
              <a:cs typeface="隶书" panose="02010509060101010101" pitchFamily="49" charset="-122"/>
            </a:endParaRPr>
          </a:p>
          <a:p>
            <a:pPr marL="457200" indent="-457200">
              <a:lnSpc>
                <a:spcPts val="6000"/>
              </a:lnSpc>
              <a:spcBef>
                <a:spcPts val="1000"/>
              </a:spcBef>
              <a:buFont typeface="Wingdings" panose="05000000000000000000" charset="0"/>
              <a:buChar char="Ø"/>
            </a:pPr>
            <a:r>
              <a:rPr lang="zh-CN" altLang="zh-CN" sz="2800" b="1" dirty="0">
                <a:solidFill>
                  <a:schemeClr val="dk1"/>
                </a:solidFill>
                <a:latin typeface="隶书" panose="02010509060101010101" pitchFamily="49" charset="-122"/>
                <a:ea typeface="隶书" panose="02010509060101010101" pitchFamily="49" charset="-122"/>
                <a:cs typeface="隶书" panose="02010509060101010101" pitchFamily="49" charset="-122"/>
              </a:rPr>
              <a:t>研究开发</a:t>
            </a:r>
            <a:r>
              <a:rPr lang="zh-CN" altLang="zh-CN" sz="2800" b="1" dirty="0">
                <a:solidFill>
                  <a:srgbClr val="FF0000"/>
                </a:solidFill>
                <a:latin typeface="隶书" panose="02010509060101010101" pitchFamily="49" charset="-122"/>
                <a:ea typeface="隶书" panose="02010509060101010101" pitchFamily="49" charset="-122"/>
                <a:cs typeface="隶书" panose="02010509060101010101" pitchFamily="49" charset="-122"/>
              </a:rPr>
              <a:t>项目人员及经费投入</a:t>
            </a:r>
            <a:r>
              <a:rPr lang="zh-CN" altLang="zh-CN" sz="2800" b="1" dirty="0">
                <a:solidFill>
                  <a:schemeClr val="dk1"/>
                </a:solidFill>
                <a:latin typeface="隶书" panose="02010509060101010101" pitchFamily="49" charset="-122"/>
                <a:ea typeface="隶书" panose="02010509060101010101" pitchFamily="49" charset="-122"/>
                <a:cs typeface="隶书" panose="02010509060101010101" pitchFamily="49" charset="-122"/>
              </a:rPr>
              <a:t>情况</a:t>
            </a:r>
            <a:endParaRPr lang="zh-CN" altLang="zh-CN" sz="2800" b="1" dirty="0">
              <a:solidFill>
                <a:schemeClr val="dk1"/>
              </a:solidFill>
              <a:latin typeface="隶书" panose="02010509060101010101" pitchFamily="49" charset="-122"/>
              <a:ea typeface="隶书" panose="02010509060101010101" pitchFamily="49" charset="-122"/>
              <a:cs typeface="隶书" panose="02010509060101010101" pitchFamily="49" charset="-122"/>
            </a:endParaRPr>
          </a:p>
        </p:txBody>
      </p:sp>
    </p:spTree>
    <p:custDataLst>
      <p:tags r:id="rId2"/>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25601" name="Rectangle 2"/>
          <p:cNvSpPr>
            <a:spLocks noGrp="1"/>
          </p:cNvSpPr>
          <p:nvPr>
            <p:ph type="title" idx="4294967295"/>
          </p:nvPr>
        </p:nvSpPr>
        <p:spPr>
          <a:xfrm>
            <a:off x="500034" y="285728"/>
            <a:ext cx="8385175" cy="1325562"/>
          </a:xfrm>
          <a:noFill/>
          <a:ln>
            <a:noFill/>
          </a:ln>
        </p:spPr>
        <p:txBody>
          <a:bodyPr vert="horz" wrap="square" lIns="91440" tIns="45720" rIns="91440" bIns="45720" numCol="1" anchor="ctr" anchorCtr="0" compatLnSpc="1">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9pPr>
          </a:lstStyle>
          <a:p>
            <a:pPr lvl="0" algn="ctr" defTabSz="914400" eaLnBrk="1" hangingPunct="1">
              <a:lnSpc>
                <a:spcPts val="4000"/>
              </a:lnSpc>
              <a:buClrTx/>
              <a:buSzTx/>
              <a:buFontTx/>
            </a:pPr>
            <a:r>
              <a:rPr lang="zh-CN" altLang="zh-CN" sz="3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《企业研究开发活动及相关情况》（107-2）</a:t>
            </a:r>
            <a:endParaRPr lang="zh-CN" altLang="zh-CN" sz="3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endParaRPr>
          </a:p>
        </p:txBody>
      </p:sp>
      <p:sp>
        <p:nvSpPr>
          <p:cNvPr id="25602" name="Rectangle 3"/>
          <p:cNvSpPr txBox="1"/>
          <p:nvPr/>
        </p:nvSpPr>
        <p:spPr>
          <a:xfrm>
            <a:off x="642910" y="1465580"/>
            <a:ext cx="8240740" cy="4525645"/>
          </a:xfrm>
          <a:prstGeom prst="rect">
            <a:avLst/>
          </a:prstGeom>
          <a:noFill/>
          <a:ln w="9525">
            <a:noFill/>
          </a:ln>
        </p:spPr>
        <p:txBody>
          <a:bodyPr anchor="t"/>
          <a:lstStyle/>
          <a:p>
            <a:pPr>
              <a:lnSpc>
                <a:spcPts val="5000"/>
              </a:lnSpc>
              <a:spcBef>
                <a:spcPts val="1000"/>
              </a:spcBef>
            </a:pPr>
            <a:r>
              <a:rPr lang="zh-CN" altLang="en-US" sz="3200" b="1" dirty="0">
                <a:solidFill>
                  <a:srgbClr val="FF0000"/>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rPr>
              <a:t>重点指标</a:t>
            </a:r>
            <a:r>
              <a:rPr lang="en-US" altLang="zh-CN" sz="3200" b="1" dirty="0">
                <a:solidFill>
                  <a:srgbClr val="FF0000"/>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rPr>
              <a:t>2</a:t>
            </a:r>
            <a:r>
              <a:rPr lang="zh-CN" altLang="en-US" sz="3200" b="1" dirty="0">
                <a:solidFill>
                  <a:schemeClr val="dk1"/>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rPr>
              <a:t>：研究</a:t>
            </a:r>
            <a:r>
              <a:rPr lang="zh-CN" altLang="zh-CN" sz="3200" b="1" dirty="0">
                <a:solidFill>
                  <a:schemeClr val="dk1"/>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rPr>
              <a:t>开发费用合计</a:t>
            </a:r>
            <a:r>
              <a:rPr lang="zh-CN" altLang="en-US" sz="3200" b="1" dirty="0">
                <a:solidFill>
                  <a:schemeClr val="dk1"/>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rPr>
              <a:t>（</a:t>
            </a:r>
            <a:r>
              <a:rPr lang="en-US" altLang="zh-CN" sz="3200" b="1" dirty="0">
                <a:solidFill>
                  <a:schemeClr val="dk1"/>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rPr>
              <a:t>7</a:t>
            </a:r>
            <a:r>
              <a:rPr lang="zh-CN" altLang="en-US" sz="3200" b="1" dirty="0">
                <a:solidFill>
                  <a:schemeClr val="dk1"/>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rPr>
              <a:t>）</a:t>
            </a:r>
            <a:endParaRPr lang="en-US" altLang="zh-CN" sz="3200" b="1" dirty="0">
              <a:solidFill>
                <a:schemeClr val="dk1"/>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endParaRPr>
          </a:p>
          <a:p>
            <a:pPr>
              <a:lnSpc>
                <a:spcPct val="150000"/>
              </a:lnSpc>
              <a:spcBef>
                <a:spcPts val="1000"/>
              </a:spcBef>
            </a:pPr>
            <a:r>
              <a:rPr lang="zh-CN" altLang="zh-CN" sz="3200" b="1" dirty="0">
                <a:solidFill>
                  <a:schemeClr val="dk1"/>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rPr>
              <a:t>指报告期内企业用于研究开发活动的费用合计，包括人员人工费用、直接投入费用、折旧费用与长期待摊费用、无形资产摊销费用、设计费用、装备调试费用与试验费用、委托外部研究开发费用及其他费用。</a:t>
            </a:r>
            <a:endParaRPr lang="zh-CN" altLang="zh-CN" sz="3200" b="1" dirty="0">
              <a:solidFill>
                <a:schemeClr val="dk1"/>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endParaRPr>
          </a:p>
        </p:txBody>
      </p:sp>
    </p:spTree>
    <p:custDataLst>
      <p:tags r:id="rId2"/>
    </p:custData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26625" name="内容占位符 2"/>
          <p:cNvSpPr>
            <a:spLocks noGrp="1"/>
          </p:cNvSpPr>
          <p:nvPr>
            <p:ph idx="4294967295"/>
          </p:nvPr>
        </p:nvSpPr>
        <p:spPr>
          <a:xfrm>
            <a:off x="1000100" y="1785926"/>
            <a:ext cx="7640955" cy="4114800"/>
          </a:xfrm>
          <a:noFill/>
          <a:ln>
            <a:noFill/>
          </a:ln>
        </p:spPr>
        <p:txBody>
          <a:bodyPr vert="horz" wrap="square" lIns="91440" tIns="45720" rIns="91440" bIns="45720" numCol="1" anchor="t" anchorCtr="0" compatLnSpc="1">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lvl="0" algn="l" defTabSz="914400">
              <a:lnSpc>
                <a:spcPct val="150000"/>
              </a:lnSpc>
              <a:buClrTx/>
              <a:buSzTx/>
              <a:buFontTx/>
            </a:pPr>
            <a:r>
              <a:rPr lang="zh-CN" altLang="zh-CN" b="1" kern="1200" dirty="0">
                <a:solidFill>
                  <a:srgbClr val="FF0000"/>
                </a:solidFill>
                <a:latin typeface="隶书" panose="02010509060101010101" pitchFamily="49" charset="-122"/>
                <a:ea typeface="隶书" panose="02010509060101010101" pitchFamily="49" charset="-122"/>
                <a:sym typeface="宋体" panose="02010600030101010101" pitchFamily="2" charset="-122"/>
              </a:rPr>
              <a:t>该指标应与企业会计账中有关研究开发会计科目或向税务部门提供</a:t>
            </a:r>
            <a:r>
              <a:rPr lang="zh-CN" altLang="zh-CN" b="1" kern="1200" dirty="0" smtClean="0">
                <a:solidFill>
                  <a:srgbClr val="FF0000"/>
                </a:solidFill>
                <a:latin typeface="隶书" panose="02010509060101010101" pitchFamily="49" charset="-122"/>
                <a:ea typeface="隶书" panose="02010509060101010101" pitchFamily="49" charset="-122"/>
                <a:sym typeface="宋体" panose="02010600030101010101" pitchFamily="2" charset="-122"/>
              </a:rPr>
              <a:t>的研究</a:t>
            </a:r>
            <a:r>
              <a:rPr lang="zh-CN" altLang="zh-CN" b="1" kern="1200" dirty="0">
                <a:solidFill>
                  <a:srgbClr val="FF0000"/>
                </a:solidFill>
                <a:latin typeface="隶书" panose="02010509060101010101" pitchFamily="49" charset="-122"/>
                <a:ea typeface="隶书" panose="02010509060101010101" pitchFamily="49" charset="-122"/>
                <a:sym typeface="宋体" panose="02010600030101010101" pitchFamily="2" charset="-122"/>
              </a:rPr>
              <a:t>开发辅助账中研究开发费用对应。</a:t>
            </a:r>
            <a:endParaRPr lang="zh-CN" altLang="zh-CN" b="1" kern="1200" dirty="0">
              <a:solidFill>
                <a:srgbClr val="FF0000"/>
              </a:solidFill>
              <a:latin typeface="隶书" panose="02010509060101010101" pitchFamily="49" charset="-122"/>
              <a:ea typeface="隶书" panose="02010509060101010101" pitchFamily="49" charset="-122"/>
              <a:sym typeface="宋体" panose="02010600030101010101" pitchFamily="2" charset="-122"/>
            </a:endParaRPr>
          </a:p>
        </p:txBody>
      </p:sp>
      <p:sp>
        <p:nvSpPr>
          <p:cNvPr id="3" name="矩形 2"/>
          <p:cNvSpPr/>
          <p:nvPr/>
        </p:nvSpPr>
        <p:spPr>
          <a:xfrm>
            <a:off x="1000100" y="571480"/>
            <a:ext cx="7286676" cy="642484"/>
          </a:xfrm>
          <a:prstGeom prst="rect">
            <a:avLst/>
          </a:prstGeom>
        </p:spPr>
        <p:txBody>
          <a:bodyPr wrap="square">
            <a:spAutoFit/>
          </a:bodyPr>
          <a:lstStyle/>
          <a:p>
            <a:pPr>
              <a:lnSpc>
                <a:spcPts val="5000"/>
              </a:lnSpc>
              <a:spcBef>
                <a:spcPts val="1000"/>
              </a:spcBef>
            </a:pPr>
            <a:r>
              <a:rPr lang="zh-CN" altLang="en-US" sz="3200" b="1" dirty="0" smtClean="0">
                <a:solidFill>
                  <a:srgbClr val="FF0000"/>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rPr>
              <a:t>重点指标</a:t>
            </a:r>
            <a:r>
              <a:rPr lang="en-US" altLang="zh-CN" sz="3200" b="1" dirty="0" smtClean="0">
                <a:solidFill>
                  <a:srgbClr val="FF0000"/>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rPr>
              <a:t>2</a:t>
            </a:r>
            <a:r>
              <a:rPr lang="zh-CN" altLang="en-US" sz="3200" b="1" dirty="0" smtClean="0">
                <a:solidFill>
                  <a:schemeClr val="dk1"/>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rPr>
              <a:t>：研究</a:t>
            </a:r>
            <a:r>
              <a:rPr lang="zh-CN" altLang="zh-CN" sz="3200" b="1" dirty="0" smtClean="0">
                <a:solidFill>
                  <a:schemeClr val="dk1"/>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rPr>
              <a:t>开发费用合计</a:t>
            </a:r>
            <a:r>
              <a:rPr lang="zh-CN" altLang="en-US" sz="3200" b="1" dirty="0" smtClean="0">
                <a:solidFill>
                  <a:schemeClr val="dk1"/>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rPr>
              <a:t>（</a:t>
            </a:r>
            <a:r>
              <a:rPr lang="en-US" altLang="zh-CN" sz="3200" b="1" dirty="0" smtClean="0">
                <a:solidFill>
                  <a:schemeClr val="dk1"/>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rPr>
              <a:t>7</a:t>
            </a:r>
            <a:r>
              <a:rPr lang="zh-CN" altLang="en-US" sz="3200" b="1" dirty="0" smtClean="0">
                <a:solidFill>
                  <a:schemeClr val="dk1"/>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rPr>
              <a:t>）</a:t>
            </a:r>
            <a:endParaRPr lang="en-US" altLang="zh-CN" sz="3200" b="1" dirty="0">
              <a:solidFill>
                <a:schemeClr val="dk1"/>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endParaRPr>
          </a:p>
        </p:txBody>
      </p:sp>
    </p:spTree>
    <p:custDataLst>
      <p:tags r:id="rId2"/>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878840" y="1301115"/>
            <a:ext cx="7813040" cy="4191635"/>
            <a:chOff x="1356" y="3327"/>
            <a:chExt cx="12072" cy="5703"/>
          </a:xfrm>
        </p:grpSpPr>
        <p:sp>
          <p:nvSpPr>
            <p:cNvPr id="9" name="Rectangle 6"/>
            <p:cNvSpPr>
              <a:spLocks noChangeArrowheads="1"/>
            </p:cNvSpPr>
            <p:nvPr/>
          </p:nvSpPr>
          <p:spPr bwMode="auto">
            <a:xfrm>
              <a:off x="1356" y="4066"/>
              <a:ext cx="5612" cy="3856"/>
            </a:xfrm>
            <a:prstGeom prst="rect">
              <a:avLst/>
            </a:prstGeom>
            <a:solidFill>
              <a:schemeClr val="accent5">
                <a:lumMod val="40000"/>
                <a:lumOff val="60000"/>
              </a:schemeClr>
            </a:solidFill>
            <a:ln w="9525">
              <a:solidFill>
                <a:schemeClr val="accent5">
                  <a:lumMod val="40000"/>
                  <a:lumOff val="60000"/>
                </a:schemeClr>
              </a:solid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400" dirty="0">
                  <a:latin typeface="楷体" panose="02010609060101010101" charset="-122"/>
                  <a:ea typeface="楷体" panose="02010609060101010101" charset="-122"/>
                  <a:sym typeface="+mn-ea"/>
                </a:rPr>
                <a:t>研发活动</a:t>
              </a:r>
              <a:endParaRPr lang="zh-CN" altLang="en-US" sz="2400" dirty="0">
                <a:latin typeface="楷体" panose="02010609060101010101" charset="-122"/>
                <a:ea typeface="楷体" panose="02010609060101010101" charset="-122"/>
              </a:endParaRPr>
            </a:p>
            <a:p>
              <a:pPr algn="l"/>
              <a:r>
                <a:rPr lang="zh-CN" altLang="en-US" sz="2400" dirty="0">
                  <a:latin typeface="楷体" panose="02010609060101010101" charset="-122"/>
                  <a:ea typeface="楷体" panose="02010609060101010101" charset="-122"/>
                  <a:sym typeface="+mn-ea"/>
                </a:rPr>
                <a:t>成本类研发支出（</a:t>
              </a:r>
              <a:r>
                <a:rPr lang="en-US" altLang="zh-CN" sz="2400" dirty="0">
                  <a:latin typeface="楷体" panose="02010609060101010101" charset="-122"/>
                  <a:ea typeface="楷体" panose="02010609060101010101" charset="-122"/>
                  <a:sym typeface="+mn-ea"/>
                </a:rPr>
                <a:t>5301</a:t>
              </a:r>
              <a:r>
                <a:rPr lang="zh-CN" altLang="en-US" sz="2400" dirty="0">
                  <a:latin typeface="楷体" panose="02010609060101010101" charset="-122"/>
                  <a:ea typeface="楷体" panose="02010609060101010101" charset="-122"/>
                  <a:sym typeface="+mn-ea"/>
                </a:rPr>
                <a:t>）</a:t>
              </a:r>
              <a:endParaRPr lang="zh-CN" altLang="en-US" sz="2400" dirty="0">
                <a:latin typeface="楷体" panose="02010609060101010101" charset="-122"/>
                <a:ea typeface="楷体" panose="02010609060101010101" charset="-122"/>
              </a:endParaRPr>
            </a:p>
            <a:p>
              <a:pPr algn="l"/>
              <a:r>
                <a:rPr lang="zh-CN" altLang="en-US" sz="2400" dirty="0">
                  <a:latin typeface="楷体" panose="02010609060101010101" charset="-122"/>
                  <a:ea typeface="楷体" panose="02010609060101010101" charset="-122"/>
                  <a:sym typeface="+mn-ea"/>
                </a:rPr>
                <a:t>核算企业进行研究与开发</a:t>
              </a:r>
              <a:endParaRPr lang="zh-CN" altLang="en-US" sz="2400" dirty="0">
                <a:latin typeface="楷体" panose="02010609060101010101" charset="-122"/>
                <a:ea typeface="楷体" panose="02010609060101010101" charset="-122"/>
              </a:endParaRPr>
            </a:p>
            <a:p>
              <a:pPr algn="l"/>
              <a:r>
                <a:rPr lang="zh-CN" altLang="en-US" sz="2400" dirty="0">
                  <a:latin typeface="楷体" panose="02010609060101010101" charset="-122"/>
                  <a:ea typeface="楷体" panose="02010609060101010101" charset="-122"/>
                  <a:sym typeface="+mn-ea"/>
                </a:rPr>
                <a:t>无形资产过程中发生</a:t>
              </a:r>
              <a:endParaRPr lang="zh-CN" altLang="en-US" sz="2400" dirty="0">
                <a:latin typeface="楷体" panose="02010609060101010101" charset="-122"/>
                <a:ea typeface="楷体" panose="02010609060101010101" charset="-122"/>
              </a:endParaRPr>
            </a:p>
            <a:p>
              <a:pPr algn="l"/>
              <a:r>
                <a:rPr lang="zh-CN" altLang="en-US" sz="2400" dirty="0">
                  <a:latin typeface="楷体" panose="02010609060101010101" charset="-122"/>
                  <a:ea typeface="楷体" panose="02010609060101010101" charset="-122"/>
                  <a:sym typeface="+mn-ea"/>
                </a:rPr>
                <a:t>的各项支出。</a:t>
              </a:r>
              <a:endParaRPr lang="zh-CN" altLang="en-US" sz="2400" dirty="0">
                <a:solidFill>
                  <a:srgbClr val="FFFF66"/>
                </a:solidFill>
                <a:latin typeface="楷体" panose="02010609060101010101" charset="-122"/>
                <a:ea typeface="楷体" panose="02010609060101010101" charset="-122"/>
              </a:endParaRPr>
            </a:p>
          </p:txBody>
        </p:sp>
        <p:sp>
          <p:nvSpPr>
            <p:cNvPr id="10" name="Rectangle 9"/>
            <p:cNvSpPr>
              <a:spLocks noChangeArrowheads="1"/>
            </p:cNvSpPr>
            <p:nvPr/>
          </p:nvSpPr>
          <p:spPr bwMode="auto">
            <a:xfrm>
              <a:off x="7421" y="3327"/>
              <a:ext cx="6007" cy="1475"/>
            </a:xfrm>
            <a:prstGeom prst="rect">
              <a:avLst/>
            </a:prstGeom>
            <a:solidFill>
              <a:schemeClr val="accent5">
                <a:lumMod val="40000"/>
                <a:lumOff val="60000"/>
              </a:schemeClr>
            </a:solidFill>
            <a:ln w="9525">
              <a:solidFill>
                <a:schemeClr val="tx1"/>
              </a:solid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400" dirty="0">
                  <a:latin typeface="楷体" panose="02010609060101010101" charset="-122"/>
                  <a:ea typeface="楷体" panose="02010609060101010101" charset="-122"/>
                </a:rPr>
                <a:t>研究阶段（费用化支出）</a:t>
              </a:r>
              <a:endParaRPr lang="zh-CN" altLang="en-US" sz="2400" dirty="0">
                <a:latin typeface="楷体" panose="02010609060101010101" charset="-122"/>
                <a:ea typeface="楷体" panose="02010609060101010101" charset="-122"/>
              </a:endParaRPr>
            </a:p>
            <a:p>
              <a:pPr algn="ctr"/>
              <a:r>
                <a:rPr lang="zh-CN" altLang="en-US" sz="2400" dirty="0" smtClean="0">
                  <a:latin typeface="楷体" panose="02010609060101010101" charset="-122"/>
                  <a:ea typeface="楷体" panose="02010609060101010101" charset="-122"/>
                </a:rPr>
                <a:t>研发费用（</a:t>
              </a:r>
              <a:r>
                <a:rPr lang="en-US" altLang="zh-CN" sz="2400" dirty="0">
                  <a:latin typeface="楷体" panose="02010609060101010101" charset="-122"/>
                  <a:ea typeface="楷体" panose="02010609060101010101" charset="-122"/>
                </a:rPr>
                <a:t>6602</a:t>
              </a:r>
              <a:r>
                <a:rPr lang="zh-CN" altLang="en-US" sz="2400" dirty="0">
                  <a:latin typeface="楷体" panose="02010609060101010101" charset="-122"/>
                  <a:ea typeface="楷体" panose="02010609060101010101" charset="-122"/>
                </a:rPr>
                <a:t>）</a:t>
              </a:r>
              <a:endParaRPr lang="zh-CN" altLang="en-US" sz="2400" dirty="0">
                <a:latin typeface="楷体" panose="02010609060101010101" charset="-122"/>
                <a:ea typeface="楷体" panose="02010609060101010101" charset="-122"/>
              </a:endParaRPr>
            </a:p>
          </p:txBody>
        </p:sp>
        <p:sp>
          <p:nvSpPr>
            <p:cNvPr id="11" name="Rectangle 10"/>
            <p:cNvSpPr>
              <a:spLocks noChangeArrowheads="1"/>
            </p:cNvSpPr>
            <p:nvPr/>
          </p:nvSpPr>
          <p:spPr bwMode="auto">
            <a:xfrm>
              <a:off x="7420" y="7555"/>
              <a:ext cx="6008" cy="1475"/>
            </a:xfrm>
            <a:prstGeom prst="rect">
              <a:avLst/>
            </a:prstGeom>
            <a:solidFill>
              <a:schemeClr val="accent5">
                <a:lumMod val="40000"/>
                <a:lumOff val="60000"/>
              </a:schemeClr>
            </a:solidFill>
            <a:ln w="9525">
              <a:solidFill>
                <a:schemeClr val="tx1"/>
              </a:solid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400" dirty="0">
                  <a:latin typeface="楷体" panose="02010609060101010101" charset="-122"/>
                  <a:ea typeface="楷体" panose="02010609060101010101" charset="-122"/>
                </a:rPr>
                <a:t>开发阶段（资本化支出）</a:t>
              </a:r>
              <a:endParaRPr lang="zh-CN" altLang="en-US" sz="2400" dirty="0">
                <a:latin typeface="楷体" panose="02010609060101010101" charset="-122"/>
                <a:ea typeface="楷体" panose="02010609060101010101" charset="-122"/>
              </a:endParaRPr>
            </a:p>
            <a:p>
              <a:pPr algn="ctr"/>
              <a:r>
                <a:rPr lang="zh-CN" altLang="en-US" sz="2400" dirty="0">
                  <a:latin typeface="楷体" panose="02010609060101010101" charset="-122"/>
                  <a:ea typeface="楷体" panose="02010609060101010101" charset="-122"/>
                </a:rPr>
                <a:t>无形资产（</a:t>
              </a:r>
              <a:r>
                <a:rPr lang="en-US" altLang="zh-CN" sz="2400" dirty="0">
                  <a:latin typeface="楷体" panose="02010609060101010101" charset="-122"/>
                  <a:ea typeface="楷体" panose="02010609060101010101" charset="-122"/>
                </a:rPr>
                <a:t>1701</a:t>
              </a:r>
              <a:r>
                <a:rPr lang="zh-CN" altLang="en-US" sz="2400" dirty="0">
                  <a:latin typeface="楷体" panose="02010609060101010101" charset="-122"/>
                  <a:ea typeface="楷体" panose="02010609060101010101" charset="-122"/>
                </a:rPr>
                <a:t>）</a:t>
              </a:r>
              <a:endParaRPr lang="zh-CN" altLang="en-US" sz="2400" dirty="0">
                <a:latin typeface="楷体" panose="02010609060101010101" charset="-122"/>
                <a:ea typeface="楷体" panose="02010609060101010101" charset="-122"/>
              </a:endParaRPr>
            </a:p>
          </p:txBody>
        </p:sp>
        <p:sp>
          <p:nvSpPr>
            <p:cNvPr id="12" name="左大括号 11"/>
            <p:cNvSpPr/>
            <p:nvPr/>
          </p:nvSpPr>
          <p:spPr>
            <a:xfrm>
              <a:off x="6968" y="4234"/>
              <a:ext cx="324" cy="3670"/>
            </a:xfrm>
            <a:prstGeom prst="leftBrace">
              <a:avLst/>
            </a:prstGeom>
            <a:ln>
              <a:solidFill>
                <a:srgbClr val="FF0000"/>
              </a:solidFill>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zh-CN" altLang="en-US" sz="2700"/>
            </a:p>
          </p:txBody>
        </p:sp>
      </p:grpSp>
    </p:spTree>
    <p:custDataLst>
      <p:tags r:id="rId1"/>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683895" y="405130"/>
            <a:ext cx="7391400" cy="857250"/>
          </a:xfrm>
        </p:spPr>
        <p:txBody>
          <a:bodyPr/>
          <a:lstStyle/>
          <a:p>
            <a:pPr algn="l"/>
            <a:r>
              <a:rPr lang="zh-CN" altLang="zh-CN" sz="3200" b="1" spc="0" smtClean="0">
                <a:solidFill>
                  <a:schemeClr val="dk1"/>
                </a:solidFill>
                <a:latin typeface="隶书" panose="02010509060101010101" pitchFamily="49" charset="-122"/>
                <a:cs typeface="隶书" panose="02010509060101010101" pitchFamily="49" charset="-122"/>
                <a:sym typeface="+mn-ea"/>
              </a:rPr>
              <a:t>哪些是会计研究开发科目？</a:t>
            </a:r>
            <a:endParaRPr lang="zh-CN" altLang="zh-CN" sz="3200" b="1" spc="0" smtClean="0">
              <a:solidFill>
                <a:schemeClr val="dk1"/>
              </a:solidFill>
              <a:latin typeface="隶书" panose="02010509060101010101" pitchFamily="49" charset="-122"/>
              <a:cs typeface="隶书" panose="02010509060101010101" pitchFamily="49" charset="-122"/>
              <a:sym typeface="+mn-ea"/>
            </a:endParaRPr>
          </a:p>
        </p:txBody>
      </p:sp>
      <p:sp>
        <p:nvSpPr>
          <p:cNvPr id="3" name="内容占位符 2"/>
          <p:cNvSpPr>
            <a:spLocks noGrp="1"/>
          </p:cNvSpPr>
          <p:nvPr>
            <p:ph idx="4294967295"/>
          </p:nvPr>
        </p:nvSpPr>
        <p:spPr>
          <a:xfrm>
            <a:off x="204470" y="1701165"/>
            <a:ext cx="8939530" cy="3067050"/>
          </a:xfrm>
        </p:spPr>
        <p:txBody>
          <a:bodyPr>
            <a:noAutofit/>
          </a:bodyPr>
          <a:lstStyle/>
          <a:p>
            <a:pPr marL="0" indent="0">
              <a:buNone/>
            </a:pPr>
            <a:r>
              <a:rPr lang="zh-CN" altLang="zh-CN" sz="2800" b="1" spc="0" smtClean="0">
                <a:solidFill>
                  <a:schemeClr val="dk1"/>
                </a:solidFill>
                <a:latin typeface="隶书" panose="02010509060101010101" pitchFamily="49" charset="-122"/>
                <a:cs typeface="隶书" panose="02010509060101010101" pitchFamily="49" charset="-122"/>
              </a:rPr>
              <a:t>1.成本类研发支出（5301）形成</a:t>
            </a:r>
            <a:r>
              <a:rPr lang="zh-CN" altLang="zh-CN" sz="2800" b="1" spc="0" smtClean="0">
                <a:solidFill>
                  <a:srgbClr val="FF0000"/>
                </a:solidFill>
                <a:latin typeface="隶书" panose="02010509060101010101" pitchFamily="49" charset="-122"/>
                <a:cs typeface="隶书" panose="02010509060101010101" pitchFamily="49" charset="-122"/>
              </a:rPr>
              <a:t>研发费用</a:t>
            </a:r>
            <a:r>
              <a:rPr lang="zh-CN" altLang="zh-CN" sz="2800" b="1" spc="0" smtClean="0">
                <a:solidFill>
                  <a:schemeClr val="dk1"/>
                </a:solidFill>
                <a:latin typeface="隶书" panose="02010509060101010101" pitchFamily="49" charset="-122"/>
                <a:cs typeface="隶书" panose="02010509060101010101" pitchFamily="49" charset="-122"/>
              </a:rPr>
              <a:t>（6602），也形成</a:t>
            </a:r>
            <a:r>
              <a:rPr lang="zh-CN" altLang="zh-CN" sz="2800" b="1" spc="0" smtClean="0">
                <a:solidFill>
                  <a:srgbClr val="FF0000"/>
                </a:solidFill>
                <a:latin typeface="隶书" panose="02010509060101010101" pitchFamily="49" charset="-122"/>
                <a:cs typeface="隶书" panose="02010509060101010101" pitchFamily="49" charset="-122"/>
              </a:rPr>
              <a:t>无形资产</a:t>
            </a:r>
            <a:r>
              <a:rPr lang="zh-CN" altLang="zh-CN" sz="2800" b="1" spc="0" smtClean="0">
                <a:solidFill>
                  <a:schemeClr val="dk1"/>
                </a:solidFill>
                <a:latin typeface="隶书" panose="02010509060101010101" pitchFamily="49" charset="-122"/>
                <a:cs typeface="隶书" panose="02010509060101010101" pitchFamily="49" charset="-122"/>
              </a:rPr>
              <a:t>（1701）</a:t>
            </a:r>
            <a:endParaRPr lang="zh-CN" altLang="zh-CN" sz="2800" b="1" spc="0" smtClean="0">
              <a:solidFill>
                <a:schemeClr val="dk1"/>
              </a:solidFill>
              <a:latin typeface="隶书" panose="02010509060101010101" pitchFamily="49" charset="-122"/>
              <a:cs typeface="隶书" panose="02010509060101010101" pitchFamily="49" charset="-122"/>
            </a:endParaRPr>
          </a:p>
          <a:p>
            <a:pPr marL="0" indent="0">
              <a:buNone/>
            </a:pPr>
            <a:r>
              <a:rPr lang="zh-CN" altLang="zh-CN" sz="2800" b="1" spc="0" smtClean="0">
                <a:solidFill>
                  <a:schemeClr val="dk1"/>
                </a:solidFill>
                <a:latin typeface="隶书" panose="02010509060101010101" pitchFamily="49" charset="-122"/>
                <a:cs typeface="隶书" panose="02010509060101010101" pitchFamily="49" charset="-122"/>
              </a:rPr>
              <a:t>2.成本类研发支出（5301）全部结转至研发费用（6602）</a:t>
            </a:r>
            <a:endParaRPr lang="zh-CN" altLang="zh-CN" sz="2800" b="1" spc="0" smtClean="0">
              <a:solidFill>
                <a:schemeClr val="dk1"/>
              </a:solidFill>
              <a:latin typeface="隶书" panose="02010509060101010101" pitchFamily="49" charset="-122"/>
              <a:cs typeface="隶书" panose="02010509060101010101" pitchFamily="49" charset="-122"/>
            </a:endParaRPr>
          </a:p>
          <a:p>
            <a:pPr marL="0" indent="0">
              <a:buNone/>
            </a:pPr>
            <a:r>
              <a:rPr lang="zh-CN" altLang="zh-CN" sz="2800" b="1" spc="0" smtClean="0">
                <a:solidFill>
                  <a:schemeClr val="dk1"/>
                </a:solidFill>
                <a:latin typeface="隶书" panose="02010509060101010101" pitchFamily="49" charset="-122"/>
                <a:cs typeface="隶书" panose="02010509060101010101" pitchFamily="49" charset="-122"/>
              </a:rPr>
              <a:t>3.不经过成本类科目，直接计入研发费用（6602）</a:t>
            </a:r>
            <a:endParaRPr lang="zh-CN" altLang="zh-CN" sz="2800" b="1" spc="0" smtClean="0">
              <a:solidFill>
                <a:schemeClr val="dk1"/>
              </a:solidFill>
              <a:latin typeface="隶书" panose="02010509060101010101" pitchFamily="49" charset="-122"/>
              <a:cs typeface="隶书" panose="02010509060101010101" pitchFamily="49" charset="-122"/>
            </a:endParaRPr>
          </a:p>
          <a:p>
            <a:pPr marL="0" indent="0">
              <a:buNone/>
            </a:pPr>
            <a:r>
              <a:rPr altLang="zh-CN" sz="2800" b="1" spc="0" smtClean="0">
                <a:solidFill>
                  <a:schemeClr val="dk1"/>
                </a:solidFill>
                <a:latin typeface="隶书" panose="02010509060101010101" pitchFamily="49" charset="-122"/>
                <a:cs typeface="隶书" panose="02010509060101010101" pitchFamily="49" charset="-122"/>
              </a:rPr>
              <a:t>4.</a:t>
            </a:r>
            <a:r>
              <a:rPr lang="zh-CN" altLang="zh-CN" sz="2800" b="1" spc="0" smtClean="0">
                <a:solidFill>
                  <a:schemeClr val="dk1"/>
                </a:solidFill>
                <a:latin typeface="隶书" panose="02010509060101010101" pitchFamily="49" charset="-122"/>
                <a:cs typeface="隶书" panose="02010509060101010101" pitchFamily="49" charset="-122"/>
              </a:rPr>
              <a:t>成本类研发支出（</a:t>
            </a:r>
            <a:r>
              <a:rPr altLang="zh-CN" sz="2800" b="1" spc="0" smtClean="0">
                <a:solidFill>
                  <a:schemeClr val="dk1"/>
                </a:solidFill>
                <a:latin typeface="隶书" panose="02010509060101010101" pitchFamily="49" charset="-122"/>
                <a:cs typeface="隶书" panose="02010509060101010101" pitchFamily="49" charset="-122"/>
              </a:rPr>
              <a:t>5301</a:t>
            </a:r>
            <a:r>
              <a:rPr lang="zh-CN" altLang="zh-CN" sz="2800" b="1" spc="0" smtClean="0">
                <a:solidFill>
                  <a:schemeClr val="dk1"/>
                </a:solidFill>
                <a:latin typeface="隶书" panose="02010509060101010101" pitchFamily="49" charset="-122"/>
                <a:cs typeface="隶书" panose="02010509060101010101" pitchFamily="49" charset="-122"/>
              </a:rPr>
              <a:t>）全部计入管理费用</a:t>
            </a:r>
            <a:endParaRPr lang="zh-CN" altLang="zh-CN" sz="2800" b="1" spc="0" smtClean="0">
              <a:solidFill>
                <a:schemeClr val="dk1"/>
              </a:solidFill>
              <a:latin typeface="隶书" panose="02010509060101010101" pitchFamily="49" charset="-122"/>
              <a:cs typeface="隶书" panose="02010509060101010101" pitchFamily="49" charset="-122"/>
            </a:endParaRPr>
          </a:p>
          <a:p>
            <a:pPr marL="0" indent="0">
              <a:buNone/>
            </a:pPr>
            <a:r>
              <a:rPr altLang="zh-CN" sz="2800" b="1" spc="0" smtClean="0">
                <a:solidFill>
                  <a:schemeClr val="dk1"/>
                </a:solidFill>
                <a:latin typeface="隶书" panose="02010509060101010101" pitchFamily="49" charset="-122"/>
                <a:cs typeface="隶书" panose="02010509060101010101" pitchFamily="49" charset="-122"/>
              </a:rPr>
              <a:t>5</a:t>
            </a:r>
            <a:r>
              <a:rPr lang="zh-CN" altLang="zh-CN" sz="2800" b="1" spc="0" smtClean="0">
                <a:solidFill>
                  <a:schemeClr val="dk1"/>
                </a:solidFill>
                <a:latin typeface="隶书" panose="02010509060101010101" pitchFamily="49" charset="-122"/>
                <a:cs typeface="隶书" panose="02010509060101010101" pitchFamily="49" charset="-122"/>
              </a:rPr>
              <a:t>.部分企业设置了与费用类或成本类科目平行的研发支出一级科目</a:t>
            </a:r>
            <a:r>
              <a:rPr altLang="zh-CN" sz="2800" b="1" spc="0" smtClean="0">
                <a:solidFill>
                  <a:schemeClr val="dk1"/>
                </a:solidFill>
                <a:latin typeface="隶书" panose="02010509060101010101" pitchFamily="49" charset="-122"/>
                <a:cs typeface="隶书" panose="02010509060101010101" pitchFamily="49" charset="-122"/>
              </a:rPr>
              <a:t>——</a:t>
            </a:r>
            <a:r>
              <a:rPr lang="zh-CN" altLang="zh-CN" sz="2800" b="1" spc="0" smtClean="0">
                <a:solidFill>
                  <a:srgbClr val="FF0000"/>
                </a:solidFill>
                <a:latin typeface="隶书" panose="02010509060101010101" pitchFamily="49" charset="-122"/>
                <a:cs typeface="隶书" panose="02010509060101010101" pitchFamily="49" charset="-122"/>
              </a:rPr>
              <a:t>研发费用</a:t>
            </a:r>
            <a:endParaRPr lang="zh-CN" altLang="zh-CN" sz="2800" b="1" spc="0" smtClean="0">
              <a:solidFill>
                <a:srgbClr val="FF0000"/>
              </a:solidFill>
              <a:latin typeface="隶书" panose="02010509060101010101" pitchFamily="49" charset="-122"/>
              <a:cs typeface="隶书" panose="02010509060101010101" pitchFamily="49" charset="-122"/>
            </a:endParaRPr>
          </a:p>
        </p:txBody>
      </p:sp>
    </p:spTree>
    <p:custDataLst>
      <p:tags r:id="rId1"/>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23215" y="1196975"/>
            <a:ext cx="8249920" cy="2799715"/>
          </a:xfrm>
          <a:prstGeom prst="rect">
            <a:avLst/>
          </a:prstGeom>
          <a:noFill/>
        </p:spPr>
        <p:txBody>
          <a:bodyPr wrap="square" rtlCol="0" anchor="t">
            <a:spAutoFit/>
          </a:bodyPr>
          <a:lstStyle/>
          <a:p>
            <a:pPr marL="457200" indent="-457200" algn="l">
              <a:buFont typeface="Arial" panose="020B0604020202020204" pitchFamily="34" charset="0"/>
              <a:buChar char="•"/>
            </a:pPr>
            <a:r>
              <a:rPr lang="zh-CN" altLang="zh-CN" sz="3200" b="1" smtClean="0">
                <a:solidFill>
                  <a:schemeClr val="dk1"/>
                </a:solidFill>
                <a:uFillTx/>
                <a:latin typeface="隶书" panose="02010509060101010101" pitchFamily="49" charset="-122"/>
                <a:ea typeface="隶书" panose="02010509060101010101" pitchFamily="49" charset="-122"/>
                <a:cs typeface="隶书" panose="02010509060101010101" pitchFamily="49" charset="-122"/>
                <a:sym typeface="+mn-ea"/>
              </a:rPr>
              <a:t>对填报依据辅助账的</a:t>
            </a:r>
            <a:r>
              <a:rPr lang="zh-CN" altLang="zh-CN" sz="3200" b="1" smtClean="0">
                <a:solidFill>
                  <a:srgbClr val="FF0000"/>
                </a:solidFill>
                <a:uFillTx/>
                <a:latin typeface="隶书" panose="02010509060101010101" pitchFamily="49" charset="-122"/>
                <a:ea typeface="隶书" panose="02010509060101010101" pitchFamily="49" charset="-122"/>
                <a:cs typeface="隶书" panose="02010509060101010101" pitchFamily="49" charset="-122"/>
                <a:sym typeface="+mn-ea"/>
              </a:rPr>
              <a:t>错误</a:t>
            </a:r>
            <a:r>
              <a:rPr lang="zh-CN" altLang="zh-CN" sz="3200" b="1" smtClean="0">
                <a:solidFill>
                  <a:schemeClr val="dk1"/>
                </a:solidFill>
                <a:uFillTx/>
                <a:latin typeface="隶书" panose="02010509060101010101" pitchFamily="49" charset="-122"/>
                <a:ea typeface="隶书" panose="02010509060101010101" pitchFamily="49" charset="-122"/>
                <a:cs typeface="隶书" panose="02010509060101010101" pitchFamily="49" charset="-122"/>
                <a:sym typeface="+mn-ea"/>
              </a:rPr>
              <a:t>理解：</a:t>
            </a:r>
            <a:br>
              <a:rPr lang="zh-CN" altLang="zh-CN" sz="3200" b="1" smtClean="0">
                <a:solidFill>
                  <a:schemeClr val="dk1"/>
                </a:solidFill>
                <a:uFillTx/>
                <a:latin typeface="隶书" panose="02010509060101010101" pitchFamily="49" charset="-122"/>
                <a:ea typeface="隶书" panose="02010509060101010101" pitchFamily="49" charset="-122"/>
                <a:cs typeface="隶书" panose="02010509060101010101" pitchFamily="49" charset="-122"/>
                <a:sym typeface="+mn-ea"/>
              </a:rPr>
            </a:br>
            <a:r>
              <a:rPr lang="zh-CN" altLang="zh-CN" sz="3200" b="1" smtClean="0">
                <a:solidFill>
                  <a:schemeClr val="dk1"/>
                </a:solidFill>
                <a:uFillTx/>
                <a:latin typeface="隶书" panose="02010509060101010101" pitchFamily="49" charset="-122"/>
                <a:ea typeface="隶书" panose="02010509060101010101" pitchFamily="49" charset="-122"/>
                <a:cs typeface="隶书" panose="02010509060101010101" pitchFamily="49" charset="-122"/>
                <a:sym typeface="+mn-ea"/>
              </a:rPr>
              <a:t>1、辅助账可以是</a:t>
            </a:r>
            <a:r>
              <a:rPr lang="zh-CN" altLang="zh-CN" sz="3200" b="1" smtClean="0">
                <a:solidFill>
                  <a:schemeClr val="dk1"/>
                </a:solidFill>
                <a:uFillTx/>
                <a:latin typeface="隶书" panose="02010509060101010101" pitchFamily="49" charset="-122"/>
                <a:ea typeface="隶书" panose="02010509060101010101" pitchFamily="49" charset="-122"/>
                <a:cs typeface="隶书" panose="02010509060101010101" pitchFamily="49" charset="-122"/>
                <a:sym typeface="+mn-ea"/>
              </a:rPr>
              <a:t>自行设立的</a:t>
            </a:r>
            <a:r>
              <a:rPr lang="en-US" altLang="zh-CN" sz="3200" b="1" smtClean="0">
                <a:solidFill>
                  <a:schemeClr val="dk1"/>
                </a:solidFill>
                <a:uFillTx/>
                <a:latin typeface="隶书" panose="02010509060101010101" pitchFamily="49" charset="-122"/>
                <a:ea typeface="隶书" panose="02010509060101010101" pitchFamily="49" charset="-122"/>
                <a:cs typeface="隶书" panose="02010509060101010101" pitchFamily="49" charset="-122"/>
                <a:sym typeface="+mn-ea"/>
              </a:rPr>
              <a:t>,</a:t>
            </a:r>
            <a:r>
              <a:rPr lang="zh-CN" altLang="zh-CN" sz="3200" b="1" smtClean="0">
                <a:solidFill>
                  <a:schemeClr val="dk1"/>
                </a:solidFill>
                <a:uFillTx/>
                <a:latin typeface="隶书" panose="02010509060101010101" pitchFamily="49" charset="-122"/>
                <a:ea typeface="隶书" panose="02010509060101010101" pitchFamily="49" charset="-122"/>
                <a:cs typeface="隶书" panose="02010509060101010101" pitchFamily="49" charset="-122"/>
                <a:sym typeface="+mn-ea"/>
              </a:rPr>
              <a:t>而</a:t>
            </a:r>
            <a:r>
              <a:rPr lang="zh-CN" altLang="zh-CN" sz="3200" b="1" smtClean="0">
                <a:solidFill>
                  <a:schemeClr val="dk1"/>
                </a:solidFill>
                <a:uFillTx/>
                <a:latin typeface="隶书" panose="02010509060101010101" pitchFamily="49" charset="-122"/>
                <a:ea typeface="隶书" panose="02010509060101010101" pitchFamily="49" charset="-122"/>
                <a:cs typeface="隶书" panose="02010509060101010101" pitchFamily="49" charset="-122"/>
                <a:sym typeface="+mn-ea"/>
              </a:rPr>
              <a:t>不是税务部门认定的；</a:t>
            </a:r>
            <a:br>
              <a:rPr lang="zh-CN" altLang="zh-CN" sz="3200" b="1" smtClean="0">
                <a:solidFill>
                  <a:schemeClr val="dk1"/>
                </a:solidFill>
                <a:uFillTx/>
                <a:latin typeface="隶书" panose="02010509060101010101" pitchFamily="49" charset="-122"/>
                <a:ea typeface="隶书" panose="02010509060101010101" pitchFamily="49" charset="-122"/>
                <a:cs typeface="隶书" panose="02010509060101010101" pitchFamily="49" charset="-122"/>
                <a:sym typeface="+mn-ea"/>
              </a:rPr>
            </a:br>
            <a:r>
              <a:rPr lang="zh-CN" altLang="zh-CN" sz="3200" b="1" smtClean="0">
                <a:solidFill>
                  <a:schemeClr val="dk1"/>
                </a:solidFill>
                <a:uFillTx/>
                <a:latin typeface="隶书" panose="02010509060101010101" pitchFamily="49" charset="-122"/>
                <a:ea typeface="隶书" panose="02010509060101010101" pitchFamily="49" charset="-122"/>
                <a:cs typeface="隶书" panose="02010509060101010101" pitchFamily="49" charset="-122"/>
                <a:sym typeface="+mn-ea"/>
              </a:rPr>
              <a:t>2、使用向科技部门申报高新企业的辅助账；</a:t>
            </a:r>
            <a:br>
              <a:rPr lang="zh-CN" altLang="zh-CN" sz="3200" b="1" smtClean="0">
                <a:solidFill>
                  <a:schemeClr val="dk1"/>
                </a:solidFill>
                <a:uFillTx/>
                <a:latin typeface="隶书" panose="02010509060101010101" pitchFamily="49" charset="-122"/>
                <a:ea typeface="隶书" panose="02010509060101010101" pitchFamily="49" charset="-122"/>
                <a:cs typeface="隶书" panose="02010509060101010101" pitchFamily="49" charset="-122"/>
                <a:sym typeface="+mn-ea"/>
              </a:rPr>
            </a:br>
            <a:endParaRPr lang="zh-CN" altLang="en-US" sz="2400">
              <a:latin typeface="楷体" panose="02010609060101010101" charset="-122"/>
              <a:ea typeface="楷体" panose="02010609060101010101" charset="-122"/>
              <a:cs typeface="楷体" panose="02010609060101010101" charset="-122"/>
              <a:sym typeface="宋体" panose="02010600030101010101" pitchFamily="2" charset="-122"/>
            </a:endParaRPr>
          </a:p>
          <a:p>
            <a:pPr marL="0" lvl="0" indent="0">
              <a:buFont typeface="Arial" panose="020B0604020202020204" pitchFamily="34" charset="0"/>
              <a:buNone/>
            </a:pPr>
            <a:endParaRPr lang="zh-CN" altLang="en-US" sz="2400">
              <a:solidFill>
                <a:schemeClr val="tx1"/>
              </a:solidFill>
              <a:latin typeface="楷体" panose="02010609060101010101" charset="-122"/>
              <a:ea typeface="楷体" panose="02010609060101010101" charset="-122"/>
              <a:cs typeface="楷体" panose="02010609060101010101" charset="-122"/>
              <a:sym typeface="+mn-ea"/>
            </a:endParaRPr>
          </a:p>
        </p:txBody>
      </p:sp>
    </p:spTree>
    <p:custDataLst>
      <p:tags r:id="rId1"/>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4294967295"/>
            <p:custDataLst>
              <p:tags r:id="rId2"/>
            </p:custDataLst>
          </p:nvPr>
        </p:nvSpPr>
        <p:spPr>
          <a:xfrm>
            <a:off x="1071538" y="1357298"/>
            <a:ext cx="7391400" cy="4114800"/>
          </a:xfrm>
          <a:noFill/>
          <a:ln>
            <a:noFill/>
          </a:ln>
        </p:spPr>
        <p:txBody>
          <a:bodyPr vert="horz" wrap="square" lIns="91440" tIns="45720" rIns="91440" bIns="45720" numCol="1" anchor="t" anchorCtr="0" compatLnSpc="1">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lvl="0" algn="l" defTabSz="914400">
              <a:lnSpc>
                <a:spcPct val="150000"/>
              </a:lnSpc>
              <a:spcBef>
                <a:spcPts val="1000"/>
              </a:spcBef>
              <a:buClrTx/>
              <a:buSzTx/>
              <a:buFont typeface="Arial" panose="020B0604020202020204" pitchFamily="34" charset="0"/>
              <a:buNone/>
              <a:defRPr/>
            </a:pPr>
            <a:r>
              <a:rPr lang="en-US" altLang="zh-CN" b="1" kern="120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1.人员人工费用  </a:t>
            </a:r>
            <a:endParaRPr lang="en-US" altLang="zh-CN" b="1" kern="120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endParaRPr>
          </a:p>
          <a:p>
            <a:pPr marL="0" lvl="0" algn="l" defTabSz="914400">
              <a:lnSpc>
                <a:spcPct val="150000"/>
              </a:lnSpc>
              <a:spcBef>
                <a:spcPts val="1000"/>
              </a:spcBef>
              <a:buClrTx/>
              <a:buSzTx/>
              <a:buFont typeface="Arial" panose="020B0604020202020204" pitchFamily="34" charset="0"/>
              <a:buNone/>
              <a:defRPr/>
            </a:pPr>
            <a:r>
              <a:rPr lang="en-US" altLang="zh-CN" b="1" kern="120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指报告期内企业研究开发人员的工资薪金、基本养老保险费、基本医疗保险费、失业保险费、工伤保险费、生育保险费和住房公积金，以及外聘研究开发人员的劳务费用等。</a:t>
            </a:r>
            <a:endParaRPr lang="en-US" altLang="zh-CN" b="1" kern="120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endParaRPr>
          </a:p>
          <a:p>
            <a:pPr marL="0" lvl="0" algn="l" defTabSz="914400">
              <a:lnSpc>
                <a:spcPct val="150000"/>
              </a:lnSpc>
              <a:spcBef>
                <a:spcPts val="1000"/>
              </a:spcBef>
              <a:buClrTx/>
              <a:buSzTx/>
              <a:buFont typeface="Arial" panose="020B0604020202020204" pitchFamily="34" charset="0"/>
              <a:buNone/>
              <a:defRPr/>
            </a:pPr>
            <a:endParaRPr lang="en-US" altLang="zh-CN" b="1" kern="120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endParaRPr>
          </a:p>
        </p:txBody>
      </p:sp>
    </p:spTree>
    <p:custDataLst>
      <p:tags r:id="rId3"/>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1066800" y="1981200"/>
            <a:ext cx="7391400" cy="4114800"/>
          </a:xfrm>
          <a:noFill/>
          <a:ln>
            <a:noFill/>
          </a:ln>
        </p:spPr>
        <p:txBody>
          <a:bodyPr vert="horz" wrap="square" lIns="91440" tIns="45720" rIns="91440" bIns="45720" numCol="1" anchor="t" anchorCtr="0" compatLnSpc="1">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lvl="0" algn="l" defTabSz="914400">
              <a:lnSpc>
                <a:spcPct val="150000"/>
              </a:lnSpc>
              <a:buClrTx/>
              <a:buSzTx/>
              <a:buFontTx/>
            </a:pPr>
            <a:r>
              <a:rPr lang="zh-CN" altLang="zh-CN" b="1" kern="1200" noProof="0" dirty="0">
                <a:ln>
                  <a:noFill/>
                </a:ln>
                <a:solidFill>
                  <a:srgbClr val="FF0000"/>
                </a:solidFill>
                <a:effectLst/>
                <a:uLnTx/>
                <a:uFillTx/>
                <a:latin typeface="隶书" panose="02010509060101010101" pitchFamily="49" charset="-122"/>
                <a:ea typeface="隶书" panose="02010509060101010101" pitchFamily="49" charset="-122"/>
                <a:sym typeface="+mn-ea"/>
              </a:rPr>
              <a:t>该指标应与企业会计账中有关研究开发会计科目或向税务部门提供</a:t>
            </a:r>
            <a:r>
              <a:rPr lang="zh-CN" altLang="zh-CN" b="1" kern="1200" noProof="0" dirty="0" smtClean="0">
                <a:ln>
                  <a:noFill/>
                </a:ln>
                <a:solidFill>
                  <a:srgbClr val="FF0000"/>
                </a:solidFill>
                <a:effectLst/>
                <a:uLnTx/>
                <a:uFillTx/>
                <a:latin typeface="隶书" panose="02010509060101010101" pitchFamily="49" charset="-122"/>
                <a:ea typeface="隶书" panose="02010509060101010101" pitchFamily="49" charset="-122"/>
                <a:sym typeface="+mn-ea"/>
              </a:rPr>
              <a:t>的研究</a:t>
            </a:r>
            <a:r>
              <a:rPr lang="zh-CN" altLang="zh-CN" b="1" kern="1200" noProof="0" dirty="0">
                <a:ln>
                  <a:noFill/>
                </a:ln>
                <a:solidFill>
                  <a:srgbClr val="FF0000"/>
                </a:solidFill>
                <a:effectLst/>
                <a:uLnTx/>
                <a:uFillTx/>
                <a:latin typeface="隶书" panose="02010509060101010101" pitchFamily="49" charset="-122"/>
                <a:ea typeface="隶书" panose="02010509060101010101" pitchFamily="49" charset="-122"/>
                <a:sym typeface="+mn-ea"/>
              </a:rPr>
              <a:t>开发辅助账中人员人工费用对应。</a:t>
            </a:r>
            <a:endParaRPr lang="zh-CN" altLang="zh-CN" b="1" kern="1200" noProof="0" dirty="0">
              <a:ln>
                <a:noFill/>
              </a:ln>
              <a:solidFill>
                <a:srgbClr val="FF0000"/>
              </a:solidFill>
              <a:effectLst/>
              <a:uLnTx/>
              <a:uFillTx/>
              <a:latin typeface="隶书" panose="02010509060101010101" pitchFamily="49" charset="-122"/>
              <a:ea typeface="隶书" panose="02010509060101010101" pitchFamily="49" charset="-122"/>
              <a:sym typeface="+mn-ea"/>
            </a:endParaRPr>
          </a:p>
        </p:txBody>
      </p:sp>
    </p:spTree>
    <p:custDataLst>
      <p:tags r:id="rId2"/>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4294967295"/>
            <p:custDataLst>
              <p:tags r:id="rId2"/>
            </p:custDataLst>
          </p:nvPr>
        </p:nvSpPr>
        <p:spPr>
          <a:xfrm>
            <a:off x="683233" y="908983"/>
            <a:ext cx="8051800" cy="5343525"/>
          </a:xfrm>
          <a:noFill/>
          <a:ln>
            <a:noFill/>
          </a:ln>
        </p:spPr>
        <p:txBody>
          <a:bodyPr vert="horz" wrap="square" lIns="91440" tIns="45720" rIns="91440" bIns="45720" numCol="1" anchor="t" anchorCtr="0" compatLnSpc="1">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lvl="0" algn="l" defTabSz="914400">
              <a:lnSpc>
                <a:spcPct val="90000"/>
              </a:lnSpc>
              <a:spcBef>
                <a:spcPts val="1000"/>
              </a:spcBef>
              <a:buClrTx/>
              <a:buSzTx/>
              <a:buFont typeface="Arial" panose="020B0604020202020204" pitchFamily="34" charset="0"/>
              <a:buNone/>
              <a:defRPr/>
            </a:pPr>
            <a:r>
              <a:rPr lang="en-US" altLang="zh-CN" b="1" kern="120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2.直接投入费用  </a:t>
            </a:r>
            <a:endParaRPr lang="en-US" altLang="zh-CN" b="1" kern="120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endParaRPr>
          </a:p>
          <a:p>
            <a:pPr marL="0" lvl="0" algn="l" defTabSz="914400">
              <a:lnSpc>
                <a:spcPct val="90000"/>
              </a:lnSpc>
              <a:spcBef>
                <a:spcPts val="1000"/>
              </a:spcBef>
              <a:buClrTx/>
              <a:buSzTx/>
              <a:buFont typeface="Arial" panose="020B0604020202020204" pitchFamily="34" charset="0"/>
              <a:buNone/>
              <a:defRPr/>
            </a:pPr>
            <a:r>
              <a:rPr lang="en-US" altLang="zh-CN" b="1" kern="120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指报告期内企业为实施研究开发活动而实际发生的相关支出。</a:t>
            </a:r>
            <a:endParaRPr lang="en-US" altLang="zh-CN" b="1" kern="120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endParaRPr>
          </a:p>
          <a:p>
            <a:pPr marL="0" lvl="0" algn="l" defTabSz="914400">
              <a:lnSpc>
                <a:spcPct val="90000"/>
              </a:lnSpc>
              <a:spcBef>
                <a:spcPts val="1000"/>
              </a:spcBef>
              <a:buClrTx/>
              <a:buSzTx/>
              <a:buFont typeface="Arial" panose="020B0604020202020204" pitchFamily="34" charset="0"/>
              <a:buNone/>
              <a:defRPr/>
            </a:pPr>
            <a:endParaRPr lang="en-US" altLang="zh-CN" b="1" kern="120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endParaRPr>
          </a:p>
          <a:p>
            <a:pPr marL="0" lvl="0" algn="l" defTabSz="914400">
              <a:lnSpc>
                <a:spcPct val="90000"/>
              </a:lnSpc>
              <a:spcBef>
                <a:spcPts val="1000"/>
              </a:spcBef>
              <a:buClrTx/>
              <a:buSzTx/>
              <a:buFont typeface="Arial" panose="020B0604020202020204" pitchFamily="34" charset="0"/>
              <a:buNone/>
              <a:defRPr/>
            </a:pPr>
            <a:r>
              <a:rPr lang="zh-CN" altLang="en-US" b="1" kern="120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a:t>
            </a:r>
            <a:r>
              <a:rPr lang="en-US" altLang="zh-CN" b="1" kern="120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1</a:t>
            </a:r>
            <a:r>
              <a:rPr lang="zh-CN" altLang="en-US" b="1" kern="120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a:t>
            </a:r>
            <a:r>
              <a:rPr lang="en-US" altLang="zh-CN" b="1" kern="120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包括直接消耗的材料、燃料和动力费用；</a:t>
            </a:r>
            <a:endParaRPr lang="en-US" altLang="zh-CN" b="1" kern="120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endParaRPr>
          </a:p>
          <a:p>
            <a:pPr marL="0" lvl="0" algn="l" defTabSz="914400">
              <a:lnSpc>
                <a:spcPct val="90000"/>
              </a:lnSpc>
              <a:spcBef>
                <a:spcPts val="1000"/>
              </a:spcBef>
              <a:buClrTx/>
              <a:buSzTx/>
              <a:buFont typeface="Arial" panose="020B0604020202020204" pitchFamily="34" charset="0"/>
              <a:buNone/>
              <a:defRPr/>
            </a:pPr>
            <a:r>
              <a:rPr lang="zh-CN" altLang="en-US" b="1" noProof="0" dirty="0" smtClean="0">
                <a:ln>
                  <a:noFill/>
                </a:ln>
                <a:solidFill>
                  <a:schemeClr val="dk1"/>
                </a:solidFill>
                <a:effectLst/>
                <a:uLnTx/>
                <a:latin typeface="隶书" panose="02010509060101010101" pitchFamily="49" charset="-122"/>
                <a:ea typeface="隶书" panose="02010509060101010101" pitchFamily="49" charset="-122"/>
                <a:cs typeface="隶书" panose="02010509060101010101" pitchFamily="49" charset="-122"/>
                <a:sym typeface="+mn-ea"/>
              </a:rPr>
              <a:t>（</a:t>
            </a:r>
            <a:r>
              <a:rPr lang="en-US" altLang="zh-CN" b="1" noProof="0" dirty="0" smtClean="0">
                <a:ln>
                  <a:noFill/>
                </a:ln>
                <a:solidFill>
                  <a:schemeClr val="dk1"/>
                </a:solidFill>
                <a:effectLst/>
                <a:uLnTx/>
                <a:latin typeface="隶书" panose="02010509060101010101" pitchFamily="49" charset="-122"/>
                <a:ea typeface="隶书" panose="02010509060101010101" pitchFamily="49" charset="-122"/>
                <a:cs typeface="隶书" panose="02010509060101010101" pitchFamily="49" charset="-122"/>
                <a:sym typeface="+mn-ea"/>
              </a:rPr>
              <a:t>2</a:t>
            </a:r>
            <a:r>
              <a:rPr lang="zh-CN" altLang="en-US" b="1" noProof="0" dirty="0" smtClean="0">
                <a:ln>
                  <a:noFill/>
                </a:ln>
                <a:solidFill>
                  <a:schemeClr val="dk1"/>
                </a:solidFill>
                <a:effectLst/>
                <a:uLnTx/>
                <a:latin typeface="隶书" panose="02010509060101010101" pitchFamily="49" charset="-122"/>
                <a:ea typeface="隶书" panose="02010509060101010101" pitchFamily="49" charset="-122"/>
                <a:cs typeface="隶书" panose="02010509060101010101" pitchFamily="49" charset="-122"/>
                <a:sym typeface="+mn-ea"/>
              </a:rPr>
              <a:t>）</a:t>
            </a:r>
            <a:r>
              <a:rPr lang="en-US" altLang="zh-CN" b="1" noProof="0" dirty="0" smtClean="0">
                <a:ln>
                  <a:noFill/>
                </a:ln>
                <a:solidFill>
                  <a:schemeClr val="dk1"/>
                </a:solidFill>
                <a:effectLst/>
                <a:uLnTx/>
                <a:latin typeface="隶书" panose="02010509060101010101" pitchFamily="49" charset="-122"/>
                <a:ea typeface="隶书" panose="02010509060101010101" pitchFamily="49" charset="-122"/>
                <a:cs typeface="隶书" panose="02010509060101010101" pitchFamily="49" charset="-122"/>
                <a:sym typeface="+mn-ea"/>
              </a:rPr>
              <a:t>用于中间试验和产品试制的模具、工艺装备开发及制造费，不构成固定资产的样品、样机及一般测试手段购置费，试制产品的检验费；</a:t>
            </a:r>
            <a:endParaRPr lang="en-US" altLang="zh-CN" b="1" kern="120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endParaRPr>
          </a:p>
          <a:p>
            <a:pPr marL="0" lvl="0" algn="l" defTabSz="914400">
              <a:lnSpc>
                <a:spcPct val="90000"/>
              </a:lnSpc>
              <a:spcBef>
                <a:spcPts val="1000"/>
              </a:spcBef>
              <a:buClrTx/>
              <a:buSzTx/>
              <a:buFont typeface="Arial" panose="020B0604020202020204" pitchFamily="34" charset="0"/>
              <a:buNone/>
              <a:defRPr/>
            </a:pPr>
            <a:endParaRPr lang="en-US" altLang="zh-CN" b="1" kern="120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endParaRPr>
          </a:p>
        </p:txBody>
      </p:sp>
    </p:spTree>
    <p:custDataLst>
      <p:tags r:id="rId3"/>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4294967295"/>
            <p:custDataLst>
              <p:tags r:id="rId2"/>
            </p:custDataLst>
          </p:nvPr>
        </p:nvSpPr>
        <p:spPr>
          <a:xfrm>
            <a:off x="714348" y="642918"/>
            <a:ext cx="8051800" cy="5343525"/>
          </a:xfrm>
          <a:noFill/>
          <a:ln>
            <a:noFill/>
          </a:ln>
        </p:spPr>
        <p:txBody>
          <a:bodyPr vert="horz" wrap="square" lIns="91440" tIns="45720" rIns="91440" bIns="45720" numCol="1" anchor="t" anchorCtr="0" compatLnSpc="1">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lvl="0" algn="l" defTabSz="914400">
              <a:lnSpc>
                <a:spcPct val="90000"/>
              </a:lnSpc>
              <a:spcBef>
                <a:spcPts val="1000"/>
              </a:spcBef>
              <a:buClrTx/>
              <a:buSzTx/>
              <a:buFont typeface="Arial" panose="020B0604020202020204" pitchFamily="34" charset="0"/>
              <a:buNone/>
              <a:defRPr/>
            </a:pPr>
            <a:r>
              <a:rPr lang="en-US" altLang="zh-CN" b="1" kern="120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2.直接投入费用  </a:t>
            </a:r>
            <a:endParaRPr lang="en-US" altLang="zh-CN" b="1" kern="120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endParaRPr>
          </a:p>
          <a:p>
            <a:pPr marL="0" lvl="0" algn="l" defTabSz="914400">
              <a:lnSpc>
                <a:spcPct val="90000"/>
              </a:lnSpc>
              <a:spcBef>
                <a:spcPts val="1000"/>
              </a:spcBef>
              <a:buClrTx/>
              <a:buSzTx/>
              <a:buFont typeface="Arial" panose="020B0604020202020204" pitchFamily="34" charset="0"/>
              <a:buNone/>
              <a:defRPr/>
            </a:pPr>
            <a:endParaRPr lang="en-US" altLang="zh-CN" b="1" kern="120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endParaRPr>
          </a:p>
          <a:p>
            <a:pPr marL="0" lvl="0" algn="l" defTabSz="914400">
              <a:lnSpc>
                <a:spcPct val="90000"/>
              </a:lnSpc>
              <a:spcBef>
                <a:spcPts val="1000"/>
              </a:spcBef>
              <a:buClrTx/>
              <a:buSzTx/>
              <a:buFont typeface="Arial" panose="020B0604020202020204" pitchFamily="34" charset="0"/>
              <a:buNone/>
              <a:defRPr/>
            </a:pPr>
            <a:r>
              <a:rPr lang="zh-CN" altLang="en-US" b="1" kern="120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a:t>
            </a:r>
            <a:r>
              <a:rPr lang="en-US" altLang="zh-CN" b="1" kern="120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3</a:t>
            </a:r>
            <a:r>
              <a:rPr lang="zh-CN" altLang="en-US" b="1" kern="120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a:t>
            </a:r>
            <a:r>
              <a:rPr lang="en-US" altLang="zh-CN" b="1" kern="120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用于研究开发活动的仪器、设备的运行维护、调整、检验、检测、维修等费用，以及通过经营租赁方式租入的用于研究开发活动的固定资产租赁费等。</a:t>
            </a:r>
            <a:endParaRPr lang="en-US" altLang="zh-CN" b="1" kern="120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endParaRPr>
          </a:p>
        </p:txBody>
      </p:sp>
    </p:spTree>
    <p:custDataLst>
      <p:tags r:id="rId3"/>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1066800" y="1981200"/>
            <a:ext cx="7467600" cy="4114800"/>
          </a:xfrm>
          <a:noFill/>
          <a:ln>
            <a:noFill/>
          </a:ln>
        </p:spPr>
        <p:txBody>
          <a:bodyPr vert="horz" wrap="square" lIns="91440" tIns="45720" rIns="91440" bIns="45720" numCol="1" anchor="t" anchorCtr="0" compatLnSpc="1">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lvl="0" algn="l" defTabSz="914400">
              <a:lnSpc>
                <a:spcPct val="150000"/>
              </a:lnSpc>
              <a:buClrTx/>
              <a:buSzTx/>
              <a:buFontTx/>
            </a:pPr>
            <a:r>
              <a:rPr lang="zh-CN" altLang="zh-CN" b="1" kern="1200" noProof="0" dirty="0">
                <a:ln>
                  <a:noFill/>
                </a:ln>
                <a:solidFill>
                  <a:srgbClr val="FF0000"/>
                </a:solidFill>
                <a:effectLst/>
                <a:uLnTx/>
                <a:uFillTx/>
                <a:latin typeface="隶书" panose="02010509060101010101" pitchFamily="49" charset="-122"/>
                <a:ea typeface="隶书" panose="02010509060101010101" pitchFamily="49" charset="-122"/>
                <a:sym typeface="+mn-ea"/>
              </a:rPr>
              <a:t>该指标应与企业会计账中有关研究开发会计科目或向税务部门提供</a:t>
            </a:r>
            <a:r>
              <a:rPr lang="zh-CN" altLang="zh-CN" b="1" kern="1200" noProof="0" dirty="0" smtClean="0">
                <a:ln>
                  <a:noFill/>
                </a:ln>
                <a:solidFill>
                  <a:srgbClr val="FF0000"/>
                </a:solidFill>
                <a:effectLst/>
                <a:uLnTx/>
                <a:uFillTx/>
                <a:latin typeface="隶书" panose="02010509060101010101" pitchFamily="49" charset="-122"/>
                <a:ea typeface="隶书" panose="02010509060101010101" pitchFamily="49" charset="-122"/>
                <a:sym typeface="+mn-ea"/>
              </a:rPr>
              <a:t>的研究</a:t>
            </a:r>
            <a:r>
              <a:rPr lang="zh-CN" altLang="zh-CN" b="1" kern="1200" noProof="0" dirty="0">
                <a:ln>
                  <a:noFill/>
                </a:ln>
                <a:solidFill>
                  <a:srgbClr val="FF0000"/>
                </a:solidFill>
                <a:effectLst/>
                <a:uLnTx/>
                <a:uFillTx/>
                <a:latin typeface="隶书" panose="02010509060101010101" pitchFamily="49" charset="-122"/>
                <a:ea typeface="隶书" panose="02010509060101010101" pitchFamily="49" charset="-122"/>
                <a:sym typeface="+mn-ea"/>
              </a:rPr>
              <a:t>开发辅助账中直接投入费用对应。</a:t>
            </a:r>
            <a:endParaRPr lang="zh-CN" altLang="zh-CN" b="1" kern="1200" noProof="0" dirty="0">
              <a:ln>
                <a:noFill/>
              </a:ln>
              <a:solidFill>
                <a:srgbClr val="FF0000"/>
              </a:solidFill>
              <a:effectLst/>
              <a:uLnTx/>
              <a:uFillTx/>
              <a:latin typeface="隶书" panose="02010509060101010101" pitchFamily="49" charset="-122"/>
              <a:ea typeface="隶书" panose="02010509060101010101" pitchFamily="49" charset="-122"/>
              <a:sym typeface="+mn-ea"/>
            </a:endParaRPr>
          </a:p>
        </p:txBody>
      </p:sp>
    </p:spTree>
    <p:custDataLst>
      <p:tags r:id="rId2"/>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19457" name="Rectangle 3"/>
          <p:cNvSpPr/>
          <p:nvPr>
            <p:custDataLst>
              <p:tags r:id="rId2"/>
            </p:custDataLst>
          </p:nvPr>
        </p:nvSpPr>
        <p:spPr>
          <a:xfrm>
            <a:off x="-341312" y="0"/>
            <a:ext cx="10088562" cy="6983413"/>
          </a:xfrm>
          <a:prstGeom prst="rect">
            <a:avLst/>
          </a:prstGeom>
          <a:solidFill>
            <a:schemeClr val="dk1"/>
          </a:solidFill>
          <a:ln w="9525" cap="flat" cmpd="sng">
            <a:solidFill>
              <a:schemeClr val="dk1"/>
            </a:solidFill>
            <a:prstDash val="solid"/>
            <a:miter/>
            <a:headEnd type="none" w="med" len="med"/>
            <a:tailEnd type="none" w="med" len="med"/>
          </a:ln>
        </p:spPr>
        <p:txBody>
          <a:bodyPr wrap="none" anchor="ctr"/>
          <a:lstStyle/>
          <a:p>
            <a:pPr>
              <a:buFont typeface="Arial" panose="020B0604020202020204" pitchFamily="34" charset="0"/>
            </a:pPr>
            <a:endParaRPr lang="zh-CN" altLang="en-US" sz="3600" dirty="0">
              <a:solidFill>
                <a:schemeClr val="dk1"/>
              </a:solidFill>
              <a:latin typeface="隶书" panose="02010509060101010101" pitchFamily="49" charset="-122"/>
              <a:ea typeface="隶书" panose="02010509060101010101" pitchFamily="49" charset="-122"/>
            </a:endParaRPr>
          </a:p>
        </p:txBody>
      </p:sp>
      <p:pic>
        <p:nvPicPr>
          <p:cNvPr id="3" name="图片 2"/>
          <p:cNvPicPr>
            <a:picLocks noChangeAspect="1"/>
          </p:cNvPicPr>
          <p:nvPr/>
        </p:nvPicPr>
        <p:blipFill>
          <a:blip r:embed="rId3"/>
          <a:stretch>
            <a:fillRect/>
          </a:stretch>
        </p:blipFill>
        <p:spPr>
          <a:xfrm>
            <a:off x="251460" y="1341120"/>
            <a:ext cx="8822690" cy="4796790"/>
          </a:xfrm>
          <a:prstGeom prst="rect">
            <a:avLst/>
          </a:prstGeom>
        </p:spPr>
      </p:pic>
    </p:spTree>
    <p:custDataLst>
      <p:tags r:id="rId4"/>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4294967295"/>
            <p:custDataLst>
              <p:tags r:id="rId2"/>
            </p:custDataLst>
          </p:nvPr>
        </p:nvSpPr>
        <p:spPr>
          <a:xfrm>
            <a:off x="1090295" y="1444625"/>
            <a:ext cx="7391400" cy="4114800"/>
          </a:xfrm>
          <a:noFill/>
          <a:ln>
            <a:noFill/>
          </a:ln>
        </p:spPr>
        <p:txBody>
          <a:bodyPr vert="horz" wrap="square" lIns="91440" tIns="45720" rIns="91440" bIns="45720" numCol="1" anchor="t" anchorCtr="0" compatLnSpc="1">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lvl="0" algn="l" defTabSz="914400">
              <a:lnSpc>
                <a:spcPct val="150000"/>
              </a:lnSpc>
              <a:spcBef>
                <a:spcPts val="1000"/>
              </a:spcBef>
              <a:buClrTx/>
              <a:buSzTx/>
              <a:buFont typeface="Arial" panose="020B0604020202020204" pitchFamily="34" charset="0"/>
              <a:buNone/>
              <a:defRPr/>
            </a:pPr>
            <a:r>
              <a:rPr lang="en-US" altLang="zh-CN" b="1" kern="120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3.折旧费用与长期待摊费用  </a:t>
            </a:r>
            <a:endParaRPr lang="en-US" altLang="zh-CN" b="1" kern="120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endParaRPr>
          </a:p>
          <a:p>
            <a:pPr marL="0" lvl="0" algn="l" defTabSz="914400">
              <a:lnSpc>
                <a:spcPct val="150000"/>
              </a:lnSpc>
              <a:spcBef>
                <a:spcPts val="1000"/>
              </a:spcBef>
              <a:buClrTx/>
              <a:buSzTx/>
              <a:buFont typeface="Arial" panose="020B0604020202020204" pitchFamily="34" charset="0"/>
              <a:buNone/>
              <a:defRPr/>
            </a:pPr>
            <a:r>
              <a:rPr lang="en-US" altLang="zh-CN" b="1" kern="120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指报告期内企业用于研究开发活动的仪器、设备和在用建筑物的折旧费，以及研究开发设施的改建、改装、装修和修理过程中发生的长期待摊费用等。</a:t>
            </a:r>
            <a:endParaRPr lang="en-US" altLang="zh-CN" b="1" kern="120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endParaRPr>
          </a:p>
          <a:p>
            <a:pPr marL="0" lvl="0" algn="l" defTabSz="914400">
              <a:lnSpc>
                <a:spcPct val="150000"/>
              </a:lnSpc>
              <a:spcBef>
                <a:spcPts val="1000"/>
              </a:spcBef>
              <a:buClrTx/>
              <a:buSzTx/>
              <a:buFont typeface="Arial" panose="020B0604020202020204" pitchFamily="34" charset="0"/>
              <a:buNone/>
              <a:defRPr/>
            </a:pPr>
            <a:endParaRPr lang="en-US" altLang="zh-CN" b="1" kern="120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endParaRPr>
          </a:p>
        </p:txBody>
      </p:sp>
    </p:spTree>
    <p:custDataLst>
      <p:tags r:id="rId3"/>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1066800" y="1981200"/>
            <a:ext cx="7391400" cy="4114800"/>
          </a:xfrm>
          <a:noFill/>
          <a:ln>
            <a:noFill/>
          </a:ln>
        </p:spPr>
        <p:txBody>
          <a:bodyPr vert="horz" wrap="square" lIns="91440" tIns="45720" rIns="91440" bIns="45720" numCol="1" anchor="t" anchorCtr="0" compatLnSpc="1">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lvl="0" algn="l" defTabSz="914400">
              <a:lnSpc>
                <a:spcPct val="150000"/>
              </a:lnSpc>
              <a:buClrTx/>
              <a:buSzTx/>
              <a:buFontTx/>
            </a:pPr>
            <a:r>
              <a:rPr lang="zh-CN" altLang="en-US" b="1" kern="1200" noProof="0" dirty="0" smtClean="0">
                <a:ln>
                  <a:noFill/>
                </a:ln>
                <a:solidFill>
                  <a:srgbClr val="FF0000"/>
                </a:solidFill>
                <a:effectLst/>
                <a:uLnTx/>
                <a:uFillTx/>
                <a:latin typeface="隶书" panose="02010509060101010101" pitchFamily="49" charset="-122"/>
                <a:ea typeface="隶书" panose="02010509060101010101" pitchFamily="49" charset="-122"/>
                <a:sym typeface="+mn-ea"/>
              </a:rPr>
              <a:t>该指标应与企业会计账中有关研究开发会计科目或向税务部门提供</a:t>
            </a:r>
            <a:r>
              <a:rPr lang="zh-CN" altLang="en-US" b="1" kern="1200" noProof="0" dirty="0" smtClean="0">
                <a:ln>
                  <a:noFill/>
                </a:ln>
                <a:solidFill>
                  <a:srgbClr val="FF0000"/>
                </a:solidFill>
                <a:effectLst/>
                <a:uLnTx/>
                <a:uFillTx/>
                <a:latin typeface="隶书" panose="02010509060101010101" pitchFamily="49" charset="-122"/>
                <a:ea typeface="隶书" panose="02010509060101010101" pitchFamily="49" charset="-122"/>
                <a:sym typeface="+mn-ea"/>
              </a:rPr>
              <a:t>的研究</a:t>
            </a:r>
            <a:r>
              <a:rPr lang="zh-CN" altLang="en-US" b="1" kern="1200" noProof="0" dirty="0" smtClean="0">
                <a:ln>
                  <a:noFill/>
                </a:ln>
                <a:solidFill>
                  <a:srgbClr val="FF0000"/>
                </a:solidFill>
                <a:effectLst/>
                <a:uLnTx/>
                <a:uFillTx/>
                <a:latin typeface="隶书" panose="02010509060101010101" pitchFamily="49" charset="-122"/>
                <a:ea typeface="隶书" panose="02010509060101010101" pitchFamily="49" charset="-122"/>
                <a:sym typeface="+mn-ea"/>
              </a:rPr>
              <a:t>开发辅助账中折旧费用（与长期待摊费用）对应。</a:t>
            </a:r>
            <a:endParaRPr lang="zh-CN" altLang="en-US" b="1" kern="1200" noProof="0" dirty="0" smtClean="0">
              <a:ln>
                <a:noFill/>
              </a:ln>
              <a:solidFill>
                <a:srgbClr val="FF0000"/>
              </a:solidFill>
              <a:effectLst/>
              <a:uLnTx/>
              <a:uFillTx/>
              <a:latin typeface="隶书" panose="02010509060101010101" pitchFamily="49" charset="-122"/>
              <a:ea typeface="隶书" panose="02010509060101010101" pitchFamily="49" charset="-122"/>
              <a:sym typeface="+mn-ea"/>
            </a:endParaRPr>
          </a:p>
          <a:p>
            <a:pPr lvl="0" algn="l" defTabSz="914400">
              <a:lnSpc>
                <a:spcPct val="150000"/>
              </a:lnSpc>
              <a:buClrTx/>
              <a:buSzTx/>
              <a:buFontTx/>
            </a:pPr>
            <a:endParaRPr lang="zh-CN" altLang="en-US" b="1" kern="1200" noProof="0" dirty="0" smtClean="0">
              <a:ln>
                <a:noFill/>
              </a:ln>
              <a:solidFill>
                <a:schemeClr val="dk1"/>
              </a:solidFill>
              <a:effectLst/>
              <a:uLnTx/>
              <a:uFillTx/>
              <a:latin typeface="隶书" panose="02010509060101010101" pitchFamily="49" charset="-122"/>
              <a:ea typeface="隶书" panose="02010509060101010101" pitchFamily="49" charset="-122"/>
              <a:sym typeface="+mn-ea"/>
            </a:endParaRPr>
          </a:p>
        </p:txBody>
      </p:sp>
    </p:spTree>
    <p:custDataLst>
      <p:tags r:id="rId2"/>
    </p:custData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4294967295"/>
            <p:custDataLst>
              <p:tags r:id="rId2"/>
            </p:custDataLst>
          </p:nvPr>
        </p:nvSpPr>
        <p:spPr>
          <a:xfrm>
            <a:off x="1066800" y="1371600"/>
            <a:ext cx="7391400" cy="4114800"/>
          </a:xfrm>
          <a:noFill/>
          <a:ln>
            <a:noFill/>
          </a:ln>
        </p:spPr>
        <p:txBody>
          <a:bodyPr vert="horz" wrap="square" lIns="91440" tIns="45720" rIns="91440" bIns="45720" numCol="1" anchor="t" anchorCtr="0" compatLnSpc="1">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lvl="0" algn="l" defTabSz="914400">
              <a:lnSpc>
                <a:spcPct val="150000"/>
              </a:lnSpc>
              <a:spcBef>
                <a:spcPts val="1000"/>
              </a:spcBef>
              <a:buClrTx/>
              <a:buSzTx/>
              <a:buFont typeface="Arial" panose="020B0604020202020204" pitchFamily="34" charset="0"/>
              <a:buNone/>
              <a:defRPr/>
            </a:pPr>
            <a:r>
              <a:rPr lang="en-US" altLang="zh-CN" b="1" kern="120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4.无形资产摊销费用  </a:t>
            </a:r>
            <a:endParaRPr lang="en-US" altLang="zh-CN" b="1" kern="120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endParaRPr>
          </a:p>
          <a:p>
            <a:pPr marL="0" lvl="0" algn="l" defTabSz="914400">
              <a:lnSpc>
                <a:spcPct val="150000"/>
              </a:lnSpc>
              <a:spcBef>
                <a:spcPts val="1000"/>
              </a:spcBef>
              <a:buClrTx/>
              <a:buSzTx/>
              <a:buFont typeface="Arial" panose="020B0604020202020204" pitchFamily="34" charset="0"/>
              <a:buNone/>
              <a:defRPr/>
            </a:pPr>
            <a:r>
              <a:rPr lang="en-US" altLang="zh-CN" b="1" kern="120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指报告期内企业用于研究开发活动的软件、知识产权、非专利技术（专有技术、许可证、设计和计算方法等）的摊销费用等。</a:t>
            </a:r>
            <a:endParaRPr lang="en-US" altLang="zh-CN" b="1" kern="120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endParaRPr>
          </a:p>
          <a:p>
            <a:pPr marL="0" lvl="0" algn="l" defTabSz="914400">
              <a:lnSpc>
                <a:spcPct val="150000"/>
              </a:lnSpc>
              <a:spcBef>
                <a:spcPts val="1000"/>
              </a:spcBef>
              <a:buClrTx/>
              <a:buSzTx/>
              <a:buFont typeface="Arial" panose="020B0604020202020204" pitchFamily="34" charset="0"/>
              <a:buNone/>
              <a:defRPr/>
            </a:pPr>
            <a:endParaRPr lang="en-US" altLang="zh-CN" b="1" kern="120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endParaRPr>
          </a:p>
        </p:txBody>
      </p:sp>
    </p:spTree>
    <p:custDataLst>
      <p:tags r:id="rId3"/>
    </p:custData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785786" y="1714488"/>
            <a:ext cx="7858180" cy="4114800"/>
          </a:xfrm>
          <a:noFill/>
          <a:ln>
            <a:noFill/>
          </a:ln>
        </p:spPr>
        <p:txBody>
          <a:bodyPr vert="horz" wrap="square" lIns="91440" tIns="45720" rIns="91440" bIns="45720" numCol="1" anchor="t" anchorCtr="0" compatLnSpc="1">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lvl="0" algn="l" defTabSz="914400">
              <a:lnSpc>
                <a:spcPct val="150000"/>
              </a:lnSpc>
              <a:buClrTx/>
              <a:buSzTx/>
              <a:buFontTx/>
            </a:pPr>
            <a:r>
              <a:rPr lang="zh-CN" altLang="zh-CN" b="1" kern="1200" noProof="0" dirty="0">
                <a:ln>
                  <a:noFill/>
                </a:ln>
                <a:solidFill>
                  <a:srgbClr val="FF0000"/>
                </a:solidFill>
                <a:effectLst/>
                <a:uLnTx/>
                <a:uFillTx/>
                <a:latin typeface="隶书" panose="02010509060101010101" pitchFamily="49" charset="-122"/>
                <a:ea typeface="隶书" panose="02010509060101010101" pitchFamily="49" charset="-122"/>
                <a:sym typeface="+mn-ea"/>
              </a:rPr>
              <a:t>该指标应与企业会计账中有关研究开发会计科目或向税务部门提供</a:t>
            </a:r>
            <a:r>
              <a:rPr lang="zh-CN" altLang="zh-CN" b="1" kern="1200" noProof="0" dirty="0" smtClean="0">
                <a:ln>
                  <a:noFill/>
                </a:ln>
                <a:solidFill>
                  <a:srgbClr val="FF0000"/>
                </a:solidFill>
                <a:effectLst/>
                <a:uLnTx/>
                <a:uFillTx/>
                <a:latin typeface="隶书" panose="02010509060101010101" pitchFamily="49" charset="-122"/>
                <a:ea typeface="隶书" panose="02010509060101010101" pitchFamily="49" charset="-122"/>
                <a:sym typeface="+mn-ea"/>
              </a:rPr>
              <a:t>的研究</a:t>
            </a:r>
            <a:r>
              <a:rPr lang="zh-CN" altLang="zh-CN" b="1" kern="1200" noProof="0" dirty="0">
                <a:ln>
                  <a:noFill/>
                </a:ln>
                <a:solidFill>
                  <a:srgbClr val="FF0000"/>
                </a:solidFill>
                <a:effectLst/>
                <a:uLnTx/>
                <a:uFillTx/>
                <a:latin typeface="隶书" panose="02010509060101010101" pitchFamily="49" charset="-122"/>
                <a:ea typeface="隶书" panose="02010509060101010101" pitchFamily="49" charset="-122"/>
                <a:sym typeface="+mn-ea"/>
              </a:rPr>
              <a:t>开发辅助账中无形资产摊销费用对应。</a:t>
            </a:r>
            <a:endParaRPr lang="zh-CN" altLang="zh-CN" b="1" kern="1200" noProof="0" dirty="0">
              <a:ln>
                <a:noFill/>
              </a:ln>
              <a:solidFill>
                <a:srgbClr val="FF0000"/>
              </a:solidFill>
              <a:effectLst/>
              <a:uLnTx/>
              <a:uFillTx/>
              <a:latin typeface="隶书" panose="02010509060101010101" pitchFamily="49" charset="-122"/>
              <a:ea typeface="隶书" panose="02010509060101010101" pitchFamily="49" charset="-122"/>
              <a:sym typeface="+mn-ea"/>
            </a:endParaRPr>
          </a:p>
          <a:p>
            <a:pPr lvl="0" algn="l" defTabSz="914400">
              <a:lnSpc>
                <a:spcPct val="150000"/>
              </a:lnSpc>
              <a:buClrTx/>
              <a:buSzTx/>
              <a:buFontTx/>
            </a:pPr>
            <a:endParaRPr lang="zh-CN" altLang="zh-CN" b="1" kern="1200" noProof="0" dirty="0">
              <a:ln>
                <a:noFill/>
              </a:ln>
              <a:solidFill>
                <a:schemeClr val="dk1"/>
              </a:solidFill>
              <a:effectLst/>
              <a:uLnTx/>
              <a:uFillTx/>
              <a:latin typeface="隶书" panose="02010509060101010101" pitchFamily="49" charset="-122"/>
              <a:ea typeface="隶书" panose="02010509060101010101" pitchFamily="49" charset="-122"/>
              <a:sym typeface="+mn-ea"/>
            </a:endParaRPr>
          </a:p>
        </p:txBody>
      </p:sp>
    </p:spTree>
    <p:custDataLst>
      <p:tags r:id="rId2"/>
    </p:custData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4294967295"/>
            <p:custDataLst>
              <p:tags r:id="rId2"/>
            </p:custDataLst>
          </p:nvPr>
        </p:nvSpPr>
        <p:spPr>
          <a:xfrm>
            <a:off x="857224" y="857232"/>
            <a:ext cx="7777480" cy="4114800"/>
          </a:xfrm>
          <a:noFill/>
          <a:ln>
            <a:noFill/>
          </a:ln>
        </p:spPr>
        <p:txBody>
          <a:bodyPr vert="horz" wrap="square" lIns="91440" tIns="45720" rIns="91440" bIns="45720" numCol="1" anchor="t" anchorCtr="0" compatLnSpc="1">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lvl="0" algn="l" defTabSz="914400">
              <a:lnSpc>
                <a:spcPct val="150000"/>
              </a:lnSpc>
              <a:spcBef>
                <a:spcPts val="1000"/>
              </a:spcBef>
              <a:buClrTx/>
              <a:buSzTx/>
              <a:buFont typeface="Arial" panose="020B0604020202020204" pitchFamily="34" charset="0"/>
              <a:buNone/>
              <a:defRPr/>
            </a:pPr>
            <a:r>
              <a:rPr lang="en-US" altLang="zh-CN" b="1" kern="120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5.设计费用  </a:t>
            </a:r>
            <a:endParaRPr lang="en-US" altLang="zh-CN" b="1" kern="120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endParaRPr>
          </a:p>
          <a:p>
            <a:pPr marL="0" lvl="0" algn="l" defTabSz="914400">
              <a:lnSpc>
                <a:spcPct val="150000"/>
              </a:lnSpc>
              <a:spcBef>
                <a:spcPts val="1000"/>
              </a:spcBef>
              <a:buClrTx/>
              <a:buSzTx/>
              <a:buFont typeface="Arial" panose="020B0604020202020204" pitchFamily="34" charset="0"/>
              <a:buNone/>
              <a:defRPr/>
            </a:pPr>
            <a:r>
              <a:rPr lang="en-US" altLang="zh-CN" b="1" kern="120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指报告期内企业为新产品和新工艺进行构思、开发和制造，进行工序、技术规范、规程制定、操作特性方面的设计等发生的费用，包括为获得创新性、创意性、突破性产品进行的创意设计活动发生的相关费用等。</a:t>
            </a:r>
            <a:endParaRPr lang="en-US" altLang="zh-CN" b="1" kern="120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endParaRPr>
          </a:p>
        </p:txBody>
      </p:sp>
    </p:spTree>
    <p:custDataLst>
      <p:tags r:id="rId3"/>
    </p:custData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214282" y="1214422"/>
            <a:ext cx="8786842" cy="4547870"/>
          </a:xfrm>
          <a:noFill/>
          <a:ln>
            <a:noFill/>
          </a:ln>
        </p:spPr>
        <p:txBody>
          <a:bodyPr vert="horz" wrap="square" lIns="91440" tIns="45720" rIns="91440" bIns="45720" numCol="1" anchor="t" anchorCtr="0" compatLnSpc="1">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228600" lvl="0" indent="-228600" algn="l" defTabSz="914400">
              <a:lnSpc>
                <a:spcPct val="150000"/>
              </a:lnSpc>
              <a:spcBef>
                <a:spcPts val="1000"/>
              </a:spcBef>
              <a:buClrTx/>
              <a:buSzTx/>
              <a:buFont typeface="Arial" panose="020B0604020202020204" pitchFamily="34" charset="0"/>
              <a:defRPr/>
            </a:pPr>
            <a:r>
              <a:rPr lang="zh-CN" altLang="zh-CN" b="1" kern="1200" noProof="0" dirty="0">
                <a:ln>
                  <a:noFill/>
                </a:ln>
                <a:solidFill>
                  <a:srgbClr val="FF0000"/>
                </a:solidFill>
                <a:effectLst/>
                <a:uLnTx/>
                <a:uFillTx/>
                <a:latin typeface="隶书" panose="02010509060101010101" pitchFamily="49" charset="-122"/>
                <a:ea typeface="隶书" panose="02010509060101010101" pitchFamily="49" charset="-122"/>
                <a:sym typeface="+mn-ea"/>
              </a:rPr>
              <a:t>该指标应与企业填报研究开发项目所依据的有关研究开发会计科目或向税务部门提供</a:t>
            </a:r>
            <a:r>
              <a:rPr lang="zh-CN" altLang="zh-CN" b="1" kern="1200" noProof="0" dirty="0" smtClean="0">
                <a:ln>
                  <a:noFill/>
                </a:ln>
                <a:solidFill>
                  <a:srgbClr val="FF0000"/>
                </a:solidFill>
                <a:effectLst/>
                <a:uLnTx/>
                <a:uFillTx/>
                <a:latin typeface="隶书" panose="02010509060101010101" pitchFamily="49" charset="-122"/>
                <a:ea typeface="隶书" panose="02010509060101010101" pitchFamily="49" charset="-122"/>
                <a:sym typeface="+mn-ea"/>
              </a:rPr>
              <a:t>的研究</a:t>
            </a:r>
            <a:r>
              <a:rPr lang="zh-CN" altLang="zh-CN" b="1" kern="1200" noProof="0" dirty="0">
                <a:ln>
                  <a:noFill/>
                </a:ln>
                <a:solidFill>
                  <a:srgbClr val="FF0000"/>
                </a:solidFill>
                <a:effectLst/>
                <a:uLnTx/>
                <a:uFillTx/>
                <a:latin typeface="隶书" panose="02010509060101010101" pitchFamily="49" charset="-122"/>
                <a:ea typeface="隶书" panose="02010509060101010101" pitchFamily="49" charset="-122"/>
                <a:sym typeface="+mn-ea"/>
              </a:rPr>
              <a:t>开发辅助账中设计费用对应。</a:t>
            </a:r>
            <a:endParaRPr lang="zh-CN" altLang="zh-CN" b="1" kern="1200" noProof="0" dirty="0">
              <a:ln>
                <a:noFill/>
              </a:ln>
              <a:solidFill>
                <a:srgbClr val="FF0000"/>
              </a:solidFill>
              <a:effectLst/>
              <a:uLnTx/>
              <a:uFillTx/>
              <a:latin typeface="隶书" panose="02010509060101010101" pitchFamily="49" charset="-122"/>
              <a:ea typeface="隶书" panose="02010509060101010101" pitchFamily="49" charset="-122"/>
              <a:sym typeface="+mn-ea"/>
            </a:endParaRPr>
          </a:p>
          <a:p>
            <a:pPr marL="228600" lvl="0" indent="-228600" algn="l" defTabSz="914400">
              <a:lnSpc>
                <a:spcPct val="150000"/>
              </a:lnSpc>
              <a:spcBef>
                <a:spcPts val="1000"/>
              </a:spcBef>
              <a:buClrTx/>
              <a:buSzTx/>
              <a:buNone/>
              <a:defRPr/>
            </a:pPr>
            <a:endParaRPr lang="zh-CN" altLang="zh-CN" b="1" kern="1200" noProof="0" dirty="0">
              <a:ln>
                <a:noFill/>
              </a:ln>
              <a:solidFill>
                <a:srgbClr val="FF0000"/>
              </a:solidFill>
              <a:effectLst/>
              <a:uLnTx/>
              <a:uFillTx/>
              <a:latin typeface="隶书" panose="02010509060101010101" pitchFamily="49" charset="-122"/>
              <a:ea typeface="隶书" panose="02010509060101010101" pitchFamily="49" charset="-122"/>
              <a:sym typeface="+mn-ea"/>
            </a:endParaRPr>
          </a:p>
        </p:txBody>
      </p:sp>
    </p:spTree>
    <p:custDataLst>
      <p:tags r:id="rId2"/>
    </p:custData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214282" y="1571612"/>
            <a:ext cx="8786842" cy="4547870"/>
          </a:xfrm>
          <a:noFill/>
          <a:ln>
            <a:noFill/>
          </a:ln>
        </p:spPr>
        <p:txBody>
          <a:bodyPr vert="horz" wrap="square" lIns="91440" tIns="45720" rIns="91440" bIns="45720" numCol="1" anchor="t" anchorCtr="0" compatLnSpc="1">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228600" lvl="0" indent="-228600" algn="l" defTabSz="914400">
              <a:lnSpc>
                <a:spcPct val="150000"/>
              </a:lnSpc>
              <a:spcBef>
                <a:spcPts val="1000"/>
              </a:spcBef>
              <a:buClrTx/>
              <a:buSzTx/>
              <a:buFont typeface="Arial" panose="020B0604020202020204" pitchFamily="34" charset="0"/>
              <a:defRPr/>
            </a:pPr>
            <a:r>
              <a:rPr lang="zh-CN" altLang="zh-CN" b="1" kern="1200" noProof="0" dirty="0" smtClean="0">
                <a:ln>
                  <a:noFill/>
                </a:ln>
                <a:solidFill>
                  <a:srgbClr val="FF0000"/>
                </a:solidFill>
                <a:effectLst/>
                <a:uLnTx/>
                <a:uFillTx/>
                <a:latin typeface="隶书" panose="02010509060101010101" pitchFamily="49" charset="-122"/>
                <a:ea typeface="隶书" panose="02010509060101010101" pitchFamily="49" charset="-122"/>
                <a:sym typeface="+mn-ea"/>
              </a:rPr>
              <a:t>对于按照研究开发费用加计扣除减免政策进行核算的企业，该指标应与其新产品设计费用和新工艺规程制定费用合计对应。</a:t>
            </a:r>
            <a:endParaRPr lang="zh-CN" altLang="zh-CN" b="1" kern="1200" noProof="0" dirty="0" smtClean="0">
              <a:ln>
                <a:noFill/>
              </a:ln>
              <a:solidFill>
                <a:srgbClr val="FF0000"/>
              </a:solidFill>
              <a:effectLst/>
              <a:uLnTx/>
              <a:uFillTx/>
              <a:latin typeface="隶书" panose="02010509060101010101" pitchFamily="49" charset="-122"/>
              <a:ea typeface="隶书" panose="02010509060101010101" pitchFamily="49" charset="-122"/>
              <a:sym typeface="+mn-ea"/>
            </a:endParaRPr>
          </a:p>
          <a:p>
            <a:pPr marL="228600" lvl="0" indent="-228600" algn="l" defTabSz="914400">
              <a:lnSpc>
                <a:spcPct val="150000"/>
              </a:lnSpc>
              <a:spcBef>
                <a:spcPts val="1000"/>
              </a:spcBef>
              <a:buClrTx/>
              <a:buSzTx/>
              <a:buFont typeface="Arial" panose="020B0604020202020204" pitchFamily="34" charset="0"/>
              <a:defRPr/>
            </a:pPr>
            <a:endParaRPr lang="zh-CN" altLang="zh-CN" b="1" kern="1200" noProof="0" dirty="0">
              <a:ln>
                <a:noFill/>
              </a:ln>
              <a:solidFill>
                <a:srgbClr val="FF0000"/>
              </a:solidFill>
              <a:effectLst/>
              <a:uLnTx/>
              <a:uFillTx/>
              <a:latin typeface="隶书" panose="02010509060101010101" pitchFamily="49" charset="-122"/>
              <a:ea typeface="隶书" panose="02010509060101010101" pitchFamily="49" charset="-122"/>
              <a:sym typeface="+mn-ea"/>
            </a:endParaRPr>
          </a:p>
        </p:txBody>
      </p:sp>
    </p:spTree>
    <p:custDataLst>
      <p:tags r:id="rId1"/>
    </p:custData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4294967295"/>
            <p:custDataLst>
              <p:tags r:id="rId2"/>
            </p:custDataLst>
          </p:nvPr>
        </p:nvSpPr>
        <p:spPr>
          <a:xfrm>
            <a:off x="714348" y="1000108"/>
            <a:ext cx="8124825" cy="4351655"/>
          </a:xfrm>
          <a:noFill/>
          <a:ln>
            <a:noFill/>
          </a:ln>
        </p:spPr>
        <p:txBody>
          <a:bodyPr vert="horz" wrap="square" lIns="91440" tIns="45720" rIns="91440" bIns="45720" numCol="1" anchor="t" anchorCtr="0" compatLnSpc="1">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lvl="0" algn="l" defTabSz="914400">
              <a:lnSpc>
                <a:spcPct val="150000"/>
              </a:lnSpc>
              <a:spcBef>
                <a:spcPts val="1000"/>
              </a:spcBef>
              <a:buClrTx/>
              <a:buSzTx/>
              <a:buFont typeface="Arial" panose="020B0604020202020204" pitchFamily="34" charset="0"/>
              <a:buNone/>
              <a:defRPr/>
            </a:pPr>
            <a:r>
              <a:rPr lang="en-US" altLang="zh-CN" b="1" kern="120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6.装备调试费用与试验费用  </a:t>
            </a:r>
            <a:endParaRPr lang="en-US" altLang="zh-CN" b="1" kern="120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endParaRPr>
          </a:p>
          <a:p>
            <a:pPr marL="0" lvl="0" algn="l" defTabSz="914400">
              <a:lnSpc>
                <a:spcPct val="150000"/>
              </a:lnSpc>
              <a:spcBef>
                <a:spcPts val="1000"/>
              </a:spcBef>
              <a:buClrTx/>
              <a:buSzTx/>
              <a:buFont typeface="Arial" panose="020B0604020202020204" pitchFamily="34" charset="0"/>
              <a:buNone/>
              <a:defRPr/>
            </a:pPr>
            <a:r>
              <a:rPr lang="en-US" altLang="zh-CN" b="1" kern="120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装备调试费用指报告期内企业在工装准备过程中研究开发活动所发生的费用，包括研制特殊、专用的生产机器，改变生产和质量控制程序，或制定新方法及标准等活动所发生的费用。</a:t>
            </a:r>
            <a:endParaRPr lang="en-US" altLang="zh-CN" b="1" kern="120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endParaRPr>
          </a:p>
        </p:txBody>
      </p:sp>
    </p:spTree>
    <p:custDataLst>
      <p:tags r:id="rId3"/>
    </p:custData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857224" y="1357298"/>
            <a:ext cx="7391400" cy="4114800"/>
          </a:xfrm>
          <a:noFill/>
          <a:ln>
            <a:noFill/>
          </a:ln>
        </p:spPr>
        <p:txBody>
          <a:bodyPr vert="horz" wrap="square" lIns="91440" tIns="45720" rIns="91440" bIns="45720" numCol="1" anchor="t" anchorCtr="0" compatLnSpc="1">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lvl="0" algn="l" defTabSz="914400">
              <a:buClrTx/>
              <a:buSzTx/>
              <a:buFontTx/>
            </a:pPr>
            <a:r>
              <a:rPr lang="zh-CN" altLang="zh-CN" b="1" kern="1200" noProof="0" dirty="0">
                <a:ln>
                  <a:noFill/>
                </a:ln>
                <a:solidFill>
                  <a:srgbClr val="FF0000"/>
                </a:solidFill>
                <a:effectLst/>
                <a:uLnTx/>
                <a:uFillTx/>
                <a:latin typeface="隶书" panose="02010509060101010101" pitchFamily="49" charset="-122"/>
                <a:ea typeface="隶书" panose="02010509060101010101" pitchFamily="49" charset="-122"/>
                <a:sym typeface="+mn-ea"/>
              </a:rPr>
              <a:t>不包括</a:t>
            </a:r>
            <a:r>
              <a:rPr lang="zh-CN" altLang="zh-CN" b="1" kern="1200" noProof="0" dirty="0">
                <a:ln>
                  <a:noFill/>
                </a:ln>
                <a:solidFill>
                  <a:schemeClr val="dk1"/>
                </a:solidFill>
                <a:effectLst/>
                <a:uLnTx/>
                <a:uFillTx/>
                <a:latin typeface="隶书" panose="02010509060101010101" pitchFamily="49" charset="-122"/>
                <a:ea typeface="隶书" panose="02010509060101010101" pitchFamily="49" charset="-122"/>
                <a:sym typeface="+mn-ea"/>
              </a:rPr>
              <a:t>为大规模批量化和商业化生产所进行的常规性工装准备和工业工程发生的费用</a:t>
            </a:r>
            <a:r>
              <a:rPr lang="zh-CN" altLang="zh-CN" b="1" kern="1200" noProof="0" dirty="0" smtClean="0">
                <a:ln>
                  <a:noFill/>
                </a:ln>
                <a:solidFill>
                  <a:schemeClr val="dk1"/>
                </a:solidFill>
                <a:effectLst/>
                <a:uLnTx/>
                <a:uFillTx/>
                <a:latin typeface="隶书" panose="02010509060101010101" pitchFamily="49" charset="-122"/>
                <a:ea typeface="隶书" panose="02010509060101010101" pitchFamily="49" charset="-122"/>
                <a:sym typeface="+mn-ea"/>
              </a:rPr>
              <a:t>。</a:t>
            </a:r>
            <a:endParaRPr lang="en-US" altLang="zh-CN" b="1" kern="1200" noProof="0" dirty="0" smtClean="0">
              <a:ln>
                <a:noFill/>
              </a:ln>
              <a:solidFill>
                <a:schemeClr val="dk1"/>
              </a:solidFill>
              <a:effectLst/>
              <a:uLnTx/>
              <a:uFillTx/>
              <a:latin typeface="隶书" panose="02010509060101010101" pitchFamily="49" charset="-122"/>
              <a:ea typeface="隶书" panose="02010509060101010101" pitchFamily="49" charset="-122"/>
              <a:sym typeface="+mn-ea"/>
            </a:endParaRPr>
          </a:p>
          <a:p>
            <a:pPr lvl="0" algn="l" defTabSz="914400">
              <a:buClrTx/>
              <a:buSzTx/>
              <a:buFontTx/>
            </a:pPr>
            <a:r>
              <a:rPr lang="zh-CN" altLang="zh-CN" b="1" kern="1200" noProof="0" dirty="0" smtClean="0">
                <a:ln>
                  <a:noFill/>
                </a:ln>
                <a:solidFill>
                  <a:schemeClr val="dk1"/>
                </a:solidFill>
                <a:effectLst/>
                <a:uLnTx/>
                <a:uFillTx/>
                <a:latin typeface="隶书" panose="02010509060101010101" pitchFamily="49" charset="-122"/>
                <a:ea typeface="隶书" panose="02010509060101010101" pitchFamily="49" charset="-122"/>
                <a:sym typeface="+mn-ea"/>
              </a:rPr>
              <a:t>试验</a:t>
            </a:r>
            <a:r>
              <a:rPr lang="zh-CN" altLang="zh-CN" b="1" kern="1200" noProof="0" dirty="0">
                <a:ln>
                  <a:noFill/>
                </a:ln>
                <a:solidFill>
                  <a:schemeClr val="dk1"/>
                </a:solidFill>
                <a:effectLst/>
                <a:uLnTx/>
                <a:uFillTx/>
                <a:latin typeface="隶书" panose="02010509060101010101" pitchFamily="49" charset="-122"/>
                <a:ea typeface="隶书" panose="02010509060101010101" pitchFamily="49" charset="-122"/>
                <a:sym typeface="+mn-ea"/>
              </a:rPr>
              <a:t>费用</a:t>
            </a:r>
            <a:r>
              <a:rPr lang="zh-CN" altLang="zh-CN" b="1" kern="1200" noProof="0" dirty="0">
                <a:ln>
                  <a:noFill/>
                </a:ln>
                <a:solidFill>
                  <a:srgbClr val="FF0000"/>
                </a:solidFill>
                <a:effectLst/>
                <a:uLnTx/>
                <a:uFillTx/>
                <a:latin typeface="隶书" panose="02010509060101010101" pitchFamily="49" charset="-122"/>
                <a:ea typeface="隶书" panose="02010509060101010101" pitchFamily="49" charset="-122"/>
                <a:sym typeface="+mn-ea"/>
              </a:rPr>
              <a:t>包括</a:t>
            </a:r>
            <a:r>
              <a:rPr lang="zh-CN" altLang="zh-CN" b="1" kern="1200" noProof="0" dirty="0">
                <a:ln>
                  <a:noFill/>
                </a:ln>
                <a:solidFill>
                  <a:schemeClr val="dk1"/>
                </a:solidFill>
                <a:effectLst/>
                <a:uLnTx/>
                <a:uFillTx/>
                <a:latin typeface="隶书" panose="02010509060101010101" pitchFamily="49" charset="-122"/>
                <a:ea typeface="隶书" panose="02010509060101010101" pitchFamily="49" charset="-122"/>
                <a:sym typeface="+mn-ea"/>
              </a:rPr>
              <a:t>新药研制的临床试验费、勘探开发技术的现场试验费、田间试验费等。</a:t>
            </a:r>
            <a:endParaRPr lang="zh-CN" altLang="zh-CN" b="1" kern="1200" noProof="0" dirty="0">
              <a:ln>
                <a:noFill/>
              </a:ln>
              <a:solidFill>
                <a:schemeClr val="dk1"/>
              </a:solidFill>
              <a:effectLst/>
              <a:uLnTx/>
              <a:uFillTx/>
              <a:latin typeface="隶书" panose="02010509060101010101" pitchFamily="49" charset="-122"/>
              <a:ea typeface="隶书" panose="02010509060101010101" pitchFamily="49" charset="-122"/>
              <a:sym typeface="+mn-ea"/>
            </a:endParaRPr>
          </a:p>
        </p:txBody>
      </p:sp>
    </p:spTree>
    <p:custDataLst>
      <p:tags r:id="rId2"/>
    </p:custData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1172845" y="1303655"/>
            <a:ext cx="7391400" cy="4114800"/>
          </a:xfrm>
          <a:noFill/>
          <a:ln>
            <a:noFill/>
          </a:ln>
        </p:spPr>
        <p:txBody>
          <a:bodyPr vert="horz" wrap="square" lIns="91440" tIns="45720" rIns="91440" bIns="45720" numCol="1" anchor="t" anchorCtr="0" compatLnSpc="1">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228600" lvl="0" indent="-228600" algn="l" defTabSz="914400">
              <a:lnSpc>
                <a:spcPct val="150000"/>
              </a:lnSpc>
              <a:spcBef>
                <a:spcPts val="1000"/>
              </a:spcBef>
              <a:buClrTx/>
              <a:buSzTx/>
              <a:buFont typeface="Arial" panose="020B0604020202020204" pitchFamily="34" charset="0"/>
              <a:defRPr/>
            </a:pPr>
            <a:r>
              <a:rPr lang="zh-CN" altLang="zh-CN" b="1" kern="1200" noProof="0" dirty="0">
                <a:ln>
                  <a:noFill/>
                </a:ln>
                <a:solidFill>
                  <a:srgbClr val="FF0000"/>
                </a:solidFill>
                <a:effectLst/>
                <a:uLnTx/>
                <a:uFillTx/>
                <a:latin typeface="隶书" panose="02010509060101010101" pitchFamily="49" charset="-122"/>
                <a:ea typeface="隶书" panose="02010509060101010101" pitchFamily="49" charset="-122"/>
                <a:sym typeface="+mn-ea"/>
              </a:rPr>
              <a:t>该指标应与企业填报研究开发项目所依据的有关研究开发会计科目或向税务部门提供</a:t>
            </a:r>
            <a:r>
              <a:rPr lang="zh-CN" altLang="zh-CN" b="1" kern="1200" noProof="0" dirty="0" smtClean="0">
                <a:ln>
                  <a:noFill/>
                </a:ln>
                <a:solidFill>
                  <a:srgbClr val="FF0000"/>
                </a:solidFill>
                <a:effectLst/>
                <a:uLnTx/>
                <a:uFillTx/>
                <a:latin typeface="隶书" panose="02010509060101010101" pitchFamily="49" charset="-122"/>
                <a:ea typeface="隶书" panose="02010509060101010101" pitchFamily="49" charset="-122"/>
                <a:sym typeface="+mn-ea"/>
              </a:rPr>
              <a:t>的研究</a:t>
            </a:r>
            <a:r>
              <a:rPr lang="zh-CN" altLang="zh-CN" b="1" kern="1200" noProof="0" dirty="0">
                <a:ln>
                  <a:noFill/>
                </a:ln>
                <a:solidFill>
                  <a:srgbClr val="FF0000"/>
                </a:solidFill>
                <a:effectLst/>
                <a:uLnTx/>
                <a:uFillTx/>
                <a:latin typeface="隶书" panose="02010509060101010101" pitchFamily="49" charset="-122"/>
                <a:ea typeface="隶书" panose="02010509060101010101" pitchFamily="49" charset="-122"/>
                <a:sym typeface="+mn-ea"/>
              </a:rPr>
              <a:t>开发辅助账中装备调试费用与试验费用对应。</a:t>
            </a:r>
            <a:endParaRPr lang="zh-CN" altLang="zh-CN" b="1" kern="1200" noProof="0" dirty="0">
              <a:ln>
                <a:noFill/>
              </a:ln>
              <a:solidFill>
                <a:srgbClr val="FF0000"/>
              </a:solidFill>
              <a:effectLst/>
              <a:uLnTx/>
              <a:uFillTx/>
              <a:latin typeface="隶书" panose="02010509060101010101" pitchFamily="49" charset="-122"/>
              <a:ea typeface="隶书" panose="02010509060101010101" pitchFamily="49" charset="-122"/>
              <a:sym typeface="+mn-ea"/>
            </a:endParaRPr>
          </a:p>
          <a:p>
            <a:pPr marL="228600" lvl="0" indent="-228600" algn="l" defTabSz="914400">
              <a:lnSpc>
                <a:spcPct val="150000"/>
              </a:lnSpc>
              <a:spcBef>
                <a:spcPts val="1000"/>
              </a:spcBef>
              <a:buClrTx/>
              <a:buSzTx/>
              <a:buFont typeface="Arial" panose="020B0604020202020204" pitchFamily="34" charset="0"/>
              <a:defRPr/>
            </a:pPr>
            <a:endParaRPr lang="zh-CN" altLang="zh-CN" b="1" kern="1200" noProof="0" dirty="0">
              <a:ln>
                <a:noFill/>
              </a:ln>
              <a:solidFill>
                <a:schemeClr val="dk1"/>
              </a:solidFill>
              <a:effectLst/>
              <a:uLnTx/>
              <a:uFillTx/>
              <a:latin typeface="隶书" panose="02010509060101010101" pitchFamily="49" charset="-122"/>
              <a:ea typeface="隶书" panose="02010509060101010101" pitchFamily="49" charset="-122"/>
              <a:sym typeface="+mn-ea"/>
            </a:endParaRPr>
          </a:p>
        </p:txBody>
      </p:sp>
    </p:spTree>
    <p:custDataLst>
      <p:tags r:id="rId2"/>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20481" name="Rectangle 3"/>
          <p:cNvSpPr txBox="1"/>
          <p:nvPr/>
        </p:nvSpPr>
        <p:spPr>
          <a:xfrm>
            <a:off x="683260" y="1268730"/>
            <a:ext cx="8083550" cy="4525963"/>
          </a:xfrm>
          <a:prstGeom prst="rect">
            <a:avLst/>
          </a:prstGeom>
          <a:noFill/>
          <a:ln w="9525">
            <a:noFill/>
          </a:ln>
        </p:spPr>
        <p:txBody>
          <a:bodyPr/>
          <a:lstStyle/>
          <a:p>
            <a:pPr>
              <a:lnSpc>
                <a:spcPts val="6000"/>
              </a:lnSpc>
              <a:spcBef>
                <a:spcPts val="1000"/>
              </a:spcBef>
              <a:buFont typeface="Arial" panose="020B0604020202020204" pitchFamily="34" charset="0"/>
            </a:pPr>
            <a:r>
              <a:rPr lang="en-US" altLang="zh-CN" sz="2800" b="1">
                <a:solidFill>
                  <a:schemeClr val="dk1"/>
                </a:solidFill>
                <a:latin typeface="隶书" panose="02010509060101010101" pitchFamily="49" charset="-122"/>
                <a:ea typeface="隶书" panose="02010509060101010101" pitchFamily="49" charset="-122"/>
                <a:cs typeface="隶书" panose="02010509060101010101" pitchFamily="49" charset="-122"/>
              </a:rPr>
              <a:t>2.</a:t>
            </a:r>
            <a:r>
              <a:rPr lang="zh-CN" altLang="zh-CN" sz="2800" b="1" dirty="0">
                <a:solidFill>
                  <a:schemeClr val="dk1"/>
                </a:solidFill>
                <a:latin typeface="隶书" panose="02010509060101010101" pitchFamily="49" charset="-122"/>
                <a:ea typeface="隶书" panose="02010509060101010101" pitchFamily="49" charset="-122"/>
                <a:cs typeface="隶书" panose="02010509060101010101" pitchFamily="49" charset="-122"/>
              </a:rPr>
              <a:t>《企业研究开发活动及相关情况》（</a:t>
            </a:r>
            <a:r>
              <a:rPr lang="en-US" altLang="zh-CN" sz="2800" b="1">
                <a:solidFill>
                  <a:schemeClr val="dk1"/>
                </a:solidFill>
                <a:latin typeface="隶书" panose="02010509060101010101" pitchFamily="49" charset="-122"/>
                <a:ea typeface="隶书" panose="02010509060101010101" pitchFamily="49" charset="-122"/>
                <a:cs typeface="隶书" panose="02010509060101010101" pitchFamily="49" charset="-122"/>
              </a:rPr>
              <a:t>107-2</a:t>
            </a:r>
            <a:r>
              <a:rPr lang="zh-CN" altLang="zh-CN" sz="2800" b="1" dirty="0">
                <a:solidFill>
                  <a:schemeClr val="dk1"/>
                </a:solidFill>
                <a:latin typeface="隶书" panose="02010509060101010101" pitchFamily="49" charset="-122"/>
                <a:ea typeface="隶书" panose="02010509060101010101" pitchFamily="49" charset="-122"/>
                <a:cs typeface="隶书" panose="02010509060101010101" pitchFamily="49" charset="-122"/>
              </a:rPr>
              <a:t>表）</a:t>
            </a:r>
            <a:r>
              <a:rPr lang="zh-CN" altLang="zh-CN" sz="2400" b="1" dirty="0">
                <a:solidFill>
                  <a:schemeClr val="dk1"/>
                </a:solidFill>
                <a:latin typeface="隶书" panose="02010509060101010101" pitchFamily="49" charset="-122"/>
                <a:ea typeface="隶书" panose="02010509060101010101" pitchFamily="49" charset="-122"/>
                <a:cs typeface="隶书" panose="02010509060101010101" pitchFamily="49" charset="-122"/>
              </a:rPr>
              <a:t> </a:t>
            </a:r>
            <a:r>
              <a:rPr lang="en-US" altLang="zh-CN" sz="2400" b="1">
                <a:solidFill>
                  <a:schemeClr val="dk1"/>
                </a:solidFill>
                <a:latin typeface="隶书" panose="02010509060101010101" pitchFamily="49" charset="-122"/>
                <a:ea typeface="隶书" panose="02010509060101010101" pitchFamily="49" charset="-122"/>
                <a:cs typeface="隶书" panose="02010509060101010101" pitchFamily="49" charset="-122"/>
              </a:rPr>
              <a:t>    </a:t>
            </a:r>
            <a:endParaRPr lang="en-US" altLang="zh-CN" sz="2400" b="1">
              <a:solidFill>
                <a:schemeClr val="dk1"/>
              </a:solidFill>
              <a:latin typeface="隶书" panose="02010509060101010101" pitchFamily="49" charset="-122"/>
              <a:ea typeface="隶书" panose="02010509060101010101" pitchFamily="49" charset="-122"/>
              <a:cs typeface="隶书" panose="02010509060101010101" pitchFamily="49" charset="-122"/>
            </a:endParaRPr>
          </a:p>
          <a:p>
            <a:pPr marL="457200" indent="-457200">
              <a:lnSpc>
                <a:spcPts val="6000"/>
              </a:lnSpc>
              <a:spcBef>
                <a:spcPts val="1000"/>
              </a:spcBef>
              <a:buFont typeface="Wingdings" panose="05000000000000000000" charset="0"/>
              <a:buChar char="Ø"/>
            </a:pPr>
            <a:r>
              <a:rPr lang="zh-CN" altLang="zh-CN" sz="3000" b="1" dirty="0">
                <a:solidFill>
                  <a:schemeClr val="tx1"/>
                </a:solidFill>
                <a:ea typeface="汉仪楷体简" panose="02010600000101010101" charset="-122"/>
                <a:sym typeface="+mn-ea"/>
              </a:rPr>
              <a:t>研究开发</a:t>
            </a:r>
            <a:r>
              <a:rPr lang="zh-CN" altLang="en-US" sz="3000" b="1" dirty="0">
                <a:solidFill>
                  <a:srgbClr val="FF0000"/>
                </a:solidFill>
                <a:ea typeface="汉仪楷体简" panose="02010600000101010101" charset="-122"/>
                <a:sym typeface="+mn-ea"/>
              </a:rPr>
              <a:t>人员</a:t>
            </a:r>
            <a:r>
              <a:rPr lang="zh-CN" altLang="en-US" sz="3000" b="1" dirty="0">
                <a:solidFill>
                  <a:schemeClr val="tx1"/>
                </a:solidFill>
                <a:ea typeface="汉仪楷体简" panose="02010600000101010101" charset="-122"/>
                <a:sym typeface="+mn-ea"/>
              </a:rPr>
              <a:t>、</a:t>
            </a:r>
            <a:r>
              <a:rPr lang="zh-CN" altLang="en-US" sz="3000" b="1" dirty="0">
                <a:solidFill>
                  <a:srgbClr val="FF0000"/>
                </a:solidFill>
                <a:ea typeface="汉仪楷体简" panose="02010600000101010101" charset="-122"/>
                <a:sym typeface="+mn-ea"/>
              </a:rPr>
              <a:t>费用</a:t>
            </a:r>
            <a:r>
              <a:rPr lang="zh-CN" altLang="zh-CN" sz="3000" b="1" dirty="0">
                <a:solidFill>
                  <a:schemeClr val="tx1"/>
                </a:solidFill>
                <a:ea typeface="汉仪楷体简" panose="02010600000101010101" charset="-122"/>
                <a:sym typeface="+mn-ea"/>
              </a:rPr>
              <a:t>情况</a:t>
            </a:r>
            <a:endParaRPr lang="en-US" altLang="zh-CN" sz="3000" b="1">
              <a:solidFill>
                <a:schemeClr val="tx1"/>
              </a:solidFill>
              <a:latin typeface="Times New Roman" panose="02020603050405020304" pitchFamily="18" charset="0"/>
              <a:ea typeface="汉仪楷体简" panose="02010600000101010101" charset="-122"/>
            </a:endParaRPr>
          </a:p>
          <a:p>
            <a:pPr marL="457200" indent="-457200">
              <a:lnSpc>
                <a:spcPts val="6000"/>
              </a:lnSpc>
              <a:spcBef>
                <a:spcPts val="1000"/>
              </a:spcBef>
              <a:buFont typeface="Wingdings" panose="05000000000000000000" charset="0"/>
              <a:buChar char="Ø"/>
            </a:pPr>
            <a:r>
              <a:rPr lang="zh-CN" altLang="zh-CN" sz="3000" b="1" dirty="0">
                <a:solidFill>
                  <a:schemeClr val="tx1"/>
                </a:solidFill>
                <a:ea typeface="汉仪楷体简" panose="02010600000101010101" charset="-122"/>
                <a:sym typeface="+mn-ea"/>
              </a:rPr>
              <a:t>研究开发</a:t>
            </a:r>
            <a:r>
              <a:rPr lang="zh-CN" altLang="en-US" sz="3000" b="1" dirty="0">
                <a:solidFill>
                  <a:srgbClr val="FF0000"/>
                </a:solidFill>
                <a:ea typeface="汉仪楷体简" panose="02010600000101010101" charset="-122"/>
                <a:sym typeface="+mn-ea"/>
              </a:rPr>
              <a:t>资产</a:t>
            </a:r>
            <a:r>
              <a:rPr lang="zh-CN" altLang="en-US" sz="3000" b="1" dirty="0">
                <a:solidFill>
                  <a:schemeClr val="tx1"/>
                </a:solidFill>
                <a:ea typeface="汉仪楷体简" panose="02010600000101010101" charset="-122"/>
                <a:sym typeface="+mn-ea"/>
              </a:rPr>
              <a:t>、</a:t>
            </a:r>
            <a:r>
              <a:rPr lang="zh-CN" altLang="en-US" sz="3000" b="1" dirty="0">
                <a:solidFill>
                  <a:srgbClr val="FF0000"/>
                </a:solidFill>
                <a:ea typeface="汉仪楷体简" panose="02010600000101010101" charset="-122"/>
                <a:sym typeface="+mn-ea"/>
              </a:rPr>
              <a:t>资金来源</a:t>
            </a:r>
            <a:r>
              <a:rPr lang="zh-CN" altLang="en-US" sz="3000" b="1" dirty="0">
                <a:solidFill>
                  <a:schemeClr val="tx1"/>
                </a:solidFill>
                <a:ea typeface="汉仪楷体简" panose="02010600000101010101" charset="-122"/>
                <a:sym typeface="+mn-ea"/>
              </a:rPr>
              <a:t>情况</a:t>
            </a:r>
            <a:endParaRPr lang="zh-CN" altLang="en-US" sz="3000" b="1" dirty="0">
              <a:solidFill>
                <a:schemeClr val="tx1"/>
              </a:solidFill>
              <a:latin typeface="Times New Roman" panose="02020603050405020304" pitchFamily="18" charset="0"/>
              <a:ea typeface="汉仪楷体简" panose="02010600000101010101" charset="-122"/>
            </a:endParaRPr>
          </a:p>
          <a:p>
            <a:pPr marL="457200" indent="-457200">
              <a:lnSpc>
                <a:spcPts val="6000"/>
              </a:lnSpc>
              <a:spcBef>
                <a:spcPts val="1000"/>
              </a:spcBef>
              <a:buFont typeface="Wingdings" panose="05000000000000000000" charset="0"/>
              <a:buChar char="Ø"/>
            </a:pPr>
            <a:r>
              <a:rPr lang="zh-CN" altLang="zh-CN" sz="3000" b="1" dirty="0">
                <a:solidFill>
                  <a:schemeClr val="tx1"/>
                </a:solidFill>
                <a:ea typeface="汉仪楷体简" panose="02010600000101010101" charset="-122"/>
                <a:sym typeface="+mn-ea"/>
              </a:rPr>
              <a:t>研究开发</a:t>
            </a:r>
            <a:r>
              <a:rPr lang="zh-CN" altLang="en-US" sz="3000" b="1" dirty="0">
                <a:solidFill>
                  <a:srgbClr val="FF0000"/>
                </a:solidFill>
                <a:ea typeface="汉仪楷体简" panose="02010600000101010101" charset="-122"/>
                <a:sym typeface="+mn-ea"/>
              </a:rPr>
              <a:t>政府政策落实</a:t>
            </a:r>
            <a:r>
              <a:rPr lang="zh-CN" altLang="en-US" sz="3000" b="1" dirty="0">
                <a:solidFill>
                  <a:schemeClr val="tx1"/>
                </a:solidFill>
                <a:ea typeface="汉仪楷体简" panose="02010600000101010101" charset="-122"/>
                <a:sym typeface="+mn-ea"/>
              </a:rPr>
              <a:t>、</a:t>
            </a:r>
            <a:r>
              <a:rPr lang="zh-CN" altLang="zh-CN" sz="3000" b="1" dirty="0">
                <a:solidFill>
                  <a:srgbClr val="FF0000"/>
                </a:solidFill>
                <a:ea typeface="汉仪楷体简" panose="02010600000101010101" charset="-122"/>
                <a:sym typeface="+mn-ea"/>
              </a:rPr>
              <a:t>机构</a:t>
            </a:r>
            <a:r>
              <a:rPr lang="zh-CN" altLang="zh-CN" sz="3000" b="1" dirty="0">
                <a:solidFill>
                  <a:schemeClr val="tx1"/>
                </a:solidFill>
                <a:ea typeface="汉仪楷体简" panose="02010600000101010101" charset="-122"/>
                <a:sym typeface="+mn-ea"/>
              </a:rPr>
              <a:t>情况</a:t>
            </a:r>
            <a:endParaRPr lang="en-US" altLang="zh-CN" sz="3000" b="1">
              <a:solidFill>
                <a:schemeClr val="tx1"/>
              </a:solidFill>
              <a:latin typeface="Times New Roman" panose="02020603050405020304" pitchFamily="18" charset="0"/>
              <a:ea typeface="汉仪楷体简" panose="02010600000101010101" charset="-122"/>
            </a:endParaRPr>
          </a:p>
          <a:p>
            <a:pPr marL="457200" indent="-457200">
              <a:lnSpc>
                <a:spcPts val="6000"/>
              </a:lnSpc>
              <a:spcBef>
                <a:spcPts val="1000"/>
              </a:spcBef>
              <a:buFont typeface="Wingdings" panose="05000000000000000000" charset="0"/>
              <a:buChar char="Ø"/>
            </a:pPr>
            <a:r>
              <a:rPr lang="zh-CN" altLang="zh-CN" sz="3000" b="1" dirty="0">
                <a:solidFill>
                  <a:schemeClr val="tx1"/>
                </a:solidFill>
                <a:ea typeface="汉仪楷体简" panose="02010600000101010101" charset="-122"/>
                <a:sym typeface="+mn-ea"/>
              </a:rPr>
              <a:t>研究开发</a:t>
            </a:r>
            <a:r>
              <a:rPr lang="zh-CN" altLang="en-US" sz="3000" b="1" dirty="0">
                <a:solidFill>
                  <a:srgbClr val="FF0000"/>
                </a:solidFill>
                <a:ea typeface="汉仪楷体简" panose="02010600000101010101" charset="-122"/>
                <a:sym typeface="+mn-ea"/>
              </a:rPr>
              <a:t>产出</a:t>
            </a:r>
            <a:r>
              <a:rPr lang="zh-CN" altLang="en-US" sz="3000" b="1" dirty="0">
                <a:solidFill>
                  <a:schemeClr val="tx1"/>
                </a:solidFill>
                <a:ea typeface="汉仪楷体简" panose="02010600000101010101" charset="-122"/>
                <a:sym typeface="+mn-ea"/>
              </a:rPr>
              <a:t>、</a:t>
            </a:r>
            <a:r>
              <a:rPr lang="zh-CN" altLang="en-US" sz="3000" b="1" dirty="0">
                <a:solidFill>
                  <a:srgbClr val="FF0000"/>
                </a:solidFill>
                <a:ea typeface="汉仪楷体简" panose="02010600000101010101" charset="-122"/>
                <a:sym typeface="+mn-ea"/>
              </a:rPr>
              <a:t>其他</a:t>
            </a:r>
            <a:r>
              <a:rPr lang="zh-CN" altLang="zh-CN" sz="3000" b="1" dirty="0">
                <a:solidFill>
                  <a:schemeClr val="tx1"/>
                </a:solidFill>
                <a:ea typeface="汉仪楷体简" panose="02010600000101010101" charset="-122"/>
                <a:sym typeface="+mn-ea"/>
              </a:rPr>
              <a:t>情况</a:t>
            </a:r>
            <a:endParaRPr lang="zh-CN" altLang="zh-CN" sz="3000" b="1" dirty="0">
              <a:solidFill>
                <a:schemeClr val="tx1"/>
              </a:solidFill>
              <a:latin typeface="隶书" panose="02010509060101010101" pitchFamily="49" charset="-122"/>
              <a:ea typeface="汉仪楷体简" panose="02010600000101010101" charset="-122"/>
              <a:cs typeface="隶书" panose="02010509060101010101" pitchFamily="49" charset="-122"/>
              <a:sym typeface="+mn-ea"/>
            </a:endParaRPr>
          </a:p>
        </p:txBody>
      </p:sp>
    </p:spTree>
    <p:custDataLst>
      <p:tags r:id="rId2"/>
    </p:custData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1066800" y="1981200"/>
            <a:ext cx="7391400" cy="4114800"/>
          </a:xfrm>
          <a:noFill/>
          <a:ln>
            <a:noFill/>
          </a:ln>
        </p:spPr>
        <p:txBody>
          <a:bodyPr vert="horz" wrap="square" lIns="91440" tIns="45720" rIns="91440" bIns="45720" numCol="1" anchor="t" anchorCtr="0" compatLnSpc="1">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228600" lvl="0" indent="-228600" algn="l" defTabSz="914400">
              <a:lnSpc>
                <a:spcPct val="150000"/>
              </a:lnSpc>
              <a:spcBef>
                <a:spcPts val="1000"/>
              </a:spcBef>
              <a:buClrTx/>
              <a:buSzTx/>
              <a:buFont typeface="Arial" panose="020B0604020202020204" pitchFamily="34" charset="0"/>
              <a:defRPr/>
            </a:pPr>
            <a:r>
              <a:rPr lang="zh-CN" altLang="zh-CN" b="1" kern="1200" noProof="0" dirty="0">
                <a:ln>
                  <a:noFill/>
                </a:ln>
                <a:solidFill>
                  <a:srgbClr val="FF0000"/>
                </a:solidFill>
                <a:effectLst/>
                <a:uLnTx/>
                <a:uFillTx/>
                <a:latin typeface="隶书" panose="02010509060101010101" pitchFamily="49" charset="-122"/>
                <a:ea typeface="隶书" panose="02010509060101010101" pitchFamily="49" charset="-122"/>
                <a:sym typeface="+mn-ea"/>
              </a:rPr>
              <a:t>对于按照研究开发费用加计扣除减免政策进行核算的企业，该指标应与其新药研制的临床试验费和勘探开发技术的现场试验费合计对应。</a:t>
            </a:r>
            <a:endParaRPr lang="zh-CN" altLang="zh-CN" b="1" kern="1200" noProof="0" dirty="0">
              <a:ln>
                <a:noFill/>
              </a:ln>
              <a:solidFill>
                <a:srgbClr val="FF0000"/>
              </a:solidFill>
              <a:effectLst/>
              <a:uLnTx/>
              <a:uFillTx/>
              <a:latin typeface="隶书" panose="02010509060101010101" pitchFamily="49" charset="-122"/>
              <a:ea typeface="隶书" panose="02010509060101010101" pitchFamily="49" charset="-122"/>
              <a:sym typeface="+mn-ea"/>
            </a:endParaRPr>
          </a:p>
          <a:p>
            <a:pPr marL="228600" lvl="0" indent="-228600" algn="l" defTabSz="914400">
              <a:lnSpc>
                <a:spcPct val="150000"/>
              </a:lnSpc>
              <a:spcBef>
                <a:spcPts val="1000"/>
              </a:spcBef>
              <a:buClrTx/>
              <a:buSzTx/>
              <a:buFont typeface="Arial" panose="020B0604020202020204" pitchFamily="34" charset="0"/>
              <a:defRPr/>
            </a:pPr>
            <a:endParaRPr lang="zh-CN" altLang="zh-CN" b="1" kern="1200" noProof="0" dirty="0">
              <a:ln>
                <a:noFill/>
              </a:ln>
              <a:solidFill>
                <a:schemeClr val="dk1"/>
              </a:solidFill>
              <a:effectLst/>
              <a:uLnTx/>
              <a:uFillTx/>
              <a:latin typeface="隶书" panose="02010509060101010101" pitchFamily="49" charset="-122"/>
              <a:ea typeface="隶书" panose="02010509060101010101" pitchFamily="49" charset="-122"/>
              <a:sym typeface="+mn-ea"/>
            </a:endParaRPr>
          </a:p>
          <a:p>
            <a:pPr marL="228600" lvl="0" indent="-228600" algn="l" defTabSz="914400">
              <a:lnSpc>
                <a:spcPct val="150000"/>
              </a:lnSpc>
              <a:spcBef>
                <a:spcPts val="1000"/>
              </a:spcBef>
              <a:buClrTx/>
              <a:buSzTx/>
              <a:buFont typeface="Arial" panose="020B0604020202020204" pitchFamily="34" charset="0"/>
              <a:defRPr/>
            </a:pPr>
            <a:endParaRPr lang="zh-CN" altLang="zh-CN" b="1" kern="1200" noProof="0" dirty="0">
              <a:ln>
                <a:noFill/>
              </a:ln>
              <a:solidFill>
                <a:schemeClr val="dk1"/>
              </a:solidFill>
              <a:effectLst/>
              <a:uLnTx/>
              <a:uFillTx/>
              <a:latin typeface="隶书" panose="02010509060101010101" pitchFamily="49" charset="-122"/>
              <a:ea typeface="隶书" panose="02010509060101010101" pitchFamily="49" charset="-122"/>
              <a:sym typeface="+mn-ea"/>
            </a:endParaRPr>
          </a:p>
        </p:txBody>
      </p:sp>
    </p:spTree>
    <p:custDataLst>
      <p:tags r:id="rId2"/>
    </p:custData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4294967295"/>
            <p:custDataLst>
              <p:tags r:id="rId2"/>
            </p:custDataLst>
          </p:nvPr>
        </p:nvSpPr>
        <p:spPr>
          <a:xfrm>
            <a:off x="1113155" y="1006475"/>
            <a:ext cx="7391400" cy="4114800"/>
          </a:xfrm>
          <a:noFill/>
          <a:ln>
            <a:noFill/>
          </a:ln>
        </p:spPr>
        <p:txBody>
          <a:bodyPr vert="horz" wrap="square" lIns="91440" tIns="45720" rIns="91440" bIns="45720" numCol="1" anchor="t" anchorCtr="0" compatLnSpc="1">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lvl="0" algn="l" defTabSz="914400">
              <a:lnSpc>
                <a:spcPct val="150000"/>
              </a:lnSpc>
              <a:spcBef>
                <a:spcPts val="1000"/>
              </a:spcBef>
              <a:buClrTx/>
              <a:buSzTx/>
              <a:buFont typeface="Arial" panose="020B0604020202020204" pitchFamily="34" charset="0"/>
              <a:buNone/>
              <a:defRPr/>
            </a:pPr>
            <a:r>
              <a:rPr lang="en-US" altLang="zh-CN" b="1" kern="120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7.委托外部研究开发费  </a:t>
            </a:r>
            <a:endParaRPr lang="en-US" altLang="zh-CN" b="1" kern="120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endParaRPr>
          </a:p>
          <a:p>
            <a:pPr marL="0" lvl="0" algn="l" defTabSz="914400">
              <a:lnSpc>
                <a:spcPct val="150000"/>
              </a:lnSpc>
              <a:spcBef>
                <a:spcPts val="1000"/>
              </a:spcBef>
              <a:buClrTx/>
              <a:buSzTx/>
              <a:buFont typeface="Arial" panose="020B0604020202020204" pitchFamily="34" charset="0"/>
              <a:buNone/>
              <a:defRPr/>
            </a:pPr>
            <a:r>
              <a:rPr lang="en-US" altLang="zh-CN" b="1" kern="120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指报告期内企业委托境内外其他机构进行研究开发活动所发生的费用。</a:t>
            </a:r>
            <a:endParaRPr lang="en-US" altLang="zh-CN" b="1" kern="120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endParaRPr>
          </a:p>
          <a:p>
            <a:pPr marL="0" lvl="0" algn="l" defTabSz="914400">
              <a:lnSpc>
                <a:spcPct val="150000"/>
              </a:lnSpc>
              <a:spcBef>
                <a:spcPts val="1000"/>
              </a:spcBef>
              <a:buClrTx/>
              <a:buSzTx/>
              <a:buFont typeface="Arial" panose="020B0604020202020204" pitchFamily="34" charset="0"/>
              <a:buNone/>
              <a:defRPr/>
            </a:pPr>
            <a:r>
              <a:rPr lang="en-US" altLang="zh-CN" b="1" dirty="0" smtClean="0">
                <a:solidFill>
                  <a:srgbClr val="FF0000"/>
                </a:solidFill>
                <a:latin typeface="隶书" panose="02010509060101010101" pitchFamily="49" charset="-122"/>
                <a:ea typeface="隶书" panose="02010509060101010101" pitchFamily="49" charset="-122"/>
                <a:sym typeface="+mn-ea"/>
              </a:rPr>
              <a:t>该指标应与企业填报研究开发项目所依据的研究开发会计科目或辅助账中委托外部研究开发费用对应。</a:t>
            </a:r>
            <a:endParaRPr lang="en-US" altLang="zh-CN" b="1" dirty="0" smtClean="0">
              <a:solidFill>
                <a:srgbClr val="FF0000"/>
              </a:solidFill>
              <a:latin typeface="隶书" panose="02010509060101010101" pitchFamily="49" charset="-122"/>
              <a:ea typeface="隶书" panose="02010509060101010101" pitchFamily="49" charset="-122"/>
              <a:sym typeface="+mn-ea"/>
            </a:endParaRPr>
          </a:p>
        </p:txBody>
      </p:sp>
    </p:spTree>
    <p:custDataLst>
      <p:tags r:id="rId3"/>
    </p:custData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4294967295"/>
            <p:custDataLst>
              <p:tags r:id="rId2"/>
            </p:custDataLst>
          </p:nvPr>
        </p:nvSpPr>
        <p:spPr>
          <a:xfrm>
            <a:off x="714348" y="500042"/>
            <a:ext cx="7948295" cy="4114800"/>
          </a:xfrm>
          <a:noFill/>
          <a:ln>
            <a:noFill/>
          </a:ln>
        </p:spPr>
        <p:txBody>
          <a:bodyPr vert="horz" wrap="square" lIns="91440" tIns="45720" rIns="91440" bIns="45720" numCol="1" anchor="t" anchorCtr="0" compatLnSpc="1">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lvl="0" algn="l" defTabSz="914400">
              <a:lnSpc>
                <a:spcPct val="150000"/>
              </a:lnSpc>
              <a:spcBef>
                <a:spcPts val="1000"/>
              </a:spcBef>
              <a:buClrTx/>
              <a:buSzTx/>
              <a:buFont typeface="Arial" panose="020B0604020202020204" pitchFamily="34" charset="0"/>
              <a:buNone/>
              <a:defRPr/>
            </a:pPr>
            <a:r>
              <a:rPr lang="en-US" altLang="zh-CN" b="1" kern="120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8.其他费用  </a:t>
            </a:r>
            <a:endParaRPr lang="en-US" altLang="zh-CN" b="1" kern="120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endParaRPr>
          </a:p>
          <a:p>
            <a:pPr marL="0" lvl="0" algn="l" defTabSz="914400">
              <a:lnSpc>
                <a:spcPct val="150000"/>
              </a:lnSpc>
              <a:spcBef>
                <a:spcPts val="1000"/>
              </a:spcBef>
              <a:buClrTx/>
              <a:buSzTx/>
              <a:buFont typeface="Arial" panose="020B0604020202020204" pitchFamily="34" charset="0"/>
              <a:buNone/>
              <a:defRPr/>
            </a:pPr>
            <a:r>
              <a:rPr lang="en-US" altLang="zh-CN" b="1" kern="1200" noProof="0" dirty="0" err="1"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指报告期内企业除上述费用之外与研究开发活动直接相关的其他费用</a:t>
            </a:r>
            <a:r>
              <a:rPr lang="zh-CN" altLang="en-US" b="1" kern="120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a:t>
            </a:r>
            <a:endParaRPr lang="en-US" altLang="zh-CN" b="1" kern="120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endParaRPr>
          </a:p>
          <a:p>
            <a:pPr marL="0" lvl="0" algn="l" defTabSz="914400">
              <a:lnSpc>
                <a:spcPct val="150000"/>
              </a:lnSpc>
              <a:spcBef>
                <a:spcPts val="1000"/>
              </a:spcBef>
              <a:buClrTx/>
              <a:buSzTx/>
              <a:buFont typeface="Arial" panose="020B0604020202020204" pitchFamily="34" charset="0"/>
              <a:buNone/>
              <a:defRPr/>
            </a:pPr>
            <a:r>
              <a:rPr lang="en-US" altLang="zh-CN" b="1" kern="1200" noProof="0" dirty="0" smtClean="0">
                <a:ln>
                  <a:noFill/>
                </a:ln>
                <a:solidFill>
                  <a:srgbClr val="FF0000"/>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包括</a:t>
            </a:r>
            <a:r>
              <a:rPr lang="en-US" altLang="zh-CN" b="1" kern="120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技术图书资料费</a:t>
            </a:r>
            <a:r>
              <a:rPr lang="en-US" altLang="zh-CN" b="1" kern="120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、资料翻译费、专家咨询费、高新科技研发保险费，研发成果的检索、论证、评审、鉴定、验收费用，知识产权的申请费、注册费、代理费，会议费、差旅费、通讯费等。</a:t>
            </a:r>
            <a:endParaRPr lang="en-US" altLang="zh-CN" b="1" kern="120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endParaRPr>
          </a:p>
          <a:p>
            <a:pPr marL="0" lvl="0" algn="l" defTabSz="914400">
              <a:lnSpc>
                <a:spcPct val="150000"/>
              </a:lnSpc>
              <a:spcBef>
                <a:spcPts val="1000"/>
              </a:spcBef>
              <a:buClrTx/>
              <a:buSzTx/>
              <a:buFont typeface="Arial" panose="020B0604020202020204" pitchFamily="34" charset="0"/>
              <a:buNone/>
              <a:defRPr/>
            </a:pPr>
            <a:endParaRPr lang="en-US" altLang="zh-CN" b="1" kern="120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endParaRPr>
          </a:p>
        </p:txBody>
      </p:sp>
    </p:spTree>
    <p:custDataLst>
      <p:tags r:id="rId3"/>
    </p:custData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1066800" y="1981200"/>
            <a:ext cx="7391400" cy="4114800"/>
          </a:xfrm>
          <a:noFill/>
          <a:ln>
            <a:noFill/>
          </a:ln>
        </p:spPr>
        <p:txBody>
          <a:bodyPr vert="horz" wrap="square" lIns="91440" tIns="45720" rIns="91440" bIns="45720" numCol="1" anchor="t" anchorCtr="0" compatLnSpc="1">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lvl="0" algn="l" defTabSz="914400">
              <a:lnSpc>
                <a:spcPct val="150000"/>
              </a:lnSpc>
              <a:buClrTx/>
              <a:buSzTx/>
              <a:buFontTx/>
            </a:pPr>
            <a:r>
              <a:rPr lang="zh-CN" altLang="zh-CN" b="1" kern="1200" noProof="0" dirty="0">
                <a:ln>
                  <a:noFill/>
                </a:ln>
                <a:solidFill>
                  <a:srgbClr val="FF0000"/>
                </a:solidFill>
                <a:effectLst/>
                <a:uLnTx/>
                <a:uFillTx/>
                <a:latin typeface="隶书" panose="02010509060101010101" pitchFamily="49" charset="-122"/>
                <a:ea typeface="隶书" panose="02010509060101010101" pitchFamily="49" charset="-122"/>
                <a:sym typeface="+mn-ea"/>
              </a:rPr>
              <a:t>该指标应与企业会计账中有关研究开发会计科目或向税务部门提供</a:t>
            </a:r>
            <a:r>
              <a:rPr lang="zh-CN" altLang="zh-CN" b="1" kern="1200" noProof="0" dirty="0" smtClean="0">
                <a:ln>
                  <a:noFill/>
                </a:ln>
                <a:solidFill>
                  <a:srgbClr val="FF0000"/>
                </a:solidFill>
                <a:effectLst/>
                <a:uLnTx/>
                <a:uFillTx/>
                <a:latin typeface="隶书" panose="02010509060101010101" pitchFamily="49" charset="-122"/>
                <a:ea typeface="隶书" panose="02010509060101010101" pitchFamily="49" charset="-122"/>
                <a:sym typeface="+mn-ea"/>
              </a:rPr>
              <a:t>的研究</a:t>
            </a:r>
            <a:r>
              <a:rPr lang="zh-CN" altLang="zh-CN" b="1" kern="1200" noProof="0" dirty="0">
                <a:ln>
                  <a:noFill/>
                </a:ln>
                <a:solidFill>
                  <a:srgbClr val="FF0000"/>
                </a:solidFill>
                <a:effectLst/>
                <a:uLnTx/>
                <a:uFillTx/>
                <a:latin typeface="隶书" panose="02010509060101010101" pitchFamily="49" charset="-122"/>
                <a:ea typeface="隶书" panose="02010509060101010101" pitchFamily="49" charset="-122"/>
                <a:sym typeface="+mn-ea"/>
              </a:rPr>
              <a:t>开发辅助账中其他费用对应。</a:t>
            </a:r>
            <a:endParaRPr lang="zh-CN" altLang="zh-CN" b="1" kern="1200" noProof="0" dirty="0">
              <a:ln>
                <a:noFill/>
              </a:ln>
              <a:solidFill>
                <a:srgbClr val="FF0000"/>
              </a:solidFill>
              <a:effectLst/>
              <a:uLnTx/>
              <a:uFillTx/>
              <a:latin typeface="隶书" panose="02010509060101010101" pitchFamily="49" charset="-122"/>
              <a:ea typeface="隶书" panose="02010509060101010101" pitchFamily="49" charset="-122"/>
              <a:sym typeface="+mn-ea"/>
            </a:endParaRPr>
          </a:p>
          <a:p>
            <a:pPr lvl="0" algn="l" defTabSz="914400">
              <a:lnSpc>
                <a:spcPct val="150000"/>
              </a:lnSpc>
              <a:buClrTx/>
              <a:buSzTx/>
              <a:buFontTx/>
            </a:pPr>
            <a:endParaRPr lang="zh-CN" altLang="zh-CN" b="1" kern="1200" noProof="0" dirty="0">
              <a:ln>
                <a:noFill/>
              </a:ln>
              <a:solidFill>
                <a:schemeClr val="dk1"/>
              </a:solidFill>
              <a:effectLst/>
              <a:uLnTx/>
              <a:uFillTx/>
              <a:latin typeface="隶书" panose="02010509060101010101" pitchFamily="49" charset="-122"/>
              <a:ea typeface="隶书" panose="02010509060101010101" pitchFamily="49" charset="-122"/>
              <a:sym typeface="+mn-ea"/>
            </a:endParaRPr>
          </a:p>
        </p:txBody>
      </p:sp>
    </p:spTree>
    <p:custDataLst>
      <p:tags r:id="rId2"/>
    </p:custData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35841" name="Rectangle 2"/>
          <p:cNvSpPr>
            <a:spLocks noGrp="1"/>
          </p:cNvSpPr>
          <p:nvPr>
            <p:ph type="title" idx="4294967295"/>
          </p:nvPr>
        </p:nvSpPr>
        <p:spPr>
          <a:xfrm>
            <a:off x="428596" y="214290"/>
            <a:ext cx="8326755" cy="1325245"/>
          </a:xfrm>
          <a:noFill/>
          <a:ln>
            <a:noFill/>
          </a:ln>
        </p:spPr>
        <p:txBody>
          <a:bodyPr vert="horz" wrap="square" lIns="91440" tIns="45720" rIns="91440" bIns="45720" numCol="1" anchor="ctr" anchorCtr="0" compatLnSpc="1">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9pPr>
          </a:lstStyle>
          <a:p>
            <a:pPr lvl="0" algn="ctr" defTabSz="914400" eaLnBrk="1" hangingPunct="1">
              <a:lnSpc>
                <a:spcPts val="4000"/>
              </a:lnSpc>
              <a:buClrTx/>
              <a:buSzTx/>
              <a:buFontTx/>
            </a:pPr>
            <a:r>
              <a:rPr lang="zh-CN" altLang="zh-CN" sz="3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《企业研究开发活动及相关情况》（107-2）</a:t>
            </a:r>
            <a:endParaRPr lang="zh-CN" altLang="zh-CN" sz="3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endParaRPr>
          </a:p>
        </p:txBody>
      </p:sp>
      <p:sp>
        <p:nvSpPr>
          <p:cNvPr id="35842" name="Rectangle 3"/>
          <p:cNvSpPr txBox="1"/>
          <p:nvPr/>
        </p:nvSpPr>
        <p:spPr>
          <a:xfrm>
            <a:off x="428596" y="1514475"/>
            <a:ext cx="8676034" cy="4526280"/>
          </a:xfrm>
          <a:prstGeom prst="rect">
            <a:avLst/>
          </a:prstGeom>
          <a:noFill/>
          <a:ln w="9525">
            <a:noFill/>
          </a:ln>
        </p:spPr>
        <p:txBody>
          <a:bodyPr anchor="t"/>
          <a:lstStyle/>
          <a:p>
            <a:pPr>
              <a:lnSpc>
                <a:spcPts val="5000"/>
              </a:lnSpc>
              <a:spcBef>
                <a:spcPts val="1000"/>
              </a:spcBef>
            </a:pPr>
            <a:r>
              <a:rPr lang="zh-CN" altLang="en-US" sz="3200" b="1" dirty="0">
                <a:solidFill>
                  <a:srgbClr val="FF0000"/>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rPr>
              <a:t>重点指标</a:t>
            </a:r>
            <a:r>
              <a:rPr lang="en-US" altLang="zh-CN" sz="3200" b="1" dirty="0">
                <a:solidFill>
                  <a:srgbClr val="FF0000"/>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rPr>
              <a:t>3</a:t>
            </a:r>
            <a:r>
              <a:rPr lang="zh-CN" altLang="en-US" sz="3200" b="1" dirty="0">
                <a:solidFill>
                  <a:schemeClr val="dk1"/>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rPr>
              <a:t>：</a:t>
            </a:r>
            <a:r>
              <a:rPr lang="zh-CN" altLang="zh-CN" sz="3200" b="1" dirty="0">
                <a:solidFill>
                  <a:schemeClr val="dk1"/>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rPr>
              <a:t>当年形成用于研究开发的固定资产支出</a:t>
            </a:r>
            <a:r>
              <a:rPr lang="zh-CN" altLang="en-US" sz="3200" b="1" dirty="0">
                <a:solidFill>
                  <a:schemeClr val="dk1"/>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rPr>
              <a:t>（</a:t>
            </a:r>
            <a:r>
              <a:rPr lang="en-US" altLang="zh-CN" sz="3200" b="1" dirty="0">
                <a:solidFill>
                  <a:schemeClr val="dk1"/>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rPr>
              <a:t>20</a:t>
            </a:r>
            <a:r>
              <a:rPr lang="zh-CN" altLang="en-US" sz="3200" b="1" dirty="0">
                <a:solidFill>
                  <a:schemeClr val="dk1"/>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rPr>
              <a:t>）</a:t>
            </a:r>
            <a:endParaRPr lang="en-US" altLang="zh-CN" sz="3200" b="1" dirty="0">
              <a:solidFill>
                <a:schemeClr val="dk1"/>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endParaRPr>
          </a:p>
          <a:p>
            <a:pPr>
              <a:lnSpc>
                <a:spcPts val="5000"/>
              </a:lnSpc>
              <a:spcBef>
                <a:spcPts val="1000"/>
              </a:spcBef>
            </a:pPr>
            <a:r>
              <a:rPr lang="zh-CN" altLang="zh-CN" sz="2800" b="1" dirty="0">
                <a:solidFill>
                  <a:schemeClr val="dk1"/>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rPr>
              <a:t>指报告期内企业形成用于研究开发的固定资产原价。</a:t>
            </a:r>
            <a:endParaRPr lang="zh-CN" altLang="zh-CN" sz="2800" b="1" dirty="0">
              <a:solidFill>
                <a:schemeClr val="dk1"/>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endParaRPr>
          </a:p>
        </p:txBody>
      </p:sp>
      <p:pic>
        <p:nvPicPr>
          <p:cNvPr id="35843" name="Picture 2"/>
          <p:cNvPicPr>
            <a:picLocks noChangeAspect="1"/>
          </p:cNvPicPr>
          <p:nvPr/>
        </p:nvPicPr>
        <p:blipFill>
          <a:blip r:embed="rId2"/>
          <a:srcRect l="22575" t="78612" r="51700" b="12640"/>
          <a:stretch>
            <a:fillRect/>
          </a:stretch>
        </p:blipFill>
        <p:spPr>
          <a:xfrm>
            <a:off x="642910" y="4143380"/>
            <a:ext cx="7915275" cy="1454150"/>
          </a:xfrm>
          <a:prstGeom prst="rect">
            <a:avLst/>
          </a:prstGeom>
          <a:noFill/>
          <a:ln w="9525">
            <a:noFill/>
          </a:ln>
        </p:spPr>
      </p:pic>
    </p:spTree>
    <p:custDataLst>
      <p:tags r:id="rId3"/>
    </p:custData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500034" y="785794"/>
            <a:ext cx="8140700" cy="4351338"/>
          </a:xfrm>
          <a:noFill/>
          <a:ln>
            <a:noFill/>
          </a:ln>
        </p:spPr>
        <p:txBody>
          <a:bodyPr vert="horz" wrap="square" lIns="91440" tIns="45720" rIns="91440" bIns="45720" numCol="1" anchor="t" anchorCtr="0" compatLnSpc="1">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lvl="0" algn="l" defTabSz="914400">
              <a:lnSpc>
                <a:spcPct val="150000"/>
              </a:lnSpc>
              <a:spcBef>
                <a:spcPts val="1000"/>
              </a:spcBef>
              <a:buClrTx/>
              <a:buSzTx/>
              <a:buFont typeface="Wingdings" panose="05000000000000000000" pitchFamily="2" charset="2"/>
              <a:buChar char="Ø"/>
              <a:defRPr/>
            </a:pPr>
            <a:r>
              <a:rPr lang="zh-CN" altLang="zh-CN" b="1" kern="1200" dirty="0">
                <a:solidFill>
                  <a:schemeClr val="dk1"/>
                </a:solidFill>
                <a:latin typeface="隶书" panose="02010509060101010101" pitchFamily="49" charset="-122"/>
                <a:ea typeface="隶书" panose="02010509060101010101" pitchFamily="49" charset="-122"/>
                <a:sym typeface="宋体" panose="02010600030101010101" pitchFamily="2" charset="-122"/>
              </a:rPr>
              <a:t>对于研究开发与生产共用的固定资产应按比例进行分摊，其中仪器和设备一般应按</a:t>
            </a:r>
            <a:r>
              <a:rPr lang="zh-CN" altLang="zh-CN" b="1" kern="1200" dirty="0">
                <a:solidFill>
                  <a:srgbClr val="FF0000"/>
                </a:solidFill>
                <a:latin typeface="隶书" panose="02010509060101010101" pitchFamily="49" charset="-122"/>
                <a:ea typeface="隶书" panose="02010509060101010101" pitchFamily="49" charset="-122"/>
                <a:sym typeface="宋体" panose="02010600030101010101" pitchFamily="2" charset="-122"/>
              </a:rPr>
              <a:t>使用时间</a:t>
            </a:r>
            <a:r>
              <a:rPr lang="zh-CN" altLang="zh-CN" b="1" kern="1200" dirty="0">
                <a:solidFill>
                  <a:schemeClr val="dk1"/>
                </a:solidFill>
                <a:latin typeface="隶书" panose="02010509060101010101" pitchFamily="49" charset="-122"/>
                <a:ea typeface="隶书" panose="02010509060101010101" pitchFamily="49" charset="-122"/>
                <a:sym typeface="宋体" panose="02010600030101010101" pitchFamily="2" charset="-122"/>
              </a:rPr>
              <a:t>进行分摊，建筑物一般应按</a:t>
            </a:r>
            <a:r>
              <a:rPr lang="zh-CN" altLang="zh-CN" b="1" kern="1200" dirty="0">
                <a:solidFill>
                  <a:srgbClr val="FF0000"/>
                </a:solidFill>
                <a:latin typeface="隶书" panose="02010509060101010101" pitchFamily="49" charset="-122"/>
                <a:ea typeface="隶书" panose="02010509060101010101" pitchFamily="49" charset="-122"/>
                <a:sym typeface="宋体" panose="02010600030101010101" pitchFamily="2" charset="-122"/>
              </a:rPr>
              <a:t>使用面积</a:t>
            </a:r>
            <a:r>
              <a:rPr lang="zh-CN" altLang="zh-CN" b="1" kern="1200" dirty="0">
                <a:solidFill>
                  <a:schemeClr val="dk1"/>
                </a:solidFill>
                <a:latin typeface="隶书" panose="02010509060101010101" pitchFamily="49" charset="-122"/>
                <a:ea typeface="隶书" panose="02010509060101010101" pitchFamily="49" charset="-122"/>
                <a:sym typeface="宋体" panose="02010600030101010101" pitchFamily="2" charset="-122"/>
              </a:rPr>
              <a:t>进行分摊。</a:t>
            </a:r>
            <a:endParaRPr lang="zh-CN" altLang="zh-CN" b="1" kern="1200" dirty="0">
              <a:solidFill>
                <a:schemeClr val="dk1"/>
              </a:solidFill>
              <a:latin typeface="隶书" panose="02010509060101010101" pitchFamily="49" charset="-122"/>
              <a:ea typeface="隶书" panose="02010509060101010101" pitchFamily="49" charset="-122"/>
              <a:sym typeface="+mn-ea"/>
            </a:endParaRPr>
          </a:p>
          <a:p>
            <a:pPr lvl="0" algn="l" defTabSz="914400">
              <a:lnSpc>
                <a:spcPct val="150000"/>
              </a:lnSpc>
              <a:spcBef>
                <a:spcPts val="1000"/>
              </a:spcBef>
              <a:buClrTx/>
              <a:buSzTx/>
              <a:buFont typeface="Wingdings" panose="05000000000000000000" pitchFamily="2" charset="2"/>
              <a:buChar char="Ø"/>
              <a:defRPr/>
            </a:pPr>
            <a:r>
              <a:rPr lang="zh-CN" altLang="zh-CN" b="1" kern="1200" dirty="0">
                <a:solidFill>
                  <a:schemeClr val="dk1"/>
                </a:solidFill>
                <a:latin typeface="隶书" panose="02010509060101010101" pitchFamily="49" charset="-122"/>
                <a:ea typeface="隶书" panose="02010509060101010101" pitchFamily="49" charset="-122"/>
                <a:sym typeface="+mn-ea"/>
              </a:rPr>
              <a:t>该指标应与企业有关会计科目计入的形成用于企业研究开发活动的固定资产原价对应。</a:t>
            </a:r>
            <a:endParaRPr lang="zh-CN" altLang="zh-CN" b="1" kern="1200" dirty="0">
              <a:solidFill>
                <a:schemeClr val="dk1"/>
              </a:solidFill>
              <a:latin typeface="隶书" panose="02010509060101010101" pitchFamily="49" charset="-122"/>
              <a:ea typeface="隶书" panose="02010509060101010101" pitchFamily="49" charset="-122"/>
              <a:sym typeface="+mn-ea"/>
            </a:endParaRPr>
          </a:p>
        </p:txBody>
      </p:sp>
    </p:spTree>
    <p:custDataLst>
      <p:tags r:id="rId2"/>
    </p:custData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40961" name="Rectangle 2"/>
          <p:cNvSpPr>
            <a:spLocks noGrp="1"/>
          </p:cNvSpPr>
          <p:nvPr>
            <p:ph type="title" idx="4294967295"/>
          </p:nvPr>
        </p:nvSpPr>
        <p:spPr>
          <a:xfrm>
            <a:off x="428596" y="142852"/>
            <a:ext cx="8385175" cy="1325563"/>
          </a:xfrm>
          <a:noFill/>
          <a:ln>
            <a:noFill/>
          </a:ln>
        </p:spPr>
        <p:txBody>
          <a:bodyPr vert="horz" wrap="square" lIns="91440" tIns="45720" rIns="91440" bIns="45720" numCol="1" anchor="ctr" anchorCtr="0" compatLnSpc="1">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9pPr>
          </a:lstStyle>
          <a:p>
            <a:pPr lvl="0" algn="ctr" defTabSz="914400" eaLnBrk="1" hangingPunct="1">
              <a:lnSpc>
                <a:spcPts val="4000"/>
              </a:lnSpc>
              <a:buClrTx/>
              <a:buSzTx/>
              <a:buFontTx/>
            </a:pPr>
            <a:r>
              <a:rPr lang="zh-CN" altLang="zh-CN" sz="3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《企业研究开发活动及相关情况》（107-2）</a:t>
            </a:r>
            <a:endParaRPr lang="zh-CN" altLang="zh-CN" sz="3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endParaRPr>
          </a:p>
        </p:txBody>
      </p:sp>
      <p:sp>
        <p:nvSpPr>
          <p:cNvPr id="39939" name="Rectangle 3"/>
          <p:cNvSpPr txBox="1">
            <a:spLocks noChangeArrowheads="1"/>
          </p:cNvSpPr>
          <p:nvPr/>
        </p:nvSpPr>
        <p:spPr bwMode="auto">
          <a:xfrm>
            <a:off x="500034" y="1384300"/>
            <a:ext cx="8496011" cy="4526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ts val="5000"/>
              </a:lnSpc>
              <a:spcBef>
                <a:spcPts val="100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smtClean="0">
                <a:ln>
                  <a:noFill/>
                </a:ln>
                <a:solidFill>
                  <a:srgbClr val="FF0000"/>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重点指标</a:t>
            </a:r>
            <a:r>
              <a:rPr kumimoji="0" lang="en-US" altLang="zh-CN" sz="3200" b="1" i="0" u="none" strike="noStrike" kern="1200" cap="none" spc="0" normalizeH="0" baseline="0" noProof="0" dirty="0" smtClean="0">
                <a:ln>
                  <a:noFill/>
                </a:ln>
                <a:solidFill>
                  <a:srgbClr val="FF0000"/>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4</a:t>
            </a:r>
            <a:r>
              <a:rPr kumimoji="0" lang="zh-CN" altLang="en-US" sz="3200" b="1" i="0" u="none" strike="noStrike" kern="1200" cap="none" spc="0" normalizeH="0" baseline="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a:t>
            </a:r>
            <a:r>
              <a:rPr kumimoji="0" lang="zh-CN" altLang="zh-CN" sz="3200" b="1" i="0" u="none" strike="noStrike" kern="1200" cap="none" spc="0" normalizeH="0" baseline="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当年来自政府部门的研究开发支出</a:t>
            </a:r>
            <a:r>
              <a:rPr kumimoji="0" lang="zh-CN" altLang="en-US" sz="3200" b="1" i="0" u="none" strike="noStrike" kern="1200" cap="none" spc="0" normalizeH="0" baseline="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a:t>
            </a:r>
            <a:r>
              <a:rPr kumimoji="0" lang="en-US" altLang="zh-CN" sz="3200" b="1" i="0" u="none" strike="noStrike" kern="1200" cap="none" spc="0" normalizeH="0" baseline="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43</a:t>
            </a:r>
            <a:r>
              <a:rPr kumimoji="0" lang="zh-CN" altLang="en-US" sz="3200" b="1" i="0" u="none" strike="noStrike" kern="1200" cap="none" spc="0" normalizeH="0" baseline="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a:t>
            </a:r>
            <a:endParaRPr kumimoji="0" lang="en-US" altLang="zh-CN" sz="3200" b="1" i="0" u="none" strike="noStrike" kern="1200" cap="none" spc="0" normalizeH="0" baseline="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endParaRPr>
          </a:p>
          <a:p>
            <a:pPr marL="0" marR="0" lvl="0" indent="0" algn="l" defTabSz="914400" rtl="0" eaLnBrk="1" fontAlgn="base" latinLnBrk="0" hangingPunct="1">
              <a:lnSpc>
                <a:spcPct val="150000"/>
              </a:lnSpc>
              <a:spcBef>
                <a:spcPts val="1000"/>
              </a:spcBef>
              <a:spcAft>
                <a:spcPct val="0"/>
              </a:spcAft>
              <a:buClrTx/>
              <a:buSzTx/>
              <a:buFont typeface="Arial" panose="020B0604020202020204" pitchFamily="34" charset="0"/>
              <a:buNone/>
              <a:defRPr/>
            </a:pPr>
            <a:endParaRPr kumimoji="0" lang="en-US" altLang="zh-CN" sz="3200" b="1" i="0" u="none" strike="noStrike" kern="1200" cap="none" spc="0" normalizeH="0" baseline="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endParaRPr>
          </a:p>
        </p:txBody>
      </p:sp>
      <p:pic>
        <p:nvPicPr>
          <p:cNvPr id="2" name="内容占位符 1"/>
          <p:cNvPicPr>
            <a:picLocks noGrp="1" noChangeAspect="1"/>
          </p:cNvPicPr>
          <p:nvPr>
            <p:ph idx="4294967295"/>
          </p:nvPr>
        </p:nvPicPr>
        <p:blipFill>
          <a:blip r:embed="rId2"/>
          <a:stretch>
            <a:fillRect/>
          </a:stretch>
        </p:blipFill>
        <p:spPr>
          <a:xfrm>
            <a:off x="1285851" y="3143248"/>
            <a:ext cx="5749651" cy="2286016"/>
          </a:xfrm>
          <a:prstGeom prst="rect">
            <a:avLst/>
          </a:prstGeom>
          <a:noFill/>
          <a:ln>
            <a:noFill/>
          </a:ln>
        </p:spPr>
      </p:pic>
      <p:cxnSp>
        <p:nvCxnSpPr>
          <p:cNvPr id="3" name="直接连接符 2"/>
          <p:cNvCxnSpPr/>
          <p:nvPr/>
        </p:nvCxnSpPr>
        <p:spPr>
          <a:xfrm flipV="1">
            <a:off x="1357290" y="4214818"/>
            <a:ext cx="3790950" cy="14605"/>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3"/>
    </p:custData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40961" name="Rectangle 2"/>
          <p:cNvSpPr>
            <a:spLocks noGrp="1"/>
          </p:cNvSpPr>
          <p:nvPr>
            <p:ph type="title" idx="4294967295"/>
          </p:nvPr>
        </p:nvSpPr>
        <p:spPr>
          <a:xfrm>
            <a:off x="500034" y="142852"/>
            <a:ext cx="8385175" cy="1325563"/>
          </a:xfrm>
          <a:noFill/>
          <a:ln>
            <a:noFill/>
          </a:ln>
        </p:spPr>
        <p:txBody>
          <a:bodyPr vert="horz" wrap="square" lIns="91440" tIns="45720" rIns="91440" bIns="45720" numCol="1" anchor="ctr" anchorCtr="0" compatLnSpc="1">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9pPr>
          </a:lstStyle>
          <a:p>
            <a:pPr lvl="0" algn="ctr" defTabSz="914400" eaLnBrk="1" hangingPunct="1">
              <a:lnSpc>
                <a:spcPts val="4000"/>
              </a:lnSpc>
              <a:buClrTx/>
              <a:buSzTx/>
              <a:buFontTx/>
            </a:pPr>
            <a:r>
              <a:rPr lang="zh-CN" altLang="zh-CN" sz="3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《企业研究开发活动及相关情况》（107-2）</a:t>
            </a:r>
            <a:endParaRPr lang="zh-CN" altLang="zh-CN" sz="3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endParaRPr>
          </a:p>
        </p:txBody>
      </p:sp>
      <p:sp>
        <p:nvSpPr>
          <p:cNvPr id="39939" name="Rectangle 3"/>
          <p:cNvSpPr txBox="1">
            <a:spLocks noChangeArrowheads="1"/>
          </p:cNvSpPr>
          <p:nvPr/>
        </p:nvSpPr>
        <p:spPr bwMode="auto">
          <a:xfrm>
            <a:off x="571472" y="1165860"/>
            <a:ext cx="8424573" cy="4526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ts val="1000"/>
              </a:spcBef>
              <a:spcAft>
                <a:spcPct val="0"/>
              </a:spcAft>
              <a:buClrTx/>
              <a:buSzTx/>
              <a:buFont typeface="Arial" panose="020B0604020202020204" pitchFamily="34" charset="0"/>
              <a:buNone/>
              <a:defRPr/>
            </a:pPr>
            <a:r>
              <a:rPr lang="zh-CN" altLang="en-US" sz="3200" b="1" noProof="0" dirty="0" smtClean="0">
                <a:ln>
                  <a:noFill/>
                </a:ln>
                <a:solidFill>
                  <a:srgbClr val="FF0000"/>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重点指标</a:t>
            </a:r>
            <a:r>
              <a:rPr lang="en-US" altLang="zh-CN" sz="3200" b="1" noProof="0" dirty="0" smtClean="0">
                <a:ln>
                  <a:noFill/>
                </a:ln>
                <a:solidFill>
                  <a:srgbClr val="FF0000"/>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4</a:t>
            </a:r>
            <a:r>
              <a:rPr lang="zh-CN" altLang="en-US" sz="3200" b="1"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a:t>
            </a:r>
            <a:r>
              <a:rPr lang="zh-CN" altLang="zh-CN" sz="3200" b="1"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当年来自政府部门的研究开发支出</a:t>
            </a:r>
            <a:r>
              <a:rPr lang="zh-CN" altLang="en-US" sz="3200" b="1"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a:t>
            </a:r>
            <a:r>
              <a:rPr lang="en-US" altLang="zh-CN" sz="3200" b="1"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43</a:t>
            </a:r>
            <a:r>
              <a:rPr lang="zh-CN" altLang="en-US" sz="3200" b="1"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a:t>
            </a:r>
            <a:endParaRPr lang="zh-CN" altLang="en-US" sz="3200" b="1"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endParaRPr>
          </a:p>
          <a:p>
            <a:pPr marL="0" marR="0" lvl="0" indent="0" algn="l" defTabSz="914400" rtl="0" eaLnBrk="1" fontAlgn="base" latinLnBrk="0" hangingPunct="1">
              <a:lnSpc>
                <a:spcPct val="150000"/>
              </a:lnSpc>
              <a:spcBef>
                <a:spcPts val="1000"/>
              </a:spcBef>
              <a:spcAft>
                <a:spcPct val="0"/>
              </a:spcAft>
              <a:buClrTx/>
              <a:buSzTx/>
              <a:buFont typeface="Arial" panose="020B0604020202020204" pitchFamily="34" charset="0"/>
              <a:buNone/>
              <a:defRPr/>
            </a:pPr>
            <a:r>
              <a:rPr kumimoji="0" lang="zh-CN" altLang="zh-CN" sz="3200" b="1" i="0" u="none" strike="noStrike" kern="1200" cap="none" spc="0" normalizeH="0" baseline="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指报告期内企业从政府有关部门获得的研究开发经费合计，包括科技专项费、科研基建费、政府专项基金和补贴等。</a:t>
            </a:r>
            <a:endParaRPr kumimoji="0" lang="zh-CN" altLang="zh-CN" sz="3200" b="1" i="0" u="none" strike="noStrike" kern="1200" cap="none" spc="0" normalizeH="0" baseline="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endParaRPr>
          </a:p>
          <a:p>
            <a:pPr marL="0" marR="0" lvl="0" indent="0" algn="l" defTabSz="914400" rtl="0" eaLnBrk="1" fontAlgn="base" latinLnBrk="0" hangingPunct="1">
              <a:lnSpc>
                <a:spcPct val="150000"/>
              </a:lnSpc>
              <a:spcBef>
                <a:spcPts val="1000"/>
              </a:spcBef>
              <a:spcAft>
                <a:spcPct val="0"/>
              </a:spcAft>
              <a:buClrTx/>
              <a:buSzTx/>
              <a:buFont typeface="Arial" panose="020B0604020202020204" pitchFamily="34" charset="0"/>
              <a:buNone/>
              <a:defRPr/>
            </a:pPr>
            <a:r>
              <a:rPr kumimoji="0" lang="zh-CN" altLang="zh-CN" sz="3200" b="1" i="0" u="none" strike="noStrike" kern="1200" cap="none" spc="0" normalizeH="0" baseline="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rPr>
              <a:t>该指标应与有关会计科目计入的从政府有关部门获得的研究开发经费对应。</a:t>
            </a:r>
            <a:endParaRPr kumimoji="0" lang="zh-CN" altLang="zh-CN" sz="3200" b="1" i="0" u="none" strike="noStrike" kern="1200" cap="none" spc="0" normalizeH="0" baseline="0" noProof="0" dirty="0" smtClean="0">
              <a:ln>
                <a:noFill/>
              </a:ln>
              <a:solidFill>
                <a:schemeClr val="dk1"/>
              </a:solidFill>
              <a:effectLst/>
              <a:uLnTx/>
              <a:uFillTx/>
              <a:latin typeface="隶书" panose="02010509060101010101" pitchFamily="49" charset="-122"/>
              <a:ea typeface="隶书" panose="02010509060101010101" pitchFamily="49" charset="-122"/>
              <a:cs typeface="隶书" panose="02010509060101010101" pitchFamily="49" charset="-122"/>
              <a:sym typeface="+mn-ea"/>
            </a:endParaRPr>
          </a:p>
        </p:txBody>
      </p:sp>
    </p:spTree>
    <p:custDataLst>
      <p:tags r:id="rId2"/>
    </p:custData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4294967295"/>
            <p:custDataLst>
              <p:tags r:id="rId2"/>
            </p:custDataLst>
          </p:nvPr>
        </p:nvSpPr>
        <p:spPr>
          <a:xfrm>
            <a:off x="1066800" y="2204720"/>
            <a:ext cx="7391400" cy="4114800"/>
          </a:xfrm>
          <a:noFill/>
          <a:ln>
            <a:noFill/>
          </a:ln>
        </p:spPr>
        <p:txBody>
          <a:bodyPr vert="horz" wrap="square" lIns="91440" tIns="45720" rIns="91440" bIns="45720" numCol="1" anchor="t" anchorCtr="0" compatLnSpc="1">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lvl="0" algn="l" defTabSz="914400">
              <a:buClrTx/>
              <a:buSzTx/>
              <a:buFontTx/>
            </a:pPr>
            <a:r>
              <a:rPr lang="zh-CN" altLang="en-US" b="1" kern="1200">
                <a:solidFill>
                  <a:schemeClr val="dk1"/>
                </a:solidFill>
                <a:latin typeface="隶书" panose="02010509060101010101" pitchFamily="49" charset="-122"/>
                <a:ea typeface="隶书" panose="02010509060101010101" pitchFamily="49" charset="-122"/>
                <a:sym typeface="+mn-ea"/>
              </a:rPr>
              <a:t>指报告期内企业实际用来申报研发加计扣除减免税政策的研究开发经费，该指标应与向税务部门申报的有关研发加计扣除减免税备案表或归集表中的允许扣除的研发费用合计一致。</a:t>
            </a:r>
            <a:endParaRPr lang="zh-CN" altLang="en-US" b="1" kern="1200">
              <a:solidFill>
                <a:schemeClr val="dk1"/>
              </a:solidFill>
              <a:latin typeface="隶书" panose="02010509060101010101" pitchFamily="49" charset="-122"/>
              <a:ea typeface="隶书" panose="02010509060101010101" pitchFamily="49" charset="-122"/>
              <a:sym typeface="+mn-ea"/>
            </a:endParaRPr>
          </a:p>
        </p:txBody>
      </p:sp>
      <p:sp>
        <p:nvSpPr>
          <p:cNvPr id="4" name="文本框 3"/>
          <p:cNvSpPr txBox="1"/>
          <p:nvPr/>
        </p:nvSpPr>
        <p:spPr>
          <a:xfrm>
            <a:off x="1066800" y="497840"/>
            <a:ext cx="7751445" cy="1454244"/>
          </a:xfrm>
          <a:prstGeom prst="rect">
            <a:avLst/>
          </a:prstGeom>
          <a:noFill/>
        </p:spPr>
        <p:txBody>
          <a:bodyPr wrap="square" rtlCol="0" anchor="t">
            <a:spAutoFit/>
          </a:bodyPr>
          <a:lstStyle/>
          <a:p>
            <a:pPr fontAlgn="base">
              <a:lnSpc>
                <a:spcPct val="150000"/>
              </a:lnSpc>
            </a:pPr>
            <a:r>
              <a:rPr lang="zh-CN" altLang="en-US" sz="3200" b="1" spc="200" dirty="0" smtClean="0">
                <a:solidFill>
                  <a:srgbClr val="FF0000"/>
                </a:solidFill>
                <a:latin typeface="隶书" panose="02010509060101010101" pitchFamily="49" charset="-122"/>
                <a:ea typeface="隶书" panose="02010509060101010101" pitchFamily="49" charset="-122"/>
                <a:cs typeface="隶书" panose="02010509060101010101" pitchFamily="49" charset="-122"/>
                <a:sym typeface="+mn-ea"/>
              </a:rPr>
              <a:t>重点指标</a:t>
            </a:r>
            <a:r>
              <a:rPr lang="en-US" altLang="zh-CN" sz="3200" b="1" spc="200" dirty="0" smtClean="0">
                <a:solidFill>
                  <a:srgbClr val="FF0000"/>
                </a:solidFill>
                <a:latin typeface="隶书" panose="02010509060101010101" pitchFamily="49" charset="-122"/>
                <a:ea typeface="隶书" panose="02010509060101010101" pitchFamily="49" charset="-122"/>
                <a:cs typeface="隶书" panose="02010509060101010101" pitchFamily="49" charset="-122"/>
                <a:sym typeface="+mn-ea"/>
              </a:rPr>
              <a:t>5</a:t>
            </a:r>
            <a:r>
              <a:rPr lang="zh-CN" altLang="en-US" sz="3200" b="1" spc="200" dirty="0" smtClean="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：申报加计扣除减免税的研究开发支出（52）</a:t>
            </a:r>
            <a:endParaRPr lang="zh-CN" altLang="en-US" sz="3200" b="1" spc="200" dirty="0" smtClean="0">
              <a:solidFill>
                <a:schemeClr val="dk1"/>
              </a:solidFill>
              <a:latin typeface="隶书" panose="02010509060101010101" pitchFamily="49" charset="-122"/>
              <a:ea typeface="隶书" panose="02010509060101010101" pitchFamily="49" charset="-122"/>
              <a:cs typeface="隶书" panose="02010509060101010101" pitchFamily="49" charset="-122"/>
              <a:sym typeface="+mn-ea"/>
            </a:endParaRPr>
          </a:p>
        </p:txBody>
      </p:sp>
      <p:pic>
        <p:nvPicPr>
          <p:cNvPr id="6" name="图片 5"/>
          <p:cNvPicPr>
            <a:picLocks noChangeAspect="1"/>
          </p:cNvPicPr>
          <p:nvPr/>
        </p:nvPicPr>
        <p:blipFill>
          <a:blip r:embed="rId3"/>
          <a:stretch>
            <a:fillRect/>
          </a:stretch>
        </p:blipFill>
        <p:spPr>
          <a:xfrm>
            <a:off x="1475105" y="4843780"/>
            <a:ext cx="6216015" cy="1725295"/>
          </a:xfrm>
          <a:prstGeom prst="rect">
            <a:avLst/>
          </a:prstGeom>
        </p:spPr>
      </p:pic>
      <p:cxnSp>
        <p:nvCxnSpPr>
          <p:cNvPr id="7" name="直接连接符 6"/>
          <p:cNvCxnSpPr/>
          <p:nvPr/>
        </p:nvCxnSpPr>
        <p:spPr>
          <a:xfrm>
            <a:off x="1853565" y="5539740"/>
            <a:ext cx="3294380" cy="0"/>
          </a:xfrm>
          <a:prstGeom prst="line">
            <a:avLst/>
          </a:prstGeom>
          <a:noFill/>
          <a:ln w="34925">
            <a:solidFill>
              <a:srgbClr val="FF0000"/>
            </a:solidFill>
          </a:ln>
        </p:spPr>
      </p:cxnSp>
    </p:spTree>
    <p:custDataLst>
      <p:tags r:id="rId4"/>
    </p:custData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pic>
        <p:nvPicPr>
          <p:cNvPr id="4" name="内容占位符 3"/>
          <p:cNvPicPr>
            <a:picLocks noGrp="1" noChangeAspect="1"/>
          </p:cNvPicPr>
          <p:nvPr>
            <p:ph idx="4294967295"/>
          </p:nvPr>
        </p:nvPicPr>
        <p:blipFill>
          <a:blip r:embed="rId2"/>
          <a:stretch>
            <a:fillRect/>
          </a:stretch>
        </p:blipFill>
        <p:spPr>
          <a:xfrm>
            <a:off x="121920" y="290195"/>
            <a:ext cx="8968105" cy="4373880"/>
          </a:xfrm>
          <a:prstGeom prst="rect">
            <a:avLst/>
          </a:prstGeom>
          <a:noFill/>
          <a:ln>
            <a:noFill/>
          </a:ln>
        </p:spPr>
      </p:pic>
      <p:sp>
        <p:nvSpPr>
          <p:cNvPr id="5" name="文本框 4"/>
          <p:cNvSpPr txBox="1"/>
          <p:nvPr>
            <p:custDataLst>
              <p:tags r:id="rId3"/>
            </p:custDataLst>
          </p:nvPr>
        </p:nvSpPr>
        <p:spPr>
          <a:xfrm>
            <a:off x="320675" y="4663440"/>
            <a:ext cx="8769350" cy="1814830"/>
          </a:xfrm>
          <a:prstGeom prst="rect">
            <a:avLst/>
          </a:prstGeom>
          <a:noFill/>
        </p:spPr>
        <p:txBody>
          <a:bodyPr wrap="square" rtlCol="0" anchor="t">
            <a:spAutoFit/>
          </a:bodyPr>
          <a:lstStyle/>
          <a:p>
            <a:r>
              <a:rPr lang="zh-CN" altLang="en-US" sz="2800">
                <a:solidFill>
                  <a:schemeClr val="dk1"/>
                </a:solidFill>
                <a:latin typeface="隶书" panose="02010509060101010101" pitchFamily="49" charset="-122"/>
                <a:ea typeface="隶书" panose="02010509060101010101" pitchFamily="49" charset="-122"/>
                <a:cs typeface="隶书" panose="02010509060101010101" pitchFamily="49" charset="-122"/>
              </a:rPr>
              <a:t>申报加计扣除减免税的研究开发支出 = </a:t>
            </a:r>
            <a:endParaRPr lang="zh-CN" altLang="en-US" sz="2800">
              <a:solidFill>
                <a:schemeClr val="dk1"/>
              </a:solidFill>
              <a:latin typeface="隶书" panose="02010509060101010101" pitchFamily="49" charset="-122"/>
              <a:ea typeface="隶书" panose="02010509060101010101" pitchFamily="49" charset="-122"/>
              <a:cs typeface="隶书" panose="02010509060101010101" pitchFamily="49" charset="-122"/>
            </a:endParaRPr>
          </a:p>
          <a:p>
            <a:r>
              <a:rPr lang="zh-CN" altLang="en-US" sz="2800">
                <a:solidFill>
                  <a:schemeClr val="dk1"/>
                </a:solidFill>
                <a:latin typeface="隶书" panose="02010509060101010101" pitchFamily="49" charset="-122"/>
                <a:ea typeface="隶书" panose="02010509060101010101" pitchFamily="49" charset="-122"/>
                <a:cs typeface="隶书" panose="02010509060101010101" pitchFamily="49" charset="-122"/>
              </a:rPr>
              <a:t>当期费用化支出可加计扣除总额（9）+ </a:t>
            </a:r>
            <a:endParaRPr lang="zh-CN" altLang="en-US" sz="2800">
              <a:solidFill>
                <a:schemeClr val="dk1"/>
              </a:solidFill>
              <a:latin typeface="隶书" panose="02010509060101010101" pitchFamily="49" charset="-122"/>
              <a:ea typeface="隶书" panose="02010509060101010101" pitchFamily="49" charset="-122"/>
              <a:cs typeface="隶书" panose="02010509060101010101" pitchFamily="49" charset="-122"/>
            </a:endParaRPr>
          </a:p>
          <a:p>
            <a:r>
              <a:rPr lang="zh-CN" altLang="en-US" sz="2800">
                <a:solidFill>
                  <a:schemeClr val="dk1"/>
                </a:solidFill>
                <a:latin typeface="隶书" panose="02010509060101010101" pitchFamily="49" charset="-122"/>
                <a:ea typeface="隶书" panose="02010509060101010101" pitchFamily="49" charset="-122"/>
                <a:cs typeface="隶书" panose="02010509060101010101" pitchFamily="49" charset="-122"/>
              </a:rPr>
              <a:t>研发项目形成无形资产当期摊销额中准予加计扣除的摊销额（10.1）</a:t>
            </a:r>
            <a:endParaRPr lang="zh-CN" altLang="en-US" sz="2800">
              <a:solidFill>
                <a:schemeClr val="dk1"/>
              </a:solidFill>
              <a:latin typeface="隶书" panose="02010509060101010101" pitchFamily="49" charset="-122"/>
              <a:ea typeface="隶书" panose="02010509060101010101" pitchFamily="49" charset="-122"/>
              <a:cs typeface="隶书" panose="02010509060101010101" pitchFamily="49" charset="-122"/>
            </a:endParaRPr>
          </a:p>
        </p:txBody>
      </p:sp>
      <p:sp>
        <p:nvSpPr>
          <p:cNvPr id="6" name="矩形 5"/>
          <p:cNvSpPr/>
          <p:nvPr>
            <p:custDataLst>
              <p:tags r:id="rId4"/>
            </p:custDataLst>
          </p:nvPr>
        </p:nvSpPr>
        <p:spPr>
          <a:xfrm>
            <a:off x="121920" y="3716655"/>
            <a:ext cx="3056890" cy="216535"/>
          </a:xfrm>
          <a:prstGeom prst="rect">
            <a:avLst/>
          </a:prstGeom>
          <a:noFill/>
          <a:ln>
            <a:solidFill>
              <a:srgbClr val="FF0000"/>
            </a:solidFill>
          </a:ln>
          <a:extLst>
            <a:ext uri="{909E8E84-426E-40DD-AFC4-6F175D3DCCD1}">
              <a14:hiddenFill xmlns:a14="http://schemas.microsoft.com/office/drawing/2010/main">
                <a:solidFill>
                  <a:schemeClr val="lt1"/>
                </a:solidFill>
              </a14:hiddenFill>
            </a:ex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3600" b="0" i="0" u="none" strike="noStrike" cap="none" normalizeH="0" baseline="0" smtClean="0">
              <a:ln>
                <a:noFill/>
              </a:ln>
              <a:solidFill>
                <a:schemeClr val="dk1"/>
              </a:solidFill>
              <a:effectLst/>
              <a:latin typeface="隶书" panose="02010509060101010101" pitchFamily="49" charset="-122"/>
              <a:ea typeface="隶书" panose="02010509060101010101" pitchFamily="49" charset="-122"/>
            </a:endParaRPr>
          </a:p>
        </p:txBody>
      </p:sp>
      <p:sp>
        <p:nvSpPr>
          <p:cNvPr id="7" name="矩形 6"/>
          <p:cNvSpPr/>
          <p:nvPr>
            <p:custDataLst>
              <p:tags r:id="rId5"/>
            </p:custDataLst>
          </p:nvPr>
        </p:nvSpPr>
        <p:spPr>
          <a:xfrm>
            <a:off x="121920" y="4152900"/>
            <a:ext cx="2807970" cy="216535"/>
          </a:xfrm>
          <a:prstGeom prst="rect">
            <a:avLst/>
          </a:prstGeom>
          <a:noFill/>
          <a:ln>
            <a:solidFill>
              <a:srgbClr val="FF0000"/>
            </a:solidFill>
          </a:ln>
          <a:extLst>
            <a:ext uri="{909E8E84-426E-40DD-AFC4-6F175D3DCCD1}">
              <a14:hiddenFill xmlns:a14="http://schemas.microsoft.com/office/drawing/2010/main">
                <a:solidFill>
                  <a:schemeClr val="lt1"/>
                </a:solidFill>
              </a14:hiddenFill>
            </a:ex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3600" b="0" i="0" u="none" strike="noStrike" cap="none" normalizeH="0" baseline="0" smtClean="0">
              <a:ln>
                <a:noFill/>
              </a:ln>
              <a:solidFill>
                <a:schemeClr val="dk1"/>
              </a:solidFill>
              <a:effectLst/>
              <a:latin typeface="隶书" panose="02010509060101010101" pitchFamily="49" charset="-122"/>
              <a:ea typeface="隶书" panose="02010509060101010101" pitchFamily="49" charset="-122"/>
            </a:endParaRPr>
          </a:p>
        </p:txBody>
      </p:sp>
    </p:spTree>
    <p:custDataLst>
      <p:tags r:id="rId6"/>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21505" name="Rectangle 4"/>
          <p:cNvSpPr/>
          <p:nvPr>
            <p:custDataLst>
              <p:tags r:id="rId2"/>
            </p:custDataLst>
          </p:nvPr>
        </p:nvSpPr>
        <p:spPr>
          <a:xfrm>
            <a:off x="-473075" y="-63500"/>
            <a:ext cx="10088563" cy="6983413"/>
          </a:xfrm>
          <a:prstGeom prst="rect">
            <a:avLst/>
          </a:prstGeom>
          <a:solidFill>
            <a:schemeClr val="dk1"/>
          </a:solidFill>
          <a:ln w="9525" cap="flat" cmpd="sng">
            <a:solidFill>
              <a:schemeClr val="dk1"/>
            </a:solidFill>
            <a:prstDash val="solid"/>
            <a:miter/>
            <a:headEnd type="none" w="med" len="med"/>
            <a:tailEnd type="none" w="med" len="med"/>
          </a:ln>
        </p:spPr>
        <p:txBody>
          <a:bodyPr wrap="none" anchor="ctr"/>
          <a:lstStyle/>
          <a:p>
            <a:pPr>
              <a:buFont typeface="Arial" panose="020B0604020202020204" pitchFamily="34" charset="0"/>
            </a:pPr>
            <a:endParaRPr lang="zh-CN" altLang="en-US" sz="3600" dirty="0">
              <a:solidFill>
                <a:schemeClr val="dk1"/>
              </a:solidFill>
              <a:latin typeface="隶书" panose="02010509060101010101" pitchFamily="49" charset="-122"/>
              <a:ea typeface="隶书" panose="02010509060101010101" pitchFamily="49" charset="-122"/>
            </a:endParaRPr>
          </a:p>
        </p:txBody>
      </p:sp>
      <p:pic>
        <p:nvPicPr>
          <p:cNvPr id="2" name="图片 1"/>
          <p:cNvPicPr>
            <a:picLocks noChangeAspect="1"/>
          </p:cNvPicPr>
          <p:nvPr/>
        </p:nvPicPr>
        <p:blipFill>
          <a:blip r:embed="rId3"/>
          <a:stretch>
            <a:fillRect/>
          </a:stretch>
        </p:blipFill>
        <p:spPr>
          <a:xfrm>
            <a:off x="1476375" y="-26035"/>
            <a:ext cx="6191250" cy="6946265"/>
          </a:xfrm>
          <a:prstGeom prst="rect">
            <a:avLst/>
          </a:prstGeom>
        </p:spPr>
      </p:pic>
    </p:spTree>
    <p:custDataLst>
      <p:tags r:id="rId4"/>
    </p:custData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pic>
        <p:nvPicPr>
          <p:cNvPr id="4" name="内容占位符 3"/>
          <p:cNvPicPr>
            <a:picLocks noGrp="1" noChangeAspect="1"/>
          </p:cNvPicPr>
          <p:nvPr>
            <p:ph idx="4294967295"/>
          </p:nvPr>
        </p:nvPicPr>
        <p:blipFill>
          <a:blip r:embed="rId2"/>
          <a:stretch>
            <a:fillRect/>
          </a:stretch>
        </p:blipFill>
        <p:spPr>
          <a:xfrm>
            <a:off x="1115695" y="981075"/>
            <a:ext cx="6252210" cy="1735455"/>
          </a:xfrm>
          <a:prstGeom prst="rect">
            <a:avLst/>
          </a:prstGeom>
          <a:noFill/>
          <a:ln>
            <a:noFill/>
          </a:ln>
        </p:spPr>
      </p:pic>
      <p:cxnSp>
        <p:nvCxnSpPr>
          <p:cNvPr id="5" name="直接连接符 4"/>
          <p:cNvCxnSpPr/>
          <p:nvPr/>
        </p:nvCxnSpPr>
        <p:spPr>
          <a:xfrm>
            <a:off x="1619250" y="2061210"/>
            <a:ext cx="2068830" cy="0"/>
          </a:xfrm>
          <a:prstGeom prst="line">
            <a:avLst/>
          </a:prstGeom>
          <a:noFill/>
          <a:ln w="34925">
            <a:solidFill>
              <a:srgbClr val="FF0000"/>
            </a:solidFill>
          </a:ln>
        </p:spPr>
      </p:cxnSp>
      <p:sp>
        <p:nvSpPr>
          <p:cNvPr id="100" name="文本框 99"/>
          <p:cNvSpPr txBox="1"/>
          <p:nvPr/>
        </p:nvSpPr>
        <p:spPr>
          <a:xfrm>
            <a:off x="941705" y="3284855"/>
            <a:ext cx="7665720" cy="2553335"/>
          </a:xfrm>
          <a:prstGeom prst="rect">
            <a:avLst/>
          </a:prstGeom>
          <a:noFill/>
          <a:ln w="9525">
            <a:noFill/>
          </a:ln>
        </p:spPr>
        <p:txBody>
          <a:bodyPr wrap="square">
            <a:spAutoFit/>
          </a:bodyPr>
          <a:lstStyle/>
          <a:p>
            <a:pPr marL="0" indent="267970"/>
            <a:r>
              <a:rPr lang="zh-CN" sz="3200" b="0">
                <a:solidFill>
                  <a:schemeClr val="dk1"/>
                </a:solidFill>
                <a:latin typeface="隶书" panose="02010509060101010101" pitchFamily="49" charset="-122"/>
                <a:ea typeface="隶书" panose="02010509060101010101" pitchFamily="49" charset="-122"/>
              </a:rPr>
              <a:t>指报告期内企业按有关政策和税法规定税前加计扣除的研究开发活动费用所得税，按当年税务部门实际减免的税额填报。</a:t>
            </a:r>
            <a:endParaRPr lang="zh-CN" sz="3200" b="0">
              <a:solidFill>
                <a:schemeClr val="dk1"/>
              </a:solidFill>
              <a:latin typeface="隶书" panose="02010509060101010101" pitchFamily="49" charset="-122"/>
              <a:ea typeface="隶书" panose="02010509060101010101" pitchFamily="49" charset="-122"/>
            </a:endParaRPr>
          </a:p>
          <a:p>
            <a:pPr marL="0" indent="267970"/>
            <a:r>
              <a:rPr lang="zh-CN" sz="3200" b="0">
                <a:solidFill>
                  <a:schemeClr val="dk1"/>
                </a:solidFill>
                <a:latin typeface="隶书" panose="02010509060101010101" pitchFamily="49" charset="-122"/>
                <a:ea typeface="隶书" panose="02010509060101010101" pitchFamily="49" charset="-122"/>
              </a:rPr>
              <a:t>对尚未得到当年减免税额的企业，按上年实际减免税额填报。</a:t>
            </a:r>
            <a:endParaRPr lang="zh-CN" altLang="en-US" sz="3200" b="0">
              <a:solidFill>
                <a:schemeClr val="dk1"/>
              </a:solidFill>
              <a:latin typeface="隶书" panose="02010509060101010101" pitchFamily="49" charset="-122"/>
              <a:ea typeface="隶书" panose="02010509060101010101" pitchFamily="49" charset="-122"/>
            </a:endParaRPr>
          </a:p>
        </p:txBody>
      </p:sp>
    </p:spTree>
    <p:custDataLst>
      <p:tags r:id="rId3"/>
    </p:custData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pic>
        <p:nvPicPr>
          <p:cNvPr id="6" name="内容占位符 3"/>
          <p:cNvPicPr>
            <a:picLocks noGrp="1" noChangeAspect="1"/>
          </p:cNvPicPr>
          <p:nvPr>
            <p:ph idx="4294967295"/>
          </p:nvPr>
        </p:nvPicPr>
        <p:blipFill>
          <a:blip r:embed="rId2"/>
          <a:stretch>
            <a:fillRect/>
          </a:stretch>
        </p:blipFill>
        <p:spPr>
          <a:xfrm>
            <a:off x="114300" y="160655"/>
            <a:ext cx="8928735" cy="4119880"/>
          </a:xfrm>
          <a:prstGeom prst="rect">
            <a:avLst/>
          </a:prstGeom>
          <a:noFill/>
          <a:ln>
            <a:noFill/>
          </a:ln>
        </p:spPr>
      </p:pic>
      <p:sp>
        <p:nvSpPr>
          <p:cNvPr id="7" name="矩形 6"/>
          <p:cNvSpPr/>
          <p:nvPr>
            <p:custDataLst>
              <p:tags r:id="rId3"/>
            </p:custDataLst>
          </p:nvPr>
        </p:nvSpPr>
        <p:spPr>
          <a:xfrm>
            <a:off x="114300" y="3988435"/>
            <a:ext cx="3907790" cy="216535"/>
          </a:xfrm>
          <a:prstGeom prst="rect">
            <a:avLst/>
          </a:prstGeom>
          <a:noFill/>
          <a:ln>
            <a:solidFill>
              <a:srgbClr val="FF0000"/>
            </a:solidFill>
          </a:ln>
          <a:extLst>
            <a:ext uri="{909E8E84-426E-40DD-AFC4-6F175D3DCCD1}">
              <a14:hiddenFill xmlns:a14="http://schemas.microsoft.com/office/drawing/2010/main">
                <a:solidFill>
                  <a:schemeClr val="lt1"/>
                </a:solidFill>
              </a14:hiddenFill>
            </a:ex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3600" b="0" i="0" u="none" strike="noStrike" cap="none" normalizeH="0" baseline="0" smtClean="0">
              <a:ln>
                <a:noFill/>
              </a:ln>
              <a:solidFill>
                <a:schemeClr val="dk1"/>
              </a:solidFill>
              <a:effectLst/>
              <a:latin typeface="隶书" panose="02010509060101010101" pitchFamily="49" charset="-122"/>
              <a:ea typeface="隶书" panose="02010509060101010101" pitchFamily="49" charset="-122"/>
            </a:endParaRPr>
          </a:p>
        </p:txBody>
      </p:sp>
      <p:sp>
        <p:nvSpPr>
          <p:cNvPr id="4" name="文本框 3"/>
          <p:cNvSpPr txBox="1"/>
          <p:nvPr>
            <p:custDataLst>
              <p:tags r:id="rId4"/>
            </p:custDataLst>
          </p:nvPr>
        </p:nvSpPr>
        <p:spPr>
          <a:xfrm>
            <a:off x="378460" y="4653280"/>
            <a:ext cx="8400415" cy="1076325"/>
          </a:xfrm>
          <a:prstGeom prst="rect">
            <a:avLst/>
          </a:prstGeom>
          <a:noFill/>
        </p:spPr>
        <p:txBody>
          <a:bodyPr wrap="square" rtlCol="0" anchor="t">
            <a:spAutoFit/>
          </a:bodyPr>
          <a:lstStyle/>
          <a:p>
            <a:r>
              <a:rPr lang="zh-CN" altLang="en-US" sz="320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加计扣除减免税金额 =</a:t>
            </a:r>
            <a:r>
              <a:rPr lang="en-US" sz="320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11</a:t>
            </a:r>
            <a:r>
              <a:rPr lang="en-US" altLang="zh-CN" sz="320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a:t>
            </a:r>
            <a:r>
              <a:rPr lang="zh-CN" altLang="en-US" sz="320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企业所得税税率 </a:t>
            </a:r>
            <a:endParaRPr lang="zh-CN" altLang="en-US" sz="3200">
              <a:solidFill>
                <a:schemeClr val="dk1"/>
              </a:solidFill>
              <a:latin typeface="隶书" panose="02010509060101010101" pitchFamily="49" charset="-122"/>
              <a:ea typeface="隶书" panose="02010509060101010101" pitchFamily="49" charset="-122"/>
              <a:cs typeface="隶书" panose="02010509060101010101" pitchFamily="49" charset="-122"/>
            </a:endParaRPr>
          </a:p>
          <a:p>
            <a:r>
              <a:rPr lang="zh-CN" altLang="en-US" sz="320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                </a:t>
            </a:r>
            <a:endParaRPr lang="zh-CN" altLang="en-US" sz="3200">
              <a:solidFill>
                <a:schemeClr val="dk1"/>
              </a:solidFill>
              <a:latin typeface="隶书" panose="02010509060101010101" pitchFamily="49" charset="-122"/>
              <a:ea typeface="隶书" panose="02010509060101010101" pitchFamily="49" charset="-122"/>
              <a:cs typeface="隶书" panose="02010509060101010101" pitchFamily="49" charset="-122"/>
              <a:sym typeface="+mn-ea"/>
            </a:endParaRPr>
          </a:p>
        </p:txBody>
      </p:sp>
      <p:sp>
        <p:nvSpPr>
          <p:cNvPr id="2" name="文本框 1"/>
          <p:cNvSpPr txBox="1"/>
          <p:nvPr/>
        </p:nvSpPr>
        <p:spPr>
          <a:xfrm>
            <a:off x="4139565" y="3835400"/>
            <a:ext cx="4803775" cy="521970"/>
          </a:xfrm>
          <a:prstGeom prst="rect">
            <a:avLst/>
          </a:prstGeom>
          <a:solidFill>
            <a:schemeClr val="bg1"/>
          </a:solidFill>
          <a:ln w="19050">
            <a:solidFill>
              <a:srgbClr val="FF0000"/>
            </a:solidFill>
          </a:ln>
        </p:spPr>
        <p:txBody>
          <a:bodyPr wrap="square" rtlCol="0">
            <a:spAutoFit/>
          </a:bodyPr>
          <a:p>
            <a:r>
              <a:rPr lang="en-US" altLang="zh-CN" sz="2800" dirty="0" smtClean="0">
                <a:solidFill>
                  <a:srgbClr val="FF0000"/>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75</a:t>
            </a:r>
            <a:r>
              <a:rPr lang="zh-CN" altLang="en-US" sz="2800" dirty="0" smtClean="0">
                <a:solidFill>
                  <a:srgbClr val="FF0000"/>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%（制造业为</a:t>
            </a:r>
            <a:r>
              <a:rPr lang="en-US" altLang="zh-CN" sz="2800" dirty="0" smtClean="0">
                <a:solidFill>
                  <a:srgbClr val="FF0000"/>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100%</a:t>
            </a:r>
            <a:r>
              <a:rPr lang="zh-CN" altLang="en-US" sz="2800" dirty="0" smtClean="0">
                <a:solidFill>
                  <a:srgbClr val="FF0000"/>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a:t>
            </a:r>
            <a:endParaRPr lang="zh-CN" altLang="en-US" sz="2800" dirty="0" smtClean="0">
              <a:solidFill>
                <a:srgbClr val="FF0000"/>
              </a:solidFill>
              <a:latin typeface="微软雅黑" panose="020B0503020204020204" charset="-122"/>
              <a:ea typeface="微软雅黑" panose="020B0503020204020204" charset="-122"/>
              <a:cs typeface="微软雅黑" panose="020B0503020204020204" charset="-122"/>
              <a:sym typeface="宋体" panose="02010600030101010101" pitchFamily="2" charset="-122"/>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51460" y="303530"/>
            <a:ext cx="8245475" cy="5692775"/>
          </a:xfrm>
          <a:prstGeom prst="rect">
            <a:avLst/>
          </a:prstGeom>
          <a:noFill/>
        </p:spPr>
        <p:txBody>
          <a:bodyPr wrap="square" rtlCol="0" anchor="t">
            <a:spAutoFit/>
          </a:bodyPr>
          <a:p>
            <a:r>
              <a:rPr lang="zh-CN" altLang="en-US" sz="2800" b="1" dirty="0">
                <a:solidFill>
                  <a:srgbClr val="FF0000"/>
                </a:solidFill>
                <a:latin typeface="华文新魏" panose="02010800040101010101" pitchFamily="2" charset="-122"/>
                <a:ea typeface="华文新魏" panose="02010800040101010101" pitchFamily="2" charset="-122"/>
                <a:sym typeface="宋体" panose="02010600030101010101" pitchFamily="2" charset="-122"/>
              </a:rPr>
              <a:t> </a:t>
            </a:r>
            <a:r>
              <a:rPr lang="zh-CN" altLang="en-US" sz="2800" b="1" dirty="0">
                <a:solidFill>
                  <a:srgbClr val="222A35"/>
                </a:solidFill>
                <a:latin typeface="宋体" panose="02010600030101010101" pitchFamily="2" charset="-122"/>
                <a:sym typeface="宋体" panose="02010600030101010101" pitchFamily="2" charset="-122"/>
              </a:rPr>
              <a:t>例子：</a:t>
            </a:r>
            <a:endParaRPr lang="zh-CN" altLang="en-US" sz="2800" b="1" dirty="0">
              <a:solidFill>
                <a:srgbClr val="222A35"/>
              </a:solidFill>
              <a:latin typeface="宋体" panose="02010600030101010101" pitchFamily="2" charset="-122"/>
              <a:ea typeface="宋体" panose="02010600030101010101" pitchFamily="2" charset="-122"/>
              <a:sym typeface="宋体" panose="02010600030101010101" pitchFamily="2" charset="-122"/>
            </a:endParaRPr>
          </a:p>
          <a:p>
            <a:r>
              <a:rPr lang="zh-CN" altLang="en-US" sz="2800" dirty="0">
                <a:solidFill>
                  <a:srgbClr val="222A35"/>
                </a:solidFill>
                <a:latin typeface="宋体" panose="02010600030101010101" pitchFamily="2" charset="-122"/>
                <a:sym typeface="宋体" panose="02010600030101010101" pitchFamily="2" charset="-122"/>
              </a:rPr>
              <a:t>    某企业（制造业，非高企）</a:t>
            </a:r>
            <a:r>
              <a:rPr lang="zh-CN" altLang="en-US" sz="2800" dirty="0">
                <a:solidFill>
                  <a:srgbClr val="222A35"/>
                </a:solidFill>
                <a:latin typeface="宋体" panose="02010600030101010101" pitchFamily="2" charset="-122"/>
                <a:sym typeface="宋体" panose="02010600030101010101" pitchFamily="2" charset="-122"/>
              </a:rPr>
              <a:t>20</a:t>
            </a:r>
            <a:r>
              <a:rPr lang="en-US" altLang="zh-CN" sz="2800" dirty="0">
                <a:solidFill>
                  <a:srgbClr val="222A35"/>
                </a:solidFill>
                <a:latin typeface="宋体" panose="02010600030101010101" pitchFamily="2" charset="-122"/>
                <a:sym typeface="宋体" panose="02010600030101010101" pitchFamily="2" charset="-122"/>
              </a:rPr>
              <a:t>20</a:t>
            </a:r>
            <a:r>
              <a:rPr lang="zh-CN" altLang="en-US" sz="2800" dirty="0">
                <a:solidFill>
                  <a:srgbClr val="222A35"/>
                </a:solidFill>
                <a:latin typeface="宋体" panose="02010600030101010101" pitchFamily="2" charset="-122"/>
                <a:sym typeface="宋体" panose="02010600030101010101" pitchFamily="2" charset="-122"/>
              </a:rPr>
              <a:t>年度应纳税所得额为</a:t>
            </a:r>
            <a:r>
              <a:rPr lang="zh-CN" altLang="en-US" sz="2800" dirty="0">
                <a:solidFill>
                  <a:srgbClr val="FF0000"/>
                </a:solidFill>
                <a:latin typeface="宋体" panose="02010600030101010101" pitchFamily="2" charset="-122"/>
                <a:sym typeface="宋体" panose="02010600030101010101" pitchFamily="2" charset="-122"/>
              </a:rPr>
              <a:t>1</a:t>
            </a:r>
            <a:r>
              <a:rPr lang="en-US" altLang="zh-CN" sz="2800" dirty="0">
                <a:solidFill>
                  <a:srgbClr val="FF0000"/>
                </a:solidFill>
                <a:latin typeface="宋体" panose="02010600030101010101" pitchFamily="2" charset="-122"/>
                <a:sym typeface="宋体" panose="02010600030101010101" pitchFamily="2" charset="-122"/>
              </a:rPr>
              <a:t>20</a:t>
            </a:r>
            <a:r>
              <a:rPr lang="zh-CN" altLang="en-US" sz="2800" dirty="0">
                <a:solidFill>
                  <a:srgbClr val="FF0000"/>
                </a:solidFill>
                <a:latin typeface="宋体" panose="02010600030101010101" pitchFamily="2" charset="-122"/>
                <a:sym typeface="宋体" panose="02010600030101010101" pitchFamily="2" charset="-122"/>
              </a:rPr>
              <a:t>万</a:t>
            </a:r>
            <a:r>
              <a:rPr lang="zh-CN" altLang="en-US" sz="2800" dirty="0">
                <a:solidFill>
                  <a:srgbClr val="222A35"/>
                </a:solidFill>
                <a:latin typeface="宋体" panose="02010600030101010101" pitchFamily="2" charset="-122"/>
                <a:sym typeface="宋体" panose="02010600030101010101" pitchFamily="2" charset="-122"/>
              </a:rPr>
              <a:t>，</a:t>
            </a:r>
            <a:r>
              <a:rPr lang="zh-CN" altLang="en-US" sz="2800" dirty="0">
                <a:solidFill>
                  <a:srgbClr val="222A35"/>
                </a:solidFill>
                <a:latin typeface="宋体" panose="02010600030101010101" pitchFamily="2" charset="-122"/>
                <a:sym typeface="宋体" panose="02010600030101010101" pitchFamily="2" charset="-122"/>
              </a:rPr>
              <a:t>符合条件的研发费用为</a:t>
            </a:r>
            <a:r>
              <a:rPr lang="zh-CN" altLang="en-US" sz="2800" dirty="0">
                <a:solidFill>
                  <a:srgbClr val="FF0000"/>
                </a:solidFill>
                <a:latin typeface="宋体" panose="02010600030101010101" pitchFamily="2" charset="-122"/>
                <a:sym typeface="宋体" panose="02010600030101010101" pitchFamily="2" charset="-122"/>
              </a:rPr>
              <a:t>40万元</a:t>
            </a:r>
            <a:r>
              <a:rPr lang="zh-CN" altLang="en-US" sz="2800" dirty="0">
                <a:solidFill>
                  <a:schemeClr val="tx1"/>
                </a:solidFill>
                <a:latin typeface="宋体" panose="02010600030101010101" pitchFamily="2" charset="-122"/>
                <a:sym typeface="宋体" panose="02010600030101010101" pitchFamily="2" charset="-122"/>
              </a:rPr>
              <a:t>。</a:t>
            </a:r>
            <a:endParaRPr lang="zh-CN" altLang="en-US" sz="2800" dirty="0">
              <a:solidFill>
                <a:srgbClr val="222A35"/>
              </a:solidFill>
              <a:latin typeface="宋体" panose="02010600030101010101" pitchFamily="2" charset="-122"/>
              <a:ea typeface="宋体" panose="02010600030101010101" pitchFamily="2" charset="-122"/>
              <a:sym typeface="宋体" panose="02010600030101010101" pitchFamily="2" charset="-122"/>
            </a:endParaRPr>
          </a:p>
          <a:p>
            <a:r>
              <a:rPr lang="zh-CN" altLang="en-US" sz="2800" dirty="0">
                <a:solidFill>
                  <a:srgbClr val="222A35"/>
                </a:solidFill>
                <a:latin typeface="Calibri" panose="020F0502020204030204" pitchFamily="34" charset="0"/>
                <a:sym typeface="宋体" panose="02010600030101010101" pitchFamily="2" charset="-122"/>
              </a:rPr>
              <a:t>①</a:t>
            </a:r>
            <a:r>
              <a:rPr lang="zh-CN" altLang="en-US" sz="2800" dirty="0">
                <a:solidFill>
                  <a:srgbClr val="222A35"/>
                </a:solidFill>
                <a:latin typeface="宋体" panose="02010600030101010101" pitchFamily="2" charset="-122"/>
                <a:sym typeface="宋体" panose="02010600030101010101" pitchFamily="2" charset="-122"/>
              </a:rPr>
              <a:t>如果</a:t>
            </a:r>
            <a:r>
              <a:rPr lang="zh-CN" altLang="en-US" sz="2800" dirty="0">
                <a:solidFill>
                  <a:srgbClr val="FF0000"/>
                </a:solidFill>
                <a:latin typeface="宋体" panose="02010600030101010101" pitchFamily="2" charset="-122"/>
                <a:sym typeface="宋体" panose="02010600030101010101" pitchFamily="2" charset="-122"/>
              </a:rPr>
              <a:t>不申请</a:t>
            </a:r>
            <a:r>
              <a:rPr lang="zh-CN" altLang="en-US" sz="2800" dirty="0">
                <a:solidFill>
                  <a:srgbClr val="222A35"/>
                </a:solidFill>
                <a:latin typeface="宋体" panose="02010600030101010101" pitchFamily="2" charset="-122"/>
                <a:sym typeface="宋体" panose="02010600030101010101" pitchFamily="2" charset="-122"/>
              </a:rPr>
              <a:t>研发加计扣除：</a:t>
            </a:r>
            <a:endParaRPr lang="zh-CN" altLang="en-US" sz="2800" dirty="0">
              <a:solidFill>
                <a:srgbClr val="222A35"/>
              </a:solidFill>
              <a:latin typeface="宋体" panose="02010600030101010101" pitchFamily="2" charset="-122"/>
              <a:ea typeface="宋体" panose="02010600030101010101" pitchFamily="2" charset="-122"/>
              <a:sym typeface="宋体" panose="02010600030101010101" pitchFamily="2" charset="-122"/>
            </a:endParaRPr>
          </a:p>
          <a:p>
            <a:r>
              <a:rPr lang="zh-CN" altLang="en-US" sz="2800" dirty="0">
                <a:solidFill>
                  <a:schemeClr val="tx1"/>
                </a:solidFill>
                <a:latin typeface="宋体" panose="02010600030101010101" pitchFamily="2" charset="-122"/>
                <a:sym typeface="宋体" panose="02010600030101010101" pitchFamily="2" charset="-122"/>
              </a:rPr>
              <a:t>企业应纳税额=</a:t>
            </a:r>
            <a:r>
              <a:rPr lang="zh-CN" altLang="en-US" sz="2800" dirty="0">
                <a:solidFill>
                  <a:srgbClr val="222A35"/>
                </a:solidFill>
                <a:latin typeface="宋体" panose="02010600030101010101" pitchFamily="2" charset="-122"/>
                <a:sym typeface="宋体" panose="02010600030101010101" pitchFamily="2" charset="-122"/>
              </a:rPr>
              <a:t>(应纳税所得额）*企业所得税税率   </a:t>
            </a:r>
            <a:endParaRPr lang="zh-CN" altLang="en-US" sz="2800" dirty="0">
              <a:solidFill>
                <a:srgbClr val="222A35"/>
              </a:solidFill>
              <a:latin typeface="宋体" panose="02010600030101010101" pitchFamily="2" charset="-122"/>
              <a:ea typeface="宋体" panose="02010600030101010101" pitchFamily="2" charset="-122"/>
              <a:sym typeface="宋体" panose="02010600030101010101" pitchFamily="2" charset="-122"/>
            </a:endParaRPr>
          </a:p>
          <a:p>
            <a:r>
              <a:rPr lang="zh-CN" altLang="en-US" sz="2800" dirty="0">
                <a:solidFill>
                  <a:srgbClr val="222A35"/>
                </a:solidFill>
                <a:latin typeface="宋体" panose="02010600030101010101" pitchFamily="2" charset="-122"/>
                <a:sym typeface="宋体" panose="02010600030101010101" pitchFamily="2" charset="-122"/>
              </a:rPr>
              <a:t>            </a:t>
            </a:r>
            <a:r>
              <a:rPr lang="en-US" altLang="zh-CN" sz="2800" dirty="0">
                <a:solidFill>
                  <a:srgbClr val="222A35"/>
                </a:solidFill>
                <a:latin typeface="宋体" panose="02010600030101010101" pitchFamily="2" charset="-122"/>
                <a:sym typeface="宋体" panose="02010600030101010101" pitchFamily="2" charset="-122"/>
              </a:rPr>
              <a:t>=</a:t>
            </a:r>
            <a:r>
              <a:rPr lang="en-US" altLang="zh-CN" sz="2800" dirty="0" smtClean="0">
                <a:solidFill>
                  <a:srgbClr val="222A35"/>
                </a:solidFill>
                <a:latin typeface="宋体" panose="02010600030101010101" pitchFamily="2" charset="-122"/>
                <a:sym typeface="宋体" panose="02010600030101010101" pitchFamily="2" charset="-122"/>
              </a:rPr>
              <a:t>120×25</a:t>
            </a:r>
            <a:r>
              <a:rPr lang="en-US" altLang="zh-CN" sz="2800" dirty="0">
                <a:solidFill>
                  <a:srgbClr val="222A35"/>
                </a:solidFill>
                <a:latin typeface="宋体" panose="02010600030101010101" pitchFamily="2" charset="-122"/>
                <a:sym typeface="宋体" panose="02010600030101010101" pitchFamily="2" charset="-122"/>
              </a:rPr>
              <a:t>%=</a:t>
            </a:r>
            <a:r>
              <a:rPr lang="en-US" altLang="zh-CN" sz="2800" dirty="0">
                <a:solidFill>
                  <a:srgbClr val="FF0000"/>
                </a:solidFill>
                <a:latin typeface="宋体" panose="02010600030101010101" pitchFamily="2" charset="-122"/>
                <a:sym typeface="宋体" panose="02010600030101010101" pitchFamily="2" charset="-122"/>
              </a:rPr>
              <a:t>30</a:t>
            </a:r>
            <a:r>
              <a:rPr lang="zh-CN" altLang="en-US" sz="2800" dirty="0">
                <a:solidFill>
                  <a:srgbClr val="FF0000"/>
                </a:solidFill>
                <a:latin typeface="宋体" panose="02010600030101010101" pitchFamily="2" charset="-122"/>
                <a:sym typeface="宋体" panose="02010600030101010101" pitchFamily="2" charset="-122"/>
              </a:rPr>
              <a:t>万</a:t>
            </a:r>
            <a:r>
              <a:rPr lang="zh-CN" altLang="en-US" sz="2800" dirty="0">
                <a:solidFill>
                  <a:srgbClr val="222A35"/>
                </a:solidFill>
                <a:latin typeface="宋体" panose="02010600030101010101" pitchFamily="2" charset="-122"/>
                <a:sym typeface="宋体" panose="02010600030101010101" pitchFamily="2" charset="-122"/>
              </a:rPr>
              <a:t>    </a:t>
            </a:r>
            <a:endParaRPr lang="zh-CN" altLang="en-US" sz="2800" dirty="0">
              <a:solidFill>
                <a:srgbClr val="222A35"/>
              </a:solidFill>
              <a:latin typeface="宋体" panose="02010600030101010101" pitchFamily="2" charset="-122"/>
              <a:ea typeface="宋体" panose="02010600030101010101" pitchFamily="2" charset="-122"/>
              <a:sym typeface="宋体" panose="02010600030101010101" pitchFamily="2" charset="-122"/>
            </a:endParaRPr>
          </a:p>
          <a:p>
            <a:r>
              <a:rPr lang="zh-CN" altLang="en-US" sz="2800" dirty="0">
                <a:solidFill>
                  <a:srgbClr val="222A35"/>
                </a:solidFill>
                <a:latin typeface="Calibri" panose="020F0502020204030204" pitchFamily="34" charset="0"/>
                <a:sym typeface="宋体" panose="02010600030101010101" pitchFamily="2" charset="-122"/>
              </a:rPr>
              <a:t>②</a:t>
            </a:r>
            <a:r>
              <a:rPr lang="zh-CN" altLang="en-US" sz="2800" dirty="0">
                <a:solidFill>
                  <a:srgbClr val="222A35"/>
                </a:solidFill>
                <a:latin typeface="宋体" panose="02010600030101010101" pitchFamily="2" charset="-122"/>
                <a:sym typeface="宋体" panose="02010600030101010101" pitchFamily="2" charset="-122"/>
              </a:rPr>
              <a:t>如</a:t>
            </a:r>
            <a:r>
              <a:rPr lang="zh-CN" altLang="en-US" sz="2800" dirty="0">
                <a:solidFill>
                  <a:srgbClr val="FF0000"/>
                </a:solidFill>
                <a:latin typeface="宋体" panose="02010600030101010101" pitchFamily="2" charset="-122"/>
                <a:sym typeface="宋体" panose="02010600030101010101" pitchFamily="2" charset="-122"/>
              </a:rPr>
              <a:t>申请</a:t>
            </a:r>
            <a:r>
              <a:rPr lang="zh-CN" altLang="en-US" sz="2800" dirty="0">
                <a:solidFill>
                  <a:srgbClr val="222A35"/>
                </a:solidFill>
                <a:latin typeface="宋体" panose="02010600030101010101" pitchFamily="2" charset="-122"/>
                <a:sym typeface="宋体" panose="02010600030101010101" pitchFamily="2" charset="-122"/>
              </a:rPr>
              <a:t>研发加计扣：</a:t>
            </a:r>
            <a:endParaRPr lang="zh-CN" altLang="en-US" sz="2800" dirty="0">
              <a:solidFill>
                <a:srgbClr val="222A35"/>
              </a:solidFill>
              <a:latin typeface="宋体" panose="02010600030101010101" pitchFamily="2" charset="-122"/>
              <a:ea typeface="宋体" panose="02010600030101010101" pitchFamily="2" charset="-122"/>
              <a:sym typeface="宋体" panose="02010600030101010101" pitchFamily="2" charset="-122"/>
            </a:endParaRPr>
          </a:p>
          <a:p>
            <a:r>
              <a:rPr lang="zh-CN" altLang="en-US" sz="2800" dirty="0">
                <a:solidFill>
                  <a:schemeClr val="tx1"/>
                </a:solidFill>
                <a:latin typeface="宋体" panose="02010600030101010101" pitchFamily="2" charset="-122"/>
                <a:sym typeface="宋体" panose="02010600030101010101" pitchFamily="2" charset="-122"/>
              </a:rPr>
              <a:t>企业应纳税额</a:t>
            </a:r>
            <a:r>
              <a:rPr lang="en-US" altLang="zh-CN" sz="2800" dirty="0">
                <a:solidFill>
                  <a:schemeClr val="tx1"/>
                </a:solidFill>
                <a:latin typeface="宋体" panose="02010600030101010101" pitchFamily="2" charset="-122"/>
                <a:sym typeface="宋体" panose="02010600030101010101" pitchFamily="2" charset="-122"/>
              </a:rPr>
              <a:t>=</a:t>
            </a:r>
            <a:r>
              <a:rPr lang="zh-CN" altLang="en-US" sz="2800" dirty="0">
                <a:solidFill>
                  <a:srgbClr val="222A35"/>
                </a:solidFill>
                <a:latin typeface="宋体" panose="02010600030101010101" pitchFamily="2" charset="-122"/>
                <a:sym typeface="宋体" panose="02010600030101010101" pitchFamily="2" charset="-122"/>
              </a:rPr>
              <a:t>(应纳税所得额-研发费</a:t>
            </a:r>
            <a:r>
              <a:rPr lang="zh-CN" altLang="en-US" sz="2800" dirty="0" smtClean="0">
                <a:solidFill>
                  <a:srgbClr val="222A35"/>
                </a:solidFill>
                <a:latin typeface="宋体" panose="02010600030101010101" pitchFamily="2" charset="-122"/>
                <a:sym typeface="宋体" panose="02010600030101010101" pitchFamily="2" charset="-122"/>
              </a:rPr>
              <a:t>用</a:t>
            </a:r>
            <a:r>
              <a:rPr lang="en-US" altLang="zh-CN" sz="2800" dirty="0" smtClean="0">
                <a:solidFill>
                  <a:srgbClr val="222A35"/>
                </a:solidFill>
                <a:latin typeface="宋体" panose="02010600030101010101" pitchFamily="2" charset="-122"/>
                <a:sym typeface="宋体" panose="02010600030101010101" pitchFamily="2" charset="-122"/>
              </a:rPr>
              <a:t>×100</a:t>
            </a:r>
            <a:r>
              <a:rPr lang="zh-CN" altLang="en-US" sz="2800" dirty="0" smtClean="0">
                <a:solidFill>
                  <a:srgbClr val="222A35"/>
                </a:solidFill>
                <a:latin typeface="宋体" panose="02010600030101010101" pitchFamily="2" charset="-122"/>
                <a:sym typeface="宋体" panose="02010600030101010101" pitchFamily="2" charset="-122"/>
              </a:rPr>
              <a:t>%）</a:t>
            </a:r>
            <a:r>
              <a:rPr lang="en-US" altLang="zh-CN" sz="2800" dirty="0" smtClean="0">
                <a:solidFill>
                  <a:srgbClr val="222A35"/>
                </a:solidFill>
                <a:latin typeface="宋体" panose="02010600030101010101" pitchFamily="2" charset="-122"/>
                <a:sym typeface="宋体" panose="02010600030101010101" pitchFamily="2" charset="-122"/>
              </a:rPr>
              <a:t>×</a:t>
            </a:r>
            <a:r>
              <a:rPr lang="zh-CN" altLang="en-US" sz="2800" dirty="0" smtClean="0">
                <a:solidFill>
                  <a:srgbClr val="222A35"/>
                </a:solidFill>
                <a:latin typeface="宋体" panose="02010600030101010101" pitchFamily="2" charset="-122"/>
                <a:sym typeface="宋体" panose="02010600030101010101" pitchFamily="2" charset="-122"/>
              </a:rPr>
              <a:t>企</a:t>
            </a:r>
            <a:r>
              <a:rPr lang="zh-CN" altLang="en-US" sz="2800" dirty="0">
                <a:solidFill>
                  <a:srgbClr val="222A35"/>
                </a:solidFill>
                <a:latin typeface="宋体" panose="02010600030101010101" pitchFamily="2" charset="-122"/>
                <a:sym typeface="宋体" panose="02010600030101010101" pitchFamily="2" charset="-122"/>
              </a:rPr>
              <a:t>业所得税税率        </a:t>
            </a:r>
            <a:r>
              <a:rPr lang="zh-CN" altLang="en-US" sz="2800" dirty="0" smtClean="0">
                <a:solidFill>
                  <a:srgbClr val="222A35"/>
                </a:solidFill>
                <a:latin typeface="宋体" panose="02010600030101010101" pitchFamily="2" charset="-122"/>
                <a:sym typeface="宋体" panose="02010600030101010101" pitchFamily="2" charset="-122"/>
              </a:rPr>
              <a:t> </a:t>
            </a:r>
            <a:endParaRPr lang="en-US" altLang="zh-CN" sz="2800" dirty="0" smtClean="0">
              <a:solidFill>
                <a:srgbClr val="222A35"/>
              </a:solidFill>
              <a:latin typeface="宋体" panose="02010600030101010101" pitchFamily="2" charset="-122"/>
              <a:ea typeface="宋体" panose="02010600030101010101" pitchFamily="2" charset="-122"/>
              <a:sym typeface="宋体" panose="02010600030101010101" pitchFamily="2" charset="-122"/>
            </a:endParaRPr>
          </a:p>
          <a:p>
            <a:r>
              <a:rPr lang="en-US" altLang="zh-CN" sz="2800" dirty="0" smtClean="0">
                <a:solidFill>
                  <a:srgbClr val="222A35"/>
                </a:solidFill>
                <a:latin typeface="宋体" panose="02010600030101010101" pitchFamily="2" charset="-122"/>
                <a:sym typeface="宋体" panose="02010600030101010101" pitchFamily="2" charset="-122"/>
              </a:rPr>
              <a:t>            </a:t>
            </a:r>
            <a:r>
              <a:rPr lang="zh-CN" altLang="en-US" sz="2800" dirty="0" smtClean="0">
                <a:solidFill>
                  <a:srgbClr val="222A35"/>
                </a:solidFill>
                <a:latin typeface="宋体" panose="02010600030101010101" pitchFamily="2" charset="-122"/>
                <a:sym typeface="宋体" panose="02010600030101010101" pitchFamily="2" charset="-122"/>
              </a:rPr>
              <a:t>=（1</a:t>
            </a:r>
            <a:r>
              <a:rPr lang="en-US" altLang="zh-CN" sz="2800" dirty="0" smtClean="0">
                <a:solidFill>
                  <a:srgbClr val="222A35"/>
                </a:solidFill>
                <a:latin typeface="宋体" panose="02010600030101010101" pitchFamily="2" charset="-122"/>
                <a:sym typeface="宋体" panose="02010600030101010101" pitchFamily="2" charset="-122"/>
              </a:rPr>
              <a:t>2</a:t>
            </a:r>
            <a:r>
              <a:rPr lang="zh-CN" altLang="en-US" sz="2800" dirty="0" smtClean="0">
                <a:solidFill>
                  <a:srgbClr val="222A35"/>
                </a:solidFill>
                <a:latin typeface="宋体" panose="02010600030101010101" pitchFamily="2" charset="-122"/>
                <a:sym typeface="宋体" panose="02010600030101010101" pitchFamily="2" charset="-122"/>
              </a:rPr>
              <a:t>0-40</a:t>
            </a:r>
            <a:r>
              <a:rPr lang="en-US" altLang="zh-CN" sz="2800" dirty="0" smtClean="0">
                <a:solidFill>
                  <a:srgbClr val="222A35"/>
                </a:solidFill>
                <a:latin typeface="宋体" panose="02010600030101010101" pitchFamily="2" charset="-122"/>
                <a:sym typeface="宋体" panose="02010600030101010101" pitchFamily="2" charset="-122"/>
              </a:rPr>
              <a:t>×100%</a:t>
            </a:r>
            <a:r>
              <a:rPr lang="zh-CN" altLang="en-US" sz="2800" dirty="0" smtClean="0">
                <a:solidFill>
                  <a:srgbClr val="222A35"/>
                </a:solidFill>
                <a:latin typeface="宋体" panose="02010600030101010101" pitchFamily="2" charset="-122"/>
                <a:sym typeface="宋体" panose="02010600030101010101" pitchFamily="2" charset="-122"/>
              </a:rPr>
              <a:t>）</a:t>
            </a:r>
            <a:r>
              <a:rPr lang="en-US" altLang="zh-CN" sz="2800" dirty="0" smtClean="0">
                <a:solidFill>
                  <a:srgbClr val="222A35"/>
                </a:solidFill>
                <a:latin typeface="宋体" panose="02010600030101010101" pitchFamily="2" charset="-122"/>
                <a:sym typeface="宋体" panose="02010600030101010101" pitchFamily="2" charset="-122"/>
              </a:rPr>
              <a:t>×2</a:t>
            </a:r>
            <a:r>
              <a:rPr lang="zh-CN" altLang="en-US" sz="2800" dirty="0">
                <a:solidFill>
                  <a:srgbClr val="222A35"/>
                </a:solidFill>
                <a:latin typeface="宋体" panose="02010600030101010101" pitchFamily="2" charset="-122"/>
                <a:sym typeface="宋体" panose="02010600030101010101" pitchFamily="2" charset="-122"/>
              </a:rPr>
              <a:t>5%=</a:t>
            </a:r>
            <a:r>
              <a:rPr lang="en-US" sz="2800" dirty="0">
                <a:solidFill>
                  <a:srgbClr val="FF0000"/>
                </a:solidFill>
                <a:latin typeface="宋体" panose="02010600030101010101" pitchFamily="2" charset="-122"/>
                <a:sym typeface="宋体" panose="02010600030101010101" pitchFamily="2" charset="-122"/>
              </a:rPr>
              <a:t>20</a:t>
            </a:r>
            <a:r>
              <a:rPr lang="zh-CN" altLang="en-US" sz="2800" dirty="0">
                <a:solidFill>
                  <a:srgbClr val="FF0000"/>
                </a:solidFill>
                <a:latin typeface="宋体" panose="02010600030101010101" pitchFamily="2" charset="-122"/>
                <a:sym typeface="宋体" panose="02010600030101010101" pitchFamily="2" charset="-122"/>
              </a:rPr>
              <a:t>万</a:t>
            </a:r>
            <a:endParaRPr lang="zh-CN" altLang="en-US" sz="2800" dirty="0">
              <a:solidFill>
                <a:srgbClr val="222A35"/>
              </a:solidFill>
              <a:latin typeface="宋体" panose="02010600030101010101" pitchFamily="2" charset="-122"/>
              <a:ea typeface="宋体" panose="02010600030101010101" pitchFamily="2" charset="-122"/>
              <a:sym typeface="宋体" panose="02010600030101010101" pitchFamily="2" charset="-122"/>
            </a:endParaRPr>
          </a:p>
          <a:p>
            <a:r>
              <a:rPr lang="zh-CN" altLang="en-US" sz="2800" dirty="0">
                <a:solidFill>
                  <a:srgbClr val="FF0000"/>
                </a:solidFill>
                <a:latin typeface="黑体" panose="02010609060101010101" charset="-122"/>
                <a:ea typeface="黑体" panose="02010609060101010101" charset="-122"/>
                <a:sym typeface="宋体" panose="02010600030101010101" pitchFamily="2" charset="-122"/>
              </a:rPr>
              <a:t>   </a:t>
            </a:r>
            <a:r>
              <a:rPr lang="zh-CN" altLang="en-US" sz="2800" dirty="0" smtClean="0">
                <a:solidFill>
                  <a:srgbClr val="FF0000"/>
                </a:solidFill>
                <a:latin typeface="黑体" panose="02010609060101010101" charset="-122"/>
                <a:ea typeface="黑体" panose="02010609060101010101" charset="-122"/>
                <a:sym typeface="宋体" panose="02010600030101010101" pitchFamily="2" charset="-122"/>
              </a:rPr>
              <a:t>  加</a:t>
            </a:r>
            <a:r>
              <a:rPr lang="zh-CN" altLang="en-US" sz="2800" dirty="0">
                <a:solidFill>
                  <a:srgbClr val="FF0000"/>
                </a:solidFill>
                <a:latin typeface="黑体" panose="02010609060101010101" charset="-122"/>
                <a:ea typeface="黑体" panose="02010609060101010101" charset="-122"/>
                <a:sym typeface="宋体" panose="02010600030101010101" pitchFamily="2" charset="-122"/>
              </a:rPr>
              <a:t>计扣除减免税金额</a:t>
            </a:r>
            <a:r>
              <a:rPr lang="en-US" altLang="zh-CN" sz="2800" dirty="0">
                <a:solidFill>
                  <a:srgbClr val="FF0000"/>
                </a:solidFill>
                <a:latin typeface="黑体" panose="02010609060101010101" charset="-122"/>
                <a:ea typeface="黑体" panose="02010609060101010101" charset="-122"/>
                <a:sym typeface="宋体" panose="02010600030101010101" pitchFamily="2" charset="-122"/>
              </a:rPr>
              <a:t>=30-20=10</a:t>
            </a:r>
            <a:r>
              <a:rPr lang="zh-CN" altLang="en-US" sz="2800" dirty="0">
                <a:solidFill>
                  <a:srgbClr val="FF0000"/>
                </a:solidFill>
                <a:latin typeface="黑体" panose="02010609060101010101" charset="-122"/>
                <a:ea typeface="黑体" panose="02010609060101010101" charset="-122"/>
                <a:sym typeface="宋体" panose="02010600030101010101" pitchFamily="2" charset="-122"/>
              </a:rPr>
              <a:t>万元 </a:t>
            </a:r>
            <a:endParaRPr lang="en-US" altLang="zh-CN" sz="2800" dirty="0" smtClean="0">
              <a:solidFill>
                <a:srgbClr val="FF0000"/>
              </a:solidFill>
              <a:latin typeface="黑体" panose="02010609060101010101" charset="-122"/>
              <a:ea typeface="黑体" panose="02010609060101010101" charset="-122"/>
              <a:sym typeface="宋体" panose="02010600030101010101" pitchFamily="2" charset="-122"/>
            </a:endParaRPr>
          </a:p>
          <a:p>
            <a:r>
              <a:rPr lang="en-US" altLang="zh-CN" sz="2800" dirty="0" smtClean="0">
                <a:solidFill>
                  <a:srgbClr val="FF0000"/>
                </a:solidFill>
                <a:latin typeface="黑体" panose="02010609060101010101" charset="-122"/>
                <a:ea typeface="黑体" panose="02010609060101010101" charset="-122"/>
                <a:sym typeface="宋体" panose="02010600030101010101" pitchFamily="2" charset="-122"/>
              </a:rPr>
              <a:t>                   </a:t>
            </a:r>
            <a:r>
              <a:rPr lang="zh-CN" altLang="en-US" sz="2800" dirty="0" smtClean="0">
                <a:solidFill>
                  <a:srgbClr val="FF0000"/>
                </a:solidFill>
                <a:latin typeface="黑体" panose="02010609060101010101" charset="-122"/>
                <a:ea typeface="黑体" panose="02010609060101010101" charset="-122"/>
                <a:sym typeface="宋体" panose="02010600030101010101" pitchFamily="2" charset="-122"/>
              </a:rPr>
              <a:t>或者 </a:t>
            </a:r>
            <a:endParaRPr lang="zh-CN" altLang="en-US" sz="2800" dirty="0" smtClean="0">
              <a:solidFill>
                <a:srgbClr val="FF0000"/>
              </a:solidFill>
              <a:latin typeface="黑体" panose="02010609060101010101" charset="-122"/>
              <a:ea typeface="黑体" panose="02010609060101010101" charset="-122"/>
              <a:sym typeface="宋体" panose="02010600030101010101" pitchFamily="2" charset="-122"/>
            </a:endParaRPr>
          </a:p>
          <a:p>
            <a:r>
              <a:rPr lang="en-US" altLang="zh-CN" sz="2800" dirty="0" smtClean="0">
                <a:solidFill>
                  <a:srgbClr val="FF0000"/>
                </a:solidFill>
                <a:latin typeface="黑体" panose="02010609060101010101" charset="-122"/>
                <a:ea typeface="黑体" panose="02010609060101010101" charset="-122"/>
                <a:sym typeface="宋体" panose="02010600030101010101" pitchFamily="2" charset="-122"/>
              </a:rPr>
              <a:t>     </a:t>
            </a:r>
            <a:r>
              <a:rPr lang="zh-CN" altLang="en-US" sz="2800" dirty="0" smtClean="0">
                <a:solidFill>
                  <a:srgbClr val="FF0000"/>
                </a:solidFill>
                <a:latin typeface="黑体" panose="02010609060101010101" charset="-122"/>
                <a:ea typeface="黑体" panose="02010609060101010101" charset="-122"/>
                <a:sym typeface="宋体" panose="02010600030101010101" pitchFamily="2" charset="-122"/>
              </a:rPr>
              <a:t>加</a:t>
            </a:r>
            <a:r>
              <a:rPr lang="zh-CN" altLang="en-US" sz="2800" dirty="0">
                <a:solidFill>
                  <a:srgbClr val="FF0000"/>
                </a:solidFill>
                <a:latin typeface="黑体" panose="02010609060101010101" charset="-122"/>
                <a:ea typeface="黑体" panose="02010609060101010101" charset="-122"/>
                <a:sym typeface="宋体" panose="02010600030101010101" pitchFamily="2" charset="-122"/>
              </a:rPr>
              <a:t>计扣除减免税金额</a:t>
            </a:r>
            <a:r>
              <a:rPr lang="en-US" altLang="zh-CN" sz="2800" dirty="0">
                <a:solidFill>
                  <a:srgbClr val="FF0000"/>
                </a:solidFill>
                <a:latin typeface="黑体" panose="02010609060101010101" charset="-122"/>
                <a:ea typeface="黑体" panose="02010609060101010101" charset="-122"/>
                <a:sym typeface="宋体" panose="02010600030101010101" pitchFamily="2" charset="-122"/>
              </a:rPr>
              <a:t>=</a:t>
            </a:r>
            <a:r>
              <a:rPr lang="en-US" altLang="zh-CN" sz="2800" dirty="0" smtClean="0">
                <a:solidFill>
                  <a:srgbClr val="FF0000"/>
                </a:solidFill>
                <a:latin typeface="黑体" panose="02010609060101010101" charset="-122"/>
                <a:ea typeface="黑体" panose="02010609060101010101" charset="-122"/>
                <a:sym typeface="宋体" panose="02010600030101010101" pitchFamily="2" charset="-122"/>
              </a:rPr>
              <a:t>40</a:t>
            </a:r>
            <a:r>
              <a:rPr lang="en-US" altLang="zh-CN" sz="2800" dirty="0" smtClean="0">
                <a:solidFill>
                  <a:srgbClr val="FF0000"/>
                </a:solidFill>
                <a:latin typeface="宋体" panose="02010600030101010101" pitchFamily="2" charset="-122"/>
                <a:sym typeface="宋体" panose="02010600030101010101" pitchFamily="2" charset="-122"/>
              </a:rPr>
              <a:t>×</a:t>
            </a:r>
            <a:r>
              <a:rPr lang="en-US" altLang="zh-CN" sz="2800" dirty="0" smtClean="0">
                <a:solidFill>
                  <a:srgbClr val="FF0000"/>
                </a:solidFill>
                <a:latin typeface="黑体" panose="02010609060101010101" charset="-122"/>
                <a:ea typeface="黑体" panose="02010609060101010101" charset="-122"/>
                <a:sym typeface="宋体" panose="02010600030101010101" pitchFamily="2" charset="-122"/>
              </a:rPr>
              <a:t>100%</a:t>
            </a:r>
            <a:r>
              <a:rPr lang="en-US" altLang="zh-CN" sz="2800" dirty="0" smtClean="0">
                <a:solidFill>
                  <a:srgbClr val="FF0000"/>
                </a:solidFill>
                <a:latin typeface="宋体" panose="02010600030101010101" pitchFamily="2" charset="-122"/>
                <a:sym typeface="宋体" panose="02010600030101010101" pitchFamily="2" charset="-122"/>
              </a:rPr>
              <a:t>×</a:t>
            </a:r>
            <a:r>
              <a:rPr lang="en-US" altLang="zh-CN" sz="2800" dirty="0" smtClean="0">
                <a:solidFill>
                  <a:srgbClr val="FF0000"/>
                </a:solidFill>
                <a:latin typeface="黑体" panose="02010609060101010101" charset="-122"/>
                <a:ea typeface="黑体" panose="02010609060101010101" charset="-122"/>
                <a:sym typeface="宋体" panose="02010600030101010101" pitchFamily="2" charset="-122"/>
              </a:rPr>
              <a:t>25</a:t>
            </a:r>
            <a:r>
              <a:rPr lang="en-US" altLang="zh-CN" sz="2800" dirty="0">
                <a:solidFill>
                  <a:srgbClr val="FF0000"/>
                </a:solidFill>
                <a:latin typeface="黑体" panose="02010609060101010101" charset="-122"/>
                <a:ea typeface="黑体" panose="02010609060101010101" charset="-122"/>
                <a:sym typeface="宋体" panose="02010600030101010101" pitchFamily="2" charset="-122"/>
              </a:rPr>
              <a:t>%=10</a:t>
            </a:r>
            <a:r>
              <a:rPr lang="zh-CN" altLang="en-US" sz="2800" dirty="0">
                <a:solidFill>
                  <a:srgbClr val="FF0000"/>
                </a:solidFill>
                <a:latin typeface="黑体" panose="02010609060101010101" charset="-122"/>
                <a:ea typeface="黑体" panose="02010609060101010101" charset="-122"/>
                <a:sym typeface="宋体" panose="02010600030101010101" pitchFamily="2" charset="-122"/>
              </a:rPr>
              <a:t>万</a:t>
            </a:r>
            <a:r>
              <a:rPr lang="zh-CN" altLang="en-US" sz="2800" dirty="0" smtClean="0">
                <a:solidFill>
                  <a:srgbClr val="FF0000"/>
                </a:solidFill>
                <a:latin typeface="黑体" panose="02010609060101010101" charset="-122"/>
                <a:ea typeface="黑体" panose="02010609060101010101" charset="-122"/>
                <a:sym typeface="宋体" panose="02010600030101010101" pitchFamily="2" charset="-122"/>
              </a:rPr>
              <a:t>元</a:t>
            </a:r>
            <a:endParaRPr lang="zh-CN" altLang="en-US" sz="2800" dirty="0" smtClean="0">
              <a:solidFill>
                <a:srgbClr val="FF0000"/>
              </a:solidFill>
              <a:latin typeface="黑体" panose="02010609060101010101" charset="-122"/>
              <a:ea typeface="黑体" panose="02010609060101010101" charset="-122"/>
              <a:sym typeface="宋体" panose="02010600030101010101" pitchFamily="2" charset="-122"/>
            </a:endParaRPr>
          </a:p>
        </p:txBody>
      </p:sp>
      <p:pic>
        <p:nvPicPr>
          <p:cNvPr id="4" name="图片 3"/>
          <p:cNvPicPr>
            <a:picLocks noChangeAspect="1"/>
          </p:cNvPicPr>
          <p:nvPr/>
        </p:nvPicPr>
        <p:blipFill>
          <a:blip r:embed="rId1"/>
          <a:stretch>
            <a:fillRect/>
          </a:stretch>
        </p:blipFill>
        <p:spPr>
          <a:xfrm>
            <a:off x="828675" y="2132965"/>
            <a:ext cx="7375525" cy="2047240"/>
          </a:xfrm>
          <a:prstGeom prst="rect">
            <a:avLst/>
          </a:prstGeom>
          <a:ln w="19050" cmpd="sng">
            <a:solidFill>
              <a:srgbClr val="FF0000"/>
            </a:solidFill>
            <a:prstDash val="solid"/>
          </a:ln>
        </p:spPr>
      </p:pic>
      <p:sp>
        <p:nvSpPr>
          <p:cNvPr id="3" name="文本框 2"/>
          <p:cNvSpPr txBox="1"/>
          <p:nvPr/>
        </p:nvSpPr>
        <p:spPr>
          <a:xfrm>
            <a:off x="7437120" y="2972435"/>
            <a:ext cx="767080" cy="368300"/>
          </a:xfrm>
          <a:prstGeom prst="rect">
            <a:avLst/>
          </a:prstGeom>
          <a:noFill/>
          <a:ln w="19050" cmpd="sng">
            <a:solidFill>
              <a:srgbClr val="FF0000"/>
            </a:solidFill>
            <a:prstDash val="solid"/>
          </a:ln>
        </p:spPr>
        <p:txBody>
          <a:bodyPr wrap="square" rtlCol="0">
            <a:spAutoFit/>
          </a:bodyPr>
          <a:p>
            <a:r>
              <a:rPr lang="en-US" altLang="zh-CN" sz="1800">
                <a:solidFill>
                  <a:srgbClr val="FF0000"/>
                </a:solidFill>
                <a:latin typeface="隶书" panose="02010509060101010101" pitchFamily="49" charset="-122"/>
                <a:ea typeface="隶书" panose="02010509060101010101" pitchFamily="49" charset="-122"/>
              </a:rPr>
              <a:t>100</a:t>
            </a:r>
            <a:endParaRPr lang="en-US" altLang="zh-CN" sz="1800">
              <a:solidFill>
                <a:srgbClr val="FF0000"/>
              </a:solidFill>
              <a:latin typeface="隶书" panose="02010509060101010101" pitchFamily="49" charset="-122"/>
              <a:ea typeface="隶书" panose="02010509060101010101" pitchFamily="49" charset="-122"/>
            </a:endParaRPr>
          </a:p>
        </p:txBody>
      </p:sp>
      <p:sp>
        <p:nvSpPr>
          <p:cNvPr id="5" name="文本框 4"/>
          <p:cNvSpPr txBox="1"/>
          <p:nvPr/>
        </p:nvSpPr>
        <p:spPr>
          <a:xfrm>
            <a:off x="7437120" y="2604135"/>
            <a:ext cx="767080" cy="368300"/>
          </a:xfrm>
          <a:prstGeom prst="rect">
            <a:avLst/>
          </a:prstGeom>
          <a:noFill/>
          <a:ln w="19050" cmpd="sng">
            <a:solidFill>
              <a:srgbClr val="FF0000"/>
            </a:solidFill>
            <a:prstDash val="solid"/>
          </a:ln>
        </p:spPr>
        <p:txBody>
          <a:bodyPr wrap="square" rtlCol="0">
            <a:spAutoFit/>
          </a:bodyPr>
          <a:p>
            <a:r>
              <a:rPr lang="en-US" altLang="zh-CN" sz="1800">
                <a:solidFill>
                  <a:srgbClr val="FF0000"/>
                </a:solidFill>
                <a:latin typeface="隶书" panose="02010509060101010101" pitchFamily="49" charset="-122"/>
                <a:ea typeface="隶书" panose="02010509060101010101" pitchFamily="49" charset="-122"/>
              </a:rPr>
              <a:t>400</a:t>
            </a:r>
            <a:endParaRPr lang="en-US" altLang="zh-CN" sz="1800">
              <a:solidFill>
                <a:srgbClr val="FF0000"/>
              </a:solidFill>
              <a:latin typeface="隶书" panose="02010509060101010101" pitchFamily="49" charset="-122"/>
              <a:ea typeface="隶书" panose="02010509060101010101" pitchFamily="49"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3" grpId="0" bldLvl="0" animBg="1"/>
      <p:bldP spid="3" grpId="1" animBg="1"/>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46081" name="文本框 1"/>
          <p:cNvSpPr txBox="1"/>
          <p:nvPr>
            <p:custDataLst>
              <p:tags r:id="rId2"/>
            </p:custDataLst>
          </p:nvPr>
        </p:nvSpPr>
        <p:spPr>
          <a:xfrm>
            <a:off x="755650" y="2780665"/>
            <a:ext cx="7792085" cy="2553335"/>
          </a:xfrm>
          <a:prstGeom prst="rect">
            <a:avLst/>
          </a:prstGeom>
          <a:noFill/>
          <a:ln w="9525">
            <a:noFill/>
          </a:ln>
        </p:spPr>
        <p:txBody>
          <a:bodyPr wrap="square" anchor="t">
            <a:spAutoFit/>
          </a:bodyPr>
          <a:lstStyle/>
          <a:p>
            <a:r>
              <a:rPr sz="3200">
                <a:solidFill>
                  <a:schemeClr val="dk1"/>
                </a:solidFill>
                <a:latin typeface="隶书" panose="02010509060101010101" pitchFamily="49" charset="-122"/>
                <a:ea typeface="隶书" panose="02010509060101010101" pitchFamily="49" charset="-122"/>
                <a:cs typeface="隶书" panose="02010509060101010101" pitchFamily="49" charset="-122"/>
              </a:rPr>
              <a:t>高新技术企业减免税金额：指报告期内高新技术企业按照国家有关政策依法享受的企业所得税减免额，按当年税务部门实际减免的税额填报。对尚未得到当年减免税额的企业，按上年实际减免税额填报。</a:t>
            </a:r>
            <a:endParaRPr sz="3200">
              <a:solidFill>
                <a:schemeClr val="dk1"/>
              </a:solidFill>
              <a:latin typeface="隶书" panose="02010509060101010101" pitchFamily="49" charset="-122"/>
              <a:ea typeface="隶书" panose="02010509060101010101" pitchFamily="49" charset="-122"/>
              <a:cs typeface="隶书" panose="02010509060101010101" pitchFamily="49" charset="-122"/>
            </a:endParaRPr>
          </a:p>
        </p:txBody>
      </p:sp>
      <p:pic>
        <p:nvPicPr>
          <p:cNvPr id="4" name="图片 3"/>
          <p:cNvPicPr>
            <a:picLocks noChangeAspect="1"/>
          </p:cNvPicPr>
          <p:nvPr/>
        </p:nvPicPr>
        <p:blipFill>
          <a:blip r:embed="rId3"/>
          <a:stretch>
            <a:fillRect/>
          </a:stretch>
        </p:blipFill>
        <p:spPr>
          <a:xfrm>
            <a:off x="467360" y="621030"/>
            <a:ext cx="7579360" cy="2103755"/>
          </a:xfrm>
          <a:prstGeom prst="rect">
            <a:avLst/>
          </a:prstGeom>
        </p:spPr>
      </p:pic>
      <p:cxnSp>
        <p:nvCxnSpPr>
          <p:cNvPr id="6" name="直接连接符 5"/>
          <p:cNvCxnSpPr/>
          <p:nvPr/>
        </p:nvCxnSpPr>
        <p:spPr>
          <a:xfrm>
            <a:off x="1043305" y="2348865"/>
            <a:ext cx="3096260" cy="0"/>
          </a:xfrm>
          <a:prstGeom prst="line">
            <a:avLst/>
          </a:prstGeom>
          <a:noFill/>
          <a:ln w="34925">
            <a:solidFill>
              <a:srgbClr val="FF0000"/>
            </a:solidFill>
          </a:ln>
        </p:spPr>
      </p:cxnSp>
      <p:sp>
        <p:nvSpPr>
          <p:cNvPr id="2" name="文本框 1"/>
          <p:cNvSpPr txBox="1"/>
          <p:nvPr/>
        </p:nvSpPr>
        <p:spPr>
          <a:xfrm>
            <a:off x="539750" y="5445125"/>
            <a:ext cx="7825740" cy="953135"/>
          </a:xfrm>
          <a:prstGeom prst="rect">
            <a:avLst/>
          </a:prstGeom>
          <a:noFill/>
        </p:spPr>
        <p:txBody>
          <a:bodyPr wrap="square" rtlCol="0" anchor="t">
            <a:spAutoFit/>
          </a:bodyPr>
          <a:p>
            <a:r>
              <a:rPr sz="2800">
                <a:solidFill>
                  <a:schemeClr val="dk1"/>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rPr>
              <a:t>高新技术企业减免税金额=企业应纳税额</a:t>
            </a:r>
            <a:r>
              <a:rPr sz="280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a:t>
            </a:r>
            <a:r>
              <a:rPr sz="2800">
                <a:solidFill>
                  <a:schemeClr val="dk1"/>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rPr>
              <a:t>（非高企</a:t>
            </a:r>
            <a:r>
              <a:rPr sz="280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企业所得税税率-</a:t>
            </a:r>
            <a:r>
              <a:rPr sz="2800">
                <a:solidFill>
                  <a:schemeClr val="dk1"/>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rPr>
              <a:t>高企</a:t>
            </a:r>
            <a:r>
              <a:rPr sz="280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企业所得税税率</a:t>
            </a:r>
            <a:r>
              <a:rPr sz="2800">
                <a:solidFill>
                  <a:schemeClr val="dk1"/>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rPr>
              <a:t>） </a:t>
            </a:r>
            <a:endParaRPr lang="zh-CN" altLang="en-US" sz="2800">
              <a:solidFill>
                <a:schemeClr val="dk1"/>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endParaRPr>
          </a:p>
        </p:txBody>
      </p:sp>
    </p:spTree>
    <p:custDataLst>
      <p:tags r:id="rId4"/>
    </p:custData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
          <p:cNvSpPr txBox="1"/>
          <p:nvPr/>
        </p:nvSpPr>
        <p:spPr>
          <a:xfrm>
            <a:off x="251460" y="188595"/>
            <a:ext cx="8225155" cy="5262245"/>
          </a:xfrm>
          <a:prstGeom prst="rect">
            <a:avLst/>
          </a:prstGeom>
          <a:noFill/>
          <a:ln w="9525">
            <a:noFill/>
          </a:ln>
        </p:spPr>
        <p:txBody>
          <a:bodyPr wrap="square" anchor="t">
            <a:spAutoFit/>
          </a:bodyPr>
          <a:lstStyle/>
          <a:p>
            <a:pPr algn="ctr"/>
            <a:r>
              <a:rPr sz="2400">
                <a:solidFill>
                  <a:schemeClr val="dk1"/>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rPr>
              <a:t> </a:t>
            </a:r>
            <a:r>
              <a:rPr sz="2800">
                <a:solidFill>
                  <a:schemeClr val="dk1"/>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rPr>
              <a:t>   </a:t>
            </a:r>
            <a:endParaRPr sz="2800">
              <a:solidFill>
                <a:schemeClr val="dk1"/>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endParaRPr>
          </a:p>
          <a:p>
            <a:r>
              <a:rPr sz="2800">
                <a:solidFill>
                  <a:schemeClr val="dk1"/>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rPr>
              <a:t>例子：</a:t>
            </a:r>
            <a:endParaRPr sz="2800">
              <a:solidFill>
                <a:schemeClr val="dk1"/>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endParaRPr>
          </a:p>
          <a:p>
            <a:r>
              <a:rPr sz="2800">
                <a:solidFill>
                  <a:schemeClr val="dk1"/>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rPr>
              <a:t>某企业（高企）2020年度</a:t>
            </a:r>
            <a:r>
              <a:rPr sz="2800">
                <a:solidFill>
                  <a:schemeClr val="dk1"/>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rPr>
              <a:t>应纳税所得额为</a:t>
            </a:r>
            <a:r>
              <a:rPr lang="en-US" sz="2800">
                <a:solidFill>
                  <a:srgbClr val="FF0000"/>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rPr>
              <a:t>80</a:t>
            </a:r>
            <a:r>
              <a:rPr sz="2800">
                <a:solidFill>
                  <a:schemeClr val="dk1"/>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rPr>
              <a:t>万</a:t>
            </a:r>
            <a:r>
              <a:rPr sz="2800">
                <a:solidFill>
                  <a:schemeClr val="dk1"/>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rPr>
              <a:t>。</a:t>
            </a:r>
            <a:endParaRPr sz="2800">
              <a:solidFill>
                <a:schemeClr val="dk1"/>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endParaRPr>
          </a:p>
          <a:p>
            <a:r>
              <a:rPr lang="zh-CN" sz="2800">
                <a:solidFill>
                  <a:schemeClr val="dk1"/>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rPr>
              <a:t>①</a:t>
            </a:r>
            <a:r>
              <a:rPr sz="2800">
                <a:solidFill>
                  <a:schemeClr val="dk1"/>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rPr>
              <a:t>假设该企业</a:t>
            </a:r>
            <a:r>
              <a:rPr sz="2800">
                <a:solidFill>
                  <a:srgbClr val="FF0000"/>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rPr>
              <a:t>非高企</a:t>
            </a:r>
            <a:r>
              <a:rPr lang="zh-CN" sz="2800">
                <a:solidFill>
                  <a:schemeClr val="dk1"/>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rPr>
              <a:t>：</a:t>
            </a:r>
            <a:endParaRPr sz="2800">
              <a:solidFill>
                <a:schemeClr val="dk1"/>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endParaRPr>
          </a:p>
          <a:p>
            <a:r>
              <a:rPr sz="2800">
                <a:solidFill>
                  <a:srgbClr val="FF0000"/>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rPr>
              <a:t>企业应纳税额</a:t>
            </a:r>
            <a:r>
              <a:rPr sz="2800">
                <a:solidFill>
                  <a:schemeClr val="dk1"/>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rPr>
              <a:t>=应纳税所得额*非高企企业所得税税率=</a:t>
            </a:r>
            <a:r>
              <a:rPr lang="en-US" sz="2800">
                <a:solidFill>
                  <a:srgbClr val="FF0000"/>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rPr>
              <a:t>80</a:t>
            </a:r>
            <a:r>
              <a:rPr sz="2800">
                <a:solidFill>
                  <a:srgbClr val="FF0000"/>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rPr>
              <a:t>*25%=2</a:t>
            </a:r>
            <a:r>
              <a:rPr lang="en-US" sz="2800">
                <a:solidFill>
                  <a:srgbClr val="FF0000"/>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rPr>
              <a:t>0</a:t>
            </a:r>
            <a:r>
              <a:rPr sz="2800">
                <a:solidFill>
                  <a:schemeClr val="dk1"/>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rPr>
              <a:t>万    </a:t>
            </a:r>
            <a:endParaRPr sz="2800">
              <a:solidFill>
                <a:schemeClr val="dk1"/>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endParaRPr>
          </a:p>
          <a:p>
            <a:r>
              <a:rPr lang="zh-CN" sz="2800">
                <a:solidFill>
                  <a:schemeClr val="dk1"/>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rPr>
              <a:t>②</a:t>
            </a:r>
            <a:r>
              <a:rPr sz="2800">
                <a:solidFill>
                  <a:schemeClr val="dk1"/>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rPr>
              <a:t>如该企业为</a:t>
            </a:r>
            <a:r>
              <a:rPr sz="2800">
                <a:solidFill>
                  <a:srgbClr val="FF0000"/>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rPr>
              <a:t>高企</a:t>
            </a:r>
            <a:r>
              <a:rPr lang="zh-CN" sz="2800">
                <a:solidFill>
                  <a:schemeClr val="dk1"/>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rPr>
              <a:t>：</a:t>
            </a:r>
            <a:r>
              <a:rPr sz="2800">
                <a:solidFill>
                  <a:schemeClr val="dk1"/>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rPr>
              <a:t> </a:t>
            </a:r>
            <a:endParaRPr sz="2800">
              <a:solidFill>
                <a:schemeClr val="dk1"/>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endParaRPr>
          </a:p>
          <a:p>
            <a:r>
              <a:rPr sz="2800">
                <a:solidFill>
                  <a:srgbClr val="FF0000"/>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rPr>
              <a:t>企业应纳税额</a:t>
            </a:r>
            <a:r>
              <a:rPr sz="2800">
                <a:solidFill>
                  <a:schemeClr val="dk1"/>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rPr>
              <a:t>=应纳税所得额*高企企业所得税税率=</a:t>
            </a:r>
            <a:r>
              <a:rPr lang="en-US" sz="2800">
                <a:solidFill>
                  <a:srgbClr val="FF0000"/>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rPr>
              <a:t>80</a:t>
            </a:r>
            <a:r>
              <a:rPr sz="2800">
                <a:solidFill>
                  <a:srgbClr val="FF0000"/>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rPr>
              <a:t>*15%=</a:t>
            </a:r>
            <a:r>
              <a:rPr lang="en-US" sz="2800">
                <a:solidFill>
                  <a:srgbClr val="FF0000"/>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rPr>
              <a:t>12</a:t>
            </a:r>
            <a:r>
              <a:rPr sz="2800">
                <a:solidFill>
                  <a:schemeClr val="dk1"/>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rPr>
              <a:t>万元</a:t>
            </a:r>
            <a:endParaRPr sz="2800">
              <a:solidFill>
                <a:schemeClr val="dk1"/>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endParaRPr>
          </a:p>
          <a:p>
            <a:r>
              <a:rPr sz="2800">
                <a:solidFill>
                  <a:schemeClr val="dk1"/>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rPr>
              <a:t>高新技术企业减免税金额=</a:t>
            </a:r>
            <a:r>
              <a:rPr sz="2800">
                <a:solidFill>
                  <a:srgbClr val="FF0000"/>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rPr>
              <a:t>2</a:t>
            </a:r>
            <a:r>
              <a:rPr lang="en-US" sz="2800">
                <a:solidFill>
                  <a:srgbClr val="FF0000"/>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rPr>
              <a:t>0</a:t>
            </a:r>
            <a:r>
              <a:rPr sz="2800">
                <a:solidFill>
                  <a:srgbClr val="FF0000"/>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rPr>
              <a:t>-1</a:t>
            </a:r>
            <a:r>
              <a:rPr lang="en-US" sz="2800">
                <a:solidFill>
                  <a:srgbClr val="FF0000"/>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rPr>
              <a:t>2</a:t>
            </a:r>
            <a:r>
              <a:rPr sz="2800">
                <a:solidFill>
                  <a:srgbClr val="FF0000"/>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rPr>
              <a:t>=</a:t>
            </a:r>
            <a:r>
              <a:rPr lang="en-US" sz="2800">
                <a:solidFill>
                  <a:srgbClr val="FF0000"/>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rPr>
              <a:t>8</a:t>
            </a:r>
            <a:r>
              <a:rPr sz="2800">
                <a:solidFill>
                  <a:schemeClr val="dk1"/>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rPr>
              <a:t>万元 </a:t>
            </a:r>
            <a:endParaRPr sz="2800">
              <a:solidFill>
                <a:schemeClr val="dk1"/>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endParaRPr>
          </a:p>
          <a:p>
            <a:r>
              <a:rPr lang="en-US" sz="2800">
                <a:solidFill>
                  <a:schemeClr val="dk1"/>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rPr>
              <a:t>              </a:t>
            </a:r>
            <a:r>
              <a:rPr sz="2800">
                <a:solidFill>
                  <a:schemeClr val="dk1"/>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rPr>
              <a:t>或者</a:t>
            </a:r>
            <a:endParaRPr sz="2800">
              <a:solidFill>
                <a:schemeClr val="dk1"/>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endParaRPr>
          </a:p>
          <a:p>
            <a:r>
              <a:rPr sz="2800">
                <a:solidFill>
                  <a:schemeClr val="dk1"/>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rPr>
              <a:t>高新技术企业减免税金额=</a:t>
            </a:r>
            <a:r>
              <a:rPr lang="en-US" sz="2800">
                <a:solidFill>
                  <a:srgbClr val="FF0000"/>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rPr>
              <a:t>80</a:t>
            </a:r>
            <a:r>
              <a:rPr sz="2800">
                <a:solidFill>
                  <a:srgbClr val="FF0000"/>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rPr>
              <a:t>*（25%-15%）=</a:t>
            </a:r>
            <a:r>
              <a:rPr lang="en-US" sz="2800">
                <a:solidFill>
                  <a:srgbClr val="FF0000"/>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rPr>
              <a:t>8</a:t>
            </a:r>
            <a:r>
              <a:rPr sz="2800">
                <a:solidFill>
                  <a:schemeClr val="dk1"/>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rPr>
              <a:t>万元</a:t>
            </a:r>
            <a:endParaRPr sz="2800">
              <a:solidFill>
                <a:schemeClr val="dk1"/>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endParaRPr>
          </a:p>
        </p:txBody>
      </p:sp>
    </p:spTree>
    <p:custDataLst>
      <p:tags r:id="rId1"/>
    </p:custData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pic>
        <p:nvPicPr>
          <p:cNvPr id="4" name="图片 3" descr="1"/>
          <p:cNvPicPr>
            <a:picLocks noChangeAspect="1"/>
          </p:cNvPicPr>
          <p:nvPr/>
        </p:nvPicPr>
        <p:blipFill>
          <a:blip r:embed="rId2"/>
          <a:stretch>
            <a:fillRect/>
          </a:stretch>
        </p:blipFill>
        <p:spPr>
          <a:xfrm>
            <a:off x="827405" y="548640"/>
            <a:ext cx="6125845" cy="2830830"/>
          </a:xfrm>
          <a:prstGeom prst="rect">
            <a:avLst/>
          </a:prstGeom>
          <a:solidFill>
            <a:schemeClr val="bg2"/>
          </a:solidFill>
        </p:spPr>
      </p:pic>
      <p:cxnSp>
        <p:nvCxnSpPr>
          <p:cNvPr id="5" name="直接连接符 4"/>
          <p:cNvCxnSpPr/>
          <p:nvPr/>
        </p:nvCxnSpPr>
        <p:spPr>
          <a:xfrm>
            <a:off x="1187450" y="1341120"/>
            <a:ext cx="1758950"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custDataLst>
              <p:tags r:id="rId3"/>
            </p:custDataLst>
          </p:nvPr>
        </p:nvSpPr>
        <p:spPr>
          <a:xfrm>
            <a:off x="608330" y="3551555"/>
            <a:ext cx="8280400" cy="2676525"/>
          </a:xfrm>
          <a:prstGeom prst="rect">
            <a:avLst/>
          </a:prstGeom>
          <a:noFill/>
        </p:spPr>
        <p:txBody>
          <a:bodyPr wrap="square" rtlCol="0" anchor="t">
            <a:spAutoFit/>
          </a:bodyPr>
          <a:lstStyle/>
          <a:p>
            <a:r>
              <a:rPr lang="zh-CN" altLang="en-US" sz="2800">
                <a:solidFill>
                  <a:schemeClr val="dk1"/>
                </a:solidFill>
                <a:latin typeface="隶书" panose="02010509060101010101" pitchFamily="49" charset="-122"/>
                <a:ea typeface="隶书" panose="02010509060101010101" pitchFamily="49" charset="-122"/>
                <a:cs typeface="隶书" panose="02010509060101010101" pitchFamily="49" charset="-122"/>
              </a:rPr>
              <a:t>期末机构数（22）  指报告期末企业在境内自办的研究开发机构数量。企业办研究开发机构指企业自办（或与外单位合办），管理上同生产系统相对独立（或单独核算）的专门研究开发活动机构，如企业办的技术中心、研究院所、开发中心、开发部、实验室、中试车间、试验基地等。</a:t>
            </a:r>
            <a:endParaRPr lang="zh-CN" altLang="en-US" sz="2800">
              <a:solidFill>
                <a:schemeClr val="dk1"/>
              </a:solidFill>
              <a:latin typeface="隶书" panose="02010509060101010101" pitchFamily="49" charset="-122"/>
              <a:ea typeface="隶书" panose="02010509060101010101" pitchFamily="49" charset="-122"/>
              <a:cs typeface="隶书" panose="02010509060101010101" pitchFamily="49" charset="-122"/>
            </a:endParaRPr>
          </a:p>
        </p:txBody>
      </p:sp>
    </p:spTree>
    <p:custDataLst>
      <p:tags r:id="rId4"/>
    </p:custData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4" name="文本框 3"/>
          <p:cNvSpPr txBox="1"/>
          <p:nvPr>
            <p:custDataLst>
              <p:tags r:id="rId2"/>
            </p:custDataLst>
          </p:nvPr>
        </p:nvSpPr>
        <p:spPr>
          <a:xfrm>
            <a:off x="1073150" y="947420"/>
            <a:ext cx="7773035" cy="5015865"/>
          </a:xfrm>
          <a:prstGeom prst="rect">
            <a:avLst/>
          </a:prstGeom>
          <a:noFill/>
        </p:spPr>
        <p:txBody>
          <a:bodyPr wrap="square" rtlCol="0" anchor="t">
            <a:spAutoFit/>
          </a:bodyPr>
          <a:lstStyle/>
          <a:p>
            <a:r>
              <a:rPr lang="zh-CN" altLang="en-US" sz="3200">
                <a:solidFill>
                  <a:schemeClr val="dk1"/>
                </a:solidFill>
                <a:latin typeface="隶书" panose="02010509060101010101" pitchFamily="49" charset="-122"/>
                <a:ea typeface="隶书" panose="02010509060101010101" pitchFamily="49" charset="-122"/>
                <a:cs typeface="隶书" panose="02010509060101010101" pitchFamily="49" charset="-122"/>
              </a:rPr>
              <a:t>注意：</a:t>
            </a:r>
            <a:endParaRPr lang="en-US" altLang="zh-CN" sz="3200">
              <a:solidFill>
                <a:schemeClr val="dk1"/>
              </a:solidFill>
              <a:latin typeface="隶书" panose="02010509060101010101" pitchFamily="49" charset="-122"/>
              <a:ea typeface="隶书" panose="02010509060101010101" pitchFamily="49" charset="-122"/>
              <a:cs typeface="隶书" panose="02010509060101010101" pitchFamily="49" charset="-122"/>
            </a:endParaRPr>
          </a:p>
          <a:p>
            <a:r>
              <a:rPr lang="en-US" altLang="zh-CN" sz="3200">
                <a:solidFill>
                  <a:schemeClr val="dk1"/>
                </a:solidFill>
                <a:latin typeface="隶书" panose="02010509060101010101" pitchFamily="49" charset="-122"/>
                <a:ea typeface="隶书" panose="02010509060101010101" pitchFamily="49" charset="-122"/>
                <a:cs typeface="隶书" panose="02010509060101010101" pitchFamily="49" charset="-122"/>
              </a:rPr>
              <a:t>1.</a:t>
            </a:r>
            <a:r>
              <a:rPr lang="zh-CN" altLang="en-US" sz="3200">
                <a:solidFill>
                  <a:schemeClr val="dk1"/>
                </a:solidFill>
                <a:latin typeface="隶书" panose="02010509060101010101" pitchFamily="49" charset="-122"/>
                <a:ea typeface="隶书" panose="02010509060101010101" pitchFamily="49" charset="-122"/>
                <a:cs typeface="隶书" panose="02010509060101010101" pitchFamily="49" charset="-122"/>
              </a:rPr>
              <a:t>企业办研究开发活动机构经过资源整合，同一机构被国家或省级有关部门认定为不同名称技术创新平台的，应按一个机构填报。</a:t>
            </a:r>
            <a:endParaRPr lang="zh-CN" altLang="en-US" sz="3200">
              <a:solidFill>
                <a:schemeClr val="dk1"/>
              </a:solidFill>
              <a:latin typeface="隶书" panose="02010509060101010101" pitchFamily="49" charset="-122"/>
              <a:ea typeface="隶书" panose="02010509060101010101" pitchFamily="49" charset="-122"/>
              <a:cs typeface="隶书" panose="02010509060101010101" pitchFamily="49" charset="-122"/>
            </a:endParaRPr>
          </a:p>
          <a:p>
            <a:endParaRPr lang="zh-CN" altLang="en-US" sz="3200">
              <a:solidFill>
                <a:schemeClr val="dk1"/>
              </a:solidFill>
              <a:latin typeface="隶书" panose="02010509060101010101" pitchFamily="49" charset="-122"/>
              <a:ea typeface="隶书" panose="02010509060101010101" pitchFamily="49" charset="-122"/>
              <a:cs typeface="隶书" panose="02010509060101010101" pitchFamily="49" charset="-122"/>
            </a:endParaRPr>
          </a:p>
          <a:p>
            <a:r>
              <a:rPr lang="en-US" altLang="zh-CN" sz="3200">
                <a:solidFill>
                  <a:schemeClr val="dk1"/>
                </a:solidFill>
                <a:latin typeface="隶书" panose="02010509060101010101" pitchFamily="49" charset="-122"/>
                <a:ea typeface="隶书" panose="02010509060101010101" pitchFamily="49" charset="-122"/>
                <a:cs typeface="隶书" panose="02010509060101010101" pitchFamily="49" charset="-122"/>
              </a:rPr>
              <a:t>2.</a:t>
            </a:r>
            <a:r>
              <a:rPr lang="zh-CN" altLang="en-US" sz="3200">
                <a:solidFill>
                  <a:schemeClr val="dk1"/>
                </a:solidFill>
                <a:latin typeface="隶书" panose="02010509060101010101" pitchFamily="49" charset="-122"/>
                <a:ea typeface="隶书" panose="02010509060101010101" pitchFamily="49" charset="-122"/>
                <a:cs typeface="隶书" panose="02010509060101010101" pitchFamily="49" charset="-122"/>
              </a:rPr>
              <a:t>与外单位合办的研究开发活动机构若主要由本企业出资兴办，则由本企业统计，否则应由合办方统计。</a:t>
            </a:r>
            <a:endParaRPr lang="zh-CN" altLang="en-US" sz="3200">
              <a:solidFill>
                <a:schemeClr val="dk1"/>
              </a:solidFill>
              <a:latin typeface="隶书" panose="02010509060101010101" pitchFamily="49" charset="-122"/>
              <a:ea typeface="隶书" panose="02010509060101010101" pitchFamily="49" charset="-122"/>
              <a:cs typeface="隶书" panose="02010509060101010101" pitchFamily="49" charset="-122"/>
            </a:endParaRPr>
          </a:p>
          <a:p>
            <a:endParaRPr lang="zh-CN" altLang="en-US" sz="3200">
              <a:solidFill>
                <a:schemeClr val="dk1"/>
              </a:solidFill>
              <a:latin typeface="隶书" panose="02010509060101010101" pitchFamily="49" charset="-122"/>
              <a:ea typeface="隶书" panose="02010509060101010101" pitchFamily="49" charset="-122"/>
              <a:cs typeface="隶书" panose="02010509060101010101" pitchFamily="49" charset="-122"/>
            </a:endParaRPr>
          </a:p>
        </p:txBody>
      </p:sp>
    </p:spTree>
    <p:custDataLst>
      <p:tags r:id="rId3"/>
    </p:custData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4" name="文本框 3"/>
          <p:cNvSpPr txBox="1"/>
          <p:nvPr>
            <p:custDataLst>
              <p:tags r:id="rId2"/>
            </p:custDataLst>
          </p:nvPr>
        </p:nvSpPr>
        <p:spPr>
          <a:xfrm>
            <a:off x="1073150" y="947420"/>
            <a:ext cx="7773035" cy="4523105"/>
          </a:xfrm>
          <a:prstGeom prst="rect">
            <a:avLst/>
          </a:prstGeom>
          <a:noFill/>
        </p:spPr>
        <p:txBody>
          <a:bodyPr wrap="square" rtlCol="0" anchor="t">
            <a:spAutoFit/>
          </a:bodyPr>
          <a:lstStyle/>
          <a:p>
            <a:r>
              <a:rPr lang="en-US" altLang="zh-CN" sz="3200">
                <a:solidFill>
                  <a:schemeClr val="dk1"/>
                </a:solidFill>
                <a:latin typeface="隶书" panose="02010509060101010101" pitchFamily="49" charset="-122"/>
                <a:ea typeface="隶书" panose="02010509060101010101" pitchFamily="49" charset="-122"/>
                <a:cs typeface="隶书" panose="02010509060101010101" pitchFamily="49" charset="-122"/>
              </a:rPr>
              <a:t>3.</a:t>
            </a:r>
            <a:r>
              <a:rPr lang="zh-CN" altLang="en-US" sz="3200">
                <a:solidFill>
                  <a:schemeClr val="dk1"/>
                </a:solidFill>
                <a:latin typeface="隶书" panose="02010509060101010101" pitchFamily="49" charset="-122"/>
                <a:ea typeface="隶书" panose="02010509060101010101" pitchFamily="49" charset="-122"/>
                <a:cs typeface="隶书" panose="02010509060101010101" pitchFamily="49" charset="-122"/>
              </a:rPr>
              <a:t>企业研究开发管理职能处（科）室（如科研处、技术科等）一般不统计在内；若科研处、技术科等同时挂有研究开发活动机构的牌子，视其报告期内主要工作任务而定，主要任务是从事研究开发活动的可以统计，否则不予统计。</a:t>
            </a:r>
            <a:endParaRPr lang="zh-CN" altLang="en-US" sz="3200">
              <a:solidFill>
                <a:schemeClr val="dk1"/>
              </a:solidFill>
              <a:latin typeface="隶书" panose="02010509060101010101" pitchFamily="49" charset="-122"/>
              <a:ea typeface="隶书" panose="02010509060101010101" pitchFamily="49" charset="-122"/>
              <a:cs typeface="隶书" panose="02010509060101010101" pitchFamily="49" charset="-122"/>
            </a:endParaRPr>
          </a:p>
          <a:p>
            <a:endParaRPr lang="zh-CN" altLang="en-US" sz="3200">
              <a:solidFill>
                <a:schemeClr val="dk1"/>
              </a:solidFill>
              <a:latin typeface="隶书" panose="02010509060101010101" pitchFamily="49" charset="-122"/>
              <a:ea typeface="隶书" panose="02010509060101010101" pitchFamily="49" charset="-122"/>
              <a:cs typeface="隶书" panose="02010509060101010101" pitchFamily="49" charset="-122"/>
            </a:endParaRPr>
          </a:p>
          <a:p>
            <a:r>
              <a:rPr lang="en-US" altLang="zh-CN" sz="3200">
                <a:solidFill>
                  <a:schemeClr val="dk1"/>
                </a:solidFill>
                <a:latin typeface="隶书" panose="02010509060101010101" pitchFamily="49" charset="-122"/>
                <a:ea typeface="隶书" panose="02010509060101010101" pitchFamily="49" charset="-122"/>
                <a:cs typeface="隶书" panose="02010509060101010101" pitchFamily="49" charset="-122"/>
              </a:rPr>
              <a:t>4.</a:t>
            </a:r>
            <a:r>
              <a:rPr lang="zh-CN" altLang="en-US" sz="3200">
                <a:solidFill>
                  <a:schemeClr val="dk1"/>
                </a:solidFill>
                <a:latin typeface="隶书" panose="02010509060101010101" pitchFamily="49" charset="-122"/>
                <a:ea typeface="隶书" panose="02010509060101010101" pitchFamily="49" charset="-122"/>
                <a:cs typeface="隶书" panose="02010509060101010101" pitchFamily="49" charset="-122"/>
              </a:rPr>
              <a:t>本指标不含企业在国外或港澳台设立的研究开发活动机构数。</a:t>
            </a:r>
            <a:endParaRPr lang="zh-CN" altLang="en-US" sz="3200">
              <a:solidFill>
                <a:schemeClr val="dk1"/>
              </a:solidFill>
              <a:latin typeface="隶书" panose="02010509060101010101" pitchFamily="49" charset="-122"/>
              <a:ea typeface="隶书" panose="02010509060101010101" pitchFamily="49" charset="-122"/>
              <a:cs typeface="隶书" panose="02010509060101010101" pitchFamily="49" charset="-122"/>
            </a:endParaRPr>
          </a:p>
        </p:txBody>
      </p:sp>
    </p:spTree>
    <p:custDataLst>
      <p:tags r:id="rId3"/>
    </p:custData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pic>
        <p:nvPicPr>
          <p:cNvPr id="3" name="图片 2" descr="1"/>
          <p:cNvPicPr>
            <a:picLocks noChangeAspect="1"/>
          </p:cNvPicPr>
          <p:nvPr/>
        </p:nvPicPr>
        <p:blipFill>
          <a:blip r:embed="rId2"/>
          <a:stretch>
            <a:fillRect/>
          </a:stretch>
        </p:blipFill>
        <p:spPr>
          <a:xfrm>
            <a:off x="683895" y="644525"/>
            <a:ext cx="7465060" cy="3449955"/>
          </a:xfrm>
          <a:prstGeom prst="rect">
            <a:avLst/>
          </a:prstGeom>
          <a:solidFill>
            <a:schemeClr val="bg2"/>
          </a:solidFill>
        </p:spPr>
      </p:pic>
      <p:cxnSp>
        <p:nvCxnSpPr>
          <p:cNvPr id="5" name="直接连接符 4"/>
          <p:cNvCxnSpPr/>
          <p:nvPr/>
        </p:nvCxnSpPr>
        <p:spPr>
          <a:xfrm>
            <a:off x="1131570" y="1628775"/>
            <a:ext cx="1758950"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1131570" y="2132965"/>
            <a:ext cx="2559050"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187450" y="3501390"/>
            <a:ext cx="2559050"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187450" y="4004628"/>
            <a:ext cx="2740025"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11"/>
          <p:cNvSpPr txBox="1"/>
          <p:nvPr/>
        </p:nvSpPr>
        <p:spPr>
          <a:xfrm>
            <a:off x="1131570" y="4739640"/>
            <a:ext cx="7472680" cy="1076325"/>
          </a:xfrm>
          <a:prstGeom prst="rect">
            <a:avLst/>
          </a:prstGeom>
          <a:noFill/>
          <a:ln w="9525">
            <a:noFill/>
          </a:ln>
        </p:spPr>
        <p:txBody>
          <a:bodyPr wrap="square" anchor="t">
            <a:spAutoFit/>
          </a:bodyPr>
          <a:lstStyle/>
          <a:p>
            <a:r>
              <a:rPr lang="zh-CN" altLang="en-US" sz="3200" dirty="0">
                <a:solidFill>
                  <a:schemeClr val="tx1"/>
                </a:solidFill>
                <a:latin typeface="隶书" panose="02010509060101010101" pitchFamily="49" charset="-122"/>
                <a:ea typeface="隶书" panose="02010509060101010101" pitchFamily="49" charset="-122"/>
                <a:cs typeface="隶书" panose="02010509060101010101" pitchFamily="49" charset="-122"/>
              </a:rPr>
              <a:t>若存在研发机构，则人员、费用期末仪器和设备原价</a:t>
            </a:r>
            <a:r>
              <a:rPr lang="zh-CN" altLang="en-US" sz="3200" dirty="0">
                <a:solidFill>
                  <a:srgbClr val="FF0000"/>
                </a:solidFill>
                <a:latin typeface="隶书" panose="02010509060101010101" pitchFamily="49" charset="-122"/>
                <a:ea typeface="隶书" panose="02010509060101010101" pitchFamily="49" charset="-122"/>
                <a:cs typeface="隶书" panose="02010509060101010101" pitchFamily="49" charset="-122"/>
              </a:rPr>
              <a:t>一般</a:t>
            </a:r>
            <a:r>
              <a:rPr lang="zh-CN" altLang="en-US" sz="3200" dirty="0">
                <a:solidFill>
                  <a:schemeClr val="tx1"/>
                </a:solidFill>
                <a:latin typeface="隶书" panose="02010509060101010101" pitchFamily="49" charset="-122"/>
                <a:ea typeface="隶书" panose="02010509060101010101" pitchFamily="49" charset="-122"/>
                <a:cs typeface="隶书" panose="02010509060101010101" pitchFamily="49" charset="-122"/>
              </a:rPr>
              <a:t>大于</a:t>
            </a:r>
            <a:r>
              <a:rPr lang="en-US" altLang="zh-CN" sz="3200" dirty="0">
                <a:solidFill>
                  <a:schemeClr val="tx1"/>
                </a:solidFill>
                <a:latin typeface="隶书" panose="02010509060101010101" pitchFamily="49" charset="-122"/>
                <a:ea typeface="隶书" panose="02010509060101010101" pitchFamily="49" charset="-122"/>
                <a:cs typeface="隶书" panose="02010509060101010101" pitchFamily="49" charset="-122"/>
              </a:rPr>
              <a:t>0</a:t>
            </a:r>
            <a:endParaRPr lang="en-US" altLang="zh-CN" sz="3200" dirty="0">
              <a:solidFill>
                <a:schemeClr val="tx1"/>
              </a:solidFill>
              <a:latin typeface="隶书" panose="02010509060101010101" pitchFamily="49" charset="-122"/>
              <a:ea typeface="隶书" panose="02010509060101010101" pitchFamily="49" charset="-122"/>
              <a:cs typeface="隶书" panose="02010509060101010101" pitchFamily="49"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827405" y="332740"/>
            <a:ext cx="5463540" cy="5374005"/>
          </a:xfrm>
          <a:prstGeom prst="rect">
            <a:avLst/>
          </a:prstGeom>
        </p:spPr>
      </p:pic>
      <p:sp>
        <p:nvSpPr>
          <p:cNvPr id="6" name="椭圆 5"/>
          <p:cNvSpPr/>
          <p:nvPr>
            <p:custDataLst>
              <p:tags r:id="rId3"/>
            </p:custDataLst>
          </p:nvPr>
        </p:nvSpPr>
        <p:spPr>
          <a:xfrm>
            <a:off x="1102995" y="3501390"/>
            <a:ext cx="433388" cy="433388"/>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隶书" panose="02010509060101010101" pitchFamily="49" charset="-122"/>
              <a:ea typeface="隶书" panose="02010509060101010101" pitchFamily="49" charset="-122"/>
              <a:cs typeface="+mn-cs"/>
            </a:endParaRPr>
          </a:p>
        </p:txBody>
      </p:sp>
      <p:sp>
        <p:nvSpPr>
          <p:cNvPr id="38915" name="TextBox 6"/>
          <p:cNvSpPr txBox="1"/>
          <p:nvPr/>
        </p:nvSpPr>
        <p:spPr>
          <a:xfrm>
            <a:off x="1102995" y="5876925"/>
            <a:ext cx="7452995" cy="583565"/>
          </a:xfrm>
          <a:prstGeom prst="rect">
            <a:avLst/>
          </a:prstGeom>
          <a:noFill/>
          <a:ln w="9525">
            <a:noFill/>
          </a:ln>
        </p:spPr>
        <p:txBody>
          <a:bodyPr wrap="square" anchor="t">
            <a:spAutoFit/>
          </a:bodyPr>
          <a:lstStyle/>
          <a:p>
            <a:r>
              <a:rPr lang="zh-CN" altLang="en-US" sz="3200" dirty="0">
                <a:solidFill>
                  <a:schemeClr val="tx1"/>
                </a:solidFill>
                <a:latin typeface="隶书" panose="02010509060101010101" pitchFamily="49" charset="-122"/>
                <a:ea typeface="隶书" panose="02010509060101010101" pitchFamily="49" charset="-122"/>
                <a:cs typeface="隶书" panose="02010509060101010101" pitchFamily="49" charset="-122"/>
              </a:rPr>
              <a:t>带“</a:t>
            </a:r>
            <a:r>
              <a:rPr lang="en-US" altLang="zh-CN" sz="3200" dirty="0">
                <a:solidFill>
                  <a:schemeClr val="tx1"/>
                </a:solidFill>
                <a:latin typeface="隶书" panose="02010509060101010101" pitchFamily="49" charset="-122"/>
                <a:ea typeface="隶书" panose="02010509060101010101" pitchFamily="49" charset="-122"/>
                <a:cs typeface="隶书" panose="02010509060101010101" pitchFamily="49" charset="-122"/>
              </a:rPr>
              <a:t>※</a:t>
            </a:r>
            <a:r>
              <a:rPr lang="zh-CN" altLang="en-US" sz="3200" dirty="0">
                <a:solidFill>
                  <a:schemeClr val="tx1"/>
                </a:solidFill>
                <a:latin typeface="隶书" panose="02010509060101010101" pitchFamily="49" charset="-122"/>
                <a:ea typeface="隶书" panose="02010509060101010101" pitchFamily="49" charset="-122"/>
                <a:cs typeface="隶书" panose="02010509060101010101" pitchFamily="49" charset="-122"/>
              </a:rPr>
              <a:t>”指标限工业企业填报</a:t>
            </a:r>
            <a:endParaRPr lang="zh-CN" altLang="en-US" sz="3200" dirty="0">
              <a:solidFill>
                <a:schemeClr val="tx1"/>
              </a:solidFill>
              <a:latin typeface="隶书" panose="02010509060101010101" pitchFamily="49" charset="-122"/>
              <a:ea typeface="隶书" panose="02010509060101010101" pitchFamily="49" charset="-122"/>
              <a:cs typeface="隶书" panose="02010509060101010101" pitchFamily="49" charset="-122"/>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10241" name="Rectangle 3"/>
          <p:cNvSpPr txBox="1"/>
          <p:nvPr/>
        </p:nvSpPr>
        <p:spPr>
          <a:xfrm>
            <a:off x="899160" y="1268730"/>
            <a:ext cx="7903210" cy="4526280"/>
          </a:xfrm>
          <a:prstGeom prst="rect">
            <a:avLst/>
          </a:prstGeom>
          <a:noFill/>
          <a:ln w="9525">
            <a:noFill/>
          </a:ln>
        </p:spPr>
        <p:txBody>
          <a:bodyPr anchor="t"/>
          <a:lstStyle/>
          <a:p>
            <a:pPr algn="ctr">
              <a:lnSpc>
                <a:spcPct val="150000"/>
              </a:lnSpc>
            </a:pPr>
            <a:r>
              <a:rPr lang="zh-CN" altLang="en-US" sz="2800" b="1" dirty="0">
                <a:solidFill>
                  <a:schemeClr val="dk1"/>
                </a:solidFill>
                <a:latin typeface="隶书" panose="02010509060101010101" pitchFamily="49" charset="-122"/>
                <a:ea typeface="隶书" panose="02010509060101010101" pitchFamily="49" charset="-122"/>
                <a:cs typeface="隶书" panose="02010509060101010101" pitchFamily="49" charset="-122"/>
              </a:rPr>
              <a:t>研究开发</a:t>
            </a:r>
            <a:endParaRPr lang="en-US" altLang="zh-CN" sz="3600" b="1" dirty="0">
              <a:solidFill>
                <a:schemeClr val="dk1"/>
              </a:solidFill>
              <a:latin typeface="隶书" panose="02010509060101010101" pitchFamily="49" charset="-122"/>
              <a:ea typeface="隶书" panose="02010509060101010101" pitchFamily="49" charset="-122"/>
              <a:cs typeface="隶书" panose="02010509060101010101" pitchFamily="49" charset="-122"/>
            </a:endParaRPr>
          </a:p>
          <a:p>
            <a:pPr>
              <a:lnSpc>
                <a:spcPct val="150000"/>
              </a:lnSpc>
            </a:pPr>
            <a:r>
              <a:rPr lang="zh-CN" altLang="en-US" sz="2800" b="1" dirty="0">
                <a:solidFill>
                  <a:schemeClr val="dk1"/>
                </a:solidFill>
                <a:latin typeface="隶书" panose="02010509060101010101" pitchFamily="49" charset="-122"/>
                <a:ea typeface="隶书" panose="02010509060101010101" pitchFamily="49" charset="-122"/>
                <a:cs typeface="隶书" panose="02010509060101010101" pitchFamily="49" charset="-122"/>
              </a:rPr>
              <a:t>根据企业相关会计准则规定，</a:t>
            </a:r>
            <a:r>
              <a:rPr lang="zh-CN" altLang="en-US" sz="2800" b="1" dirty="0">
                <a:solidFill>
                  <a:srgbClr val="FF0000"/>
                </a:solidFill>
                <a:latin typeface="隶书" panose="02010509060101010101" pitchFamily="49" charset="-122"/>
                <a:ea typeface="隶书" panose="02010509060101010101" pitchFamily="49" charset="-122"/>
                <a:cs typeface="隶书" panose="02010509060101010101" pitchFamily="49" charset="-122"/>
              </a:rPr>
              <a:t>研究</a:t>
            </a:r>
            <a:r>
              <a:rPr lang="zh-CN" altLang="en-US" sz="2800" b="1" dirty="0">
                <a:solidFill>
                  <a:schemeClr val="dk1"/>
                </a:solidFill>
                <a:latin typeface="隶书" panose="02010509060101010101" pitchFamily="49" charset="-122"/>
                <a:ea typeface="隶书" panose="02010509060101010101" pitchFamily="49" charset="-122"/>
                <a:cs typeface="隶书" panose="02010509060101010101" pitchFamily="49" charset="-122"/>
              </a:rPr>
              <a:t>是指为获取并理解新的科学或技术知识而进行的独创性的有计划调查。</a:t>
            </a:r>
            <a:r>
              <a:rPr lang="zh-CN" altLang="en-US" sz="2800" b="1" dirty="0">
                <a:solidFill>
                  <a:srgbClr val="FF0000"/>
                </a:solidFill>
                <a:latin typeface="隶书" panose="02010509060101010101" pitchFamily="49" charset="-122"/>
                <a:ea typeface="隶书" panose="02010509060101010101" pitchFamily="49" charset="-122"/>
                <a:cs typeface="隶书" panose="02010509060101010101" pitchFamily="49" charset="-122"/>
              </a:rPr>
              <a:t>开发</a:t>
            </a:r>
            <a:r>
              <a:rPr lang="zh-CN" altLang="en-US" sz="2800" b="1" dirty="0">
                <a:solidFill>
                  <a:schemeClr val="dk1"/>
                </a:solidFill>
                <a:latin typeface="隶书" panose="02010509060101010101" pitchFamily="49" charset="-122"/>
                <a:ea typeface="隶书" panose="02010509060101010101" pitchFamily="49" charset="-122"/>
                <a:cs typeface="隶书" panose="02010509060101010101" pitchFamily="49" charset="-122"/>
              </a:rPr>
              <a:t>是指在进行商业性生产或使用前，将研究成果或其他知识应用于某项计划或设计，以生产出新的或具有实质性改进的材料、装置、产品等。</a:t>
            </a:r>
            <a:endParaRPr lang="zh-CN" altLang="en-US" sz="2800" b="1" dirty="0">
              <a:solidFill>
                <a:schemeClr val="dk1"/>
              </a:solidFill>
              <a:latin typeface="隶书" panose="02010509060101010101" pitchFamily="49" charset="-122"/>
              <a:ea typeface="隶书" panose="02010509060101010101" pitchFamily="49" charset="-122"/>
              <a:cs typeface="隶书" panose="02010509060101010101" pitchFamily="49" charset="-122"/>
            </a:endParaRPr>
          </a:p>
        </p:txBody>
      </p:sp>
      <p:sp>
        <p:nvSpPr>
          <p:cNvPr id="10242" name="文本框 1"/>
          <p:cNvSpPr txBox="1"/>
          <p:nvPr/>
        </p:nvSpPr>
        <p:spPr>
          <a:xfrm>
            <a:off x="1043147" y="548640"/>
            <a:ext cx="4265930" cy="583565"/>
          </a:xfrm>
          <a:prstGeom prst="rect">
            <a:avLst/>
          </a:prstGeom>
          <a:noFill/>
          <a:ln w="9525">
            <a:noFill/>
          </a:ln>
        </p:spPr>
        <p:txBody>
          <a:bodyPr wrap="none" anchor="t">
            <a:spAutoFit/>
          </a:bodyPr>
          <a:lstStyle/>
          <a:p>
            <a:pPr algn="ctr"/>
            <a:r>
              <a:rPr lang="zh-CN" altLang="en-US" sz="3200" b="1">
                <a:solidFill>
                  <a:schemeClr val="tx1"/>
                </a:solidFill>
                <a:latin typeface="隶书" panose="02010509060101010101" pitchFamily="49" charset="-122"/>
                <a:ea typeface="隶书" panose="02010509060101010101" pitchFamily="49" charset="-122"/>
              </a:rPr>
              <a:t>（三）研究开发的定义</a:t>
            </a:r>
            <a:endParaRPr lang="zh-CN" altLang="en-US" sz="3200" b="1">
              <a:solidFill>
                <a:schemeClr val="tx1"/>
              </a:solidFill>
              <a:latin typeface="隶书" panose="02010509060101010101" pitchFamily="49" charset="-122"/>
              <a:ea typeface="隶书" panose="02010509060101010101" pitchFamily="49" charset="-122"/>
            </a:endParaRPr>
          </a:p>
        </p:txBody>
      </p:sp>
    </p:spTree>
    <p:custDataLst>
      <p:tags r:id="rId2"/>
    </p:custData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95605" y="1412875"/>
            <a:ext cx="8395335" cy="3969385"/>
          </a:xfrm>
          <a:prstGeom prst="rect">
            <a:avLst/>
          </a:prstGeom>
          <a:noFill/>
        </p:spPr>
        <p:txBody>
          <a:bodyPr wrap="square" rtlCol="0" anchor="t">
            <a:spAutoFit/>
          </a:bodyPr>
          <a:p>
            <a:pPr marR="0" lvl="0" algn="just" defTabSz="914400" rtl="0" eaLnBrk="0" fontAlgn="base" latinLnBrk="0" hangingPunct="0">
              <a:spcBef>
                <a:spcPct val="0"/>
              </a:spcBef>
              <a:spcAft>
                <a:spcPct val="0"/>
              </a:spcAft>
              <a:buClrTx/>
              <a:buSzTx/>
              <a:buFontTx/>
              <a:buNone/>
              <a:defRPr/>
            </a:pPr>
            <a:r>
              <a:rPr lang="zh-CN" altLang="en-US" spc="150" dirty="0">
                <a:solidFill>
                  <a:srgbClr val="FF0000"/>
                </a:solidFill>
                <a:uFillTx/>
                <a:latin typeface="隶书" panose="02010509060101010101" pitchFamily="49" charset="-122"/>
                <a:ea typeface="隶书" panose="02010509060101010101" pitchFamily="49" charset="-122"/>
                <a:cs typeface="隶书" panose="02010509060101010101" pitchFamily="49" charset="-122"/>
                <a:sym typeface="+mn-ea"/>
              </a:rPr>
              <a:t>当年专利申请数</a:t>
            </a:r>
            <a:r>
              <a:rPr lang="zh-CN" altLang="en-US" spc="150" dirty="0">
                <a:solidFill>
                  <a:schemeClr val="dk1"/>
                </a:solidFill>
                <a:uFillTx/>
                <a:latin typeface="隶书" panose="02010509060101010101" pitchFamily="49" charset="-122"/>
                <a:ea typeface="隶书" panose="02010509060101010101" pitchFamily="49" charset="-122"/>
                <a:cs typeface="隶书" panose="02010509060101010101" pitchFamily="49" charset="-122"/>
                <a:sym typeface="+mn-ea"/>
              </a:rPr>
              <a:t>：指报告期内企业作为</a:t>
            </a:r>
            <a:r>
              <a:rPr lang="zh-CN" altLang="en-US" spc="150" dirty="0">
                <a:solidFill>
                  <a:srgbClr val="FF0000"/>
                </a:solidFill>
                <a:uFillTx/>
                <a:latin typeface="隶书" panose="02010509060101010101" pitchFamily="49" charset="-122"/>
                <a:ea typeface="隶书" panose="02010509060101010101" pitchFamily="49" charset="-122"/>
                <a:cs typeface="隶书" panose="02010509060101010101" pitchFamily="49" charset="-122"/>
                <a:sym typeface="+mn-ea"/>
              </a:rPr>
              <a:t>第一申请人</a:t>
            </a:r>
            <a:r>
              <a:rPr lang="zh-CN" altLang="en-US" spc="150" dirty="0">
                <a:solidFill>
                  <a:schemeClr val="dk1"/>
                </a:solidFill>
                <a:uFillTx/>
                <a:latin typeface="隶书" panose="02010509060101010101" pitchFamily="49" charset="-122"/>
                <a:ea typeface="隶书" panose="02010509060101010101" pitchFamily="49" charset="-122"/>
                <a:cs typeface="隶书" panose="02010509060101010101" pitchFamily="49" charset="-122"/>
                <a:sym typeface="+mn-ea"/>
              </a:rPr>
              <a:t>向境内外知识产权行政部门</a:t>
            </a:r>
            <a:r>
              <a:rPr lang="zh-CN" altLang="en-US" spc="150" dirty="0">
                <a:solidFill>
                  <a:srgbClr val="FF0000"/>
                </a:solidFill>
                <a:uFillTx/>
                <a:latin typeface="隶书" panose="02010509060101010101" pitchFamily="49" charset="-122"/>
                <a:ea typeface="隶书" panose="02010509060101010101" pitchFamily="49" charset="-122"/>
                <a:cs typeface="隶书" panose="02010509060101010101" pitchFamily="49" charset="-122"/>
                <a:sym typeface="+mn-ea"/>
              </a:rPr>
              <a:t>提出专利申请并被受理后，按规定缴足申请费，符合进入初步审查阶段条件</a:t>
            </a:r>
            <a:r>
              <a:rPr lang="zh-CN" altLang="en-US" spc="150" dirty="0">
                <a:solidFill>
                  <a:schemeClr val="dk1"/>
                </a:solidFill>
                <a:uFillTx/>
                <a:latin typeface="隶书" panose="02010509060101010101" pitchFamily="49" charset="-122"/>
                <a:ea typeface="隶书" panose="02010509060101010101" pitchFamily="49" charset="-122"/>
                <a:cs typeface="隶书" panose="02010509060101010101" pitchFamily="49" charset="-122"/>
                <a:sym typeface="+mn-ea"/>
              </a:rPr>
              <a:t>的件数。</a:t>
            </a:r>
            <a:endParaRPr lang="zh-CN" altLang="en-US" spc="150" dirty="0">
              <a:solidFill>
                <a:schemeClr val="dk1"/>
              </a:solidFill>
              <a:uFillTx/>
              <a:latin typeface="隶书" panose="02010509060101010101" pitchFamily="49" charset="-122"/>
              <a:ea typeface="隶书" panose="02010509060101010101" pitchFamily="49" charset="-122"/>
              <a:cs typeface="隶书" panose="02010509060101010101" pitchFamily="49" charset="-122"/>
              <a:sym typeface="+mn-ea"/>
            </a:endParaRPr>
          </a:p>
          <a:p>
            <a:pPr marR="0" lvl="0" algn="just" defTabSz="914400" rtl="0" eaLnBrk="0" fontAlgn="base" latinLnBrk="0" hangingPunct="0">
              <a:spcBef>
                <a:spcPct val="0"/>
              </a:spcBef>
              <a:spcAft>
                <a:spcPct val="0"/>
              </a:spcAft>
              <a:buClrTx/>
              <a:buSzTx/>
              <a:buFontTx/>
              <a:buNone/>
              <a:defRPr/>
            </a:pPr>
            <a:r>
              <a:rPr lang="zh-CN" altLang="en-US" spc="150" dirty="0">
                <a:solidFill>
                  <a:schemeClr val="dk1"/>
                </a:solidFill>
                <a:uFillTx/>
                <a:latin typeface="隶书" panose="02010509060101010101" pitchFamily="49" charset="-122"/>
                <a:ea typeface="隶书" panose="02010509060101010101" pitchFamily="49" charset="-122"/>
                <a:cs typeface="隶书" panose="02010509060101010101" pitchFamily="49" charset="-122"/>
                <a:sym typeface="+mn-ea"/>
              </a:rPr>
              <a:t>注意：向境内外专利机构申请，可以重复计算。</a:t>
            </a:r>
            <a:endParaRPr lang="zh-CN" altLang="en-US" spc="150" dirty="0">
              <a:solidFill>
                <a:schemeClr val="dk1"/>
              </a:solidFill>
              <a:uFillTx/>
              <a:latin typeface="隶书" panose="02010509060101010101" pitchFamily="49" charset="-122"/>
              <a:ea typeface="隶书" panose="02010509060101010101" pitchFamily="49" charset="-122"/>
              <a:cs typeface="隶书" panose="02010509060101010101" pitchFamily="49" charset="-122"/>
            </a:endParaRPr>
          </a:p>
        </p:txBody>
      </p:sp>
    </p:spTree>
    <p:custDataLst>
      <p:tags r:id="rId1"/>
    </p:custData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30555" y="1024890"/>
            <a:ext cx="7981950" cy="5077460"/>
          </a:xfrm>
          <a:prstGeom prst="rect">
            <a:avLst/>
          </a:prstGeom>
          <a:noFill/>
        </p:spPr>
        <p:txBody>
          <a:bodyPr wrap="square" rtlCol="0" anchor="t">
            <a:spAutoFit/>
          </a:bodyPr>
          <a:p>
            <a:pPr algn="just">
              <a:defRPr/>
            </a:pPr>
            <a:r>
              <a:rPr lang="zh-CN" altLang="en-US" spc="150" dirty="0">
                <a:solidFill>
                  <a:srgbClr val="FF0000"/>
                </a:solidFill>
                <a:uFillTx/>
                <a:latin typeface="隶书" panose="02010509060101010101" pitchFamily="49" charset="-122"/>
                <a:ea typeface="隶书" panose="02010509060101010101" pitchFamily="49" charset="-122"/>
                <a:cs typeface="隶书" panose="02010509060101010101" pitchFamily="49" charset="-122"/>
                <a:sym typeface="+mn-ea"/>
              </a:rPr>
              <a:t>新产品</a:t>
            </a:r>
            <a:r>
              <a:rPr lang="zh-CN" altLang="en-US" spc="150" dirty="0">
                <a:solidFill>
                  <a:schemeClr val="dk1"/>
                </a:solidFill>
                <a:uFillTx/>
                <a:latin typeface="隶书" panose="02010509060101010101" pitchFamily="49" charset="-122"/>
                <a:ea typeface="隶书" panose="02010509060101010101" pitchFamily="49" charset="-122"/>
                <a:cs typeface="隶书" panose="02010509060101010101" pitchFamily="49" charset="-122"/>
                <a:sym typeface="+mn-ea"/>
              </a:rPr>
              <a:t>：是指采用新技术原理、新设计构思研制、生产的全新产品，或在结构、材质、工艺等某一方面比原有产品有明显改进，从而显著提高了产品性能或扩大了使用功能的产品。</a:t>
            </a:r>
            <a:endParaRPr lang="zh-CN" altLang="en-US" spc="150" dirty="0">
              <a:solidFill>
                <a:schemeClr val="dk1"/>
              </a:solidFill>
              <a:uFillTx/>
              <a:latin typeface="隶书" panose="02010509060101010101" pitchFamily="49" charset="-122"/>
              <a:ea typeface="隶书" panose="02010509060101010101" pitchFamily="49" charset="-122"/>
              <a:cs typeface="隶书" panose="02010509060101010101" pitchFamily="49" charset="-122"/>
              <a:sym typeface="+mn-ea"/>
            </a:endParaRPr>
          </a:p>
          <a:p>
            <a:pPr algn="just">
              <a:defRPr/>
            </a:pPr>
            <a:r>
              <a:rPr lang="zh-CN" altLang="en-US" spc="150" dirty="0">
                <a:solidFill>
                  <a:schemeClr val="dk1"/>
                </a:solidFill>
                <a:uFillTx/>
                <a:latin typeface="隶书" panose="02010509060101010101" pitchFamily="49" charset="-122"/>
                <a:ea typeface="隶书" panose="02010509060101010101" pitchFamily="49" charset="-122"/>
                <a:cs typeface="隶书" panose="02010509060101010101" pitchFamily="49" charset="-122"/>
                <a:sym typeface="+mn-ea"/>
              </a:rPr>
              <a:t>新产品</a:t>
            </a:r>
            <a:r>
              <a:rPr lang="zh-CN" altLang="en-US" spc="150" dirty="0">
                <a:solidFill>
                  <a:srgbClr val="FF0000"/>
                </a:solidFill>
                <a:uFillTx/>
                <a:latin typeface="隶书" panose="02010509060101010101" pitchFamily="49" charset="-122"/>
                <a:ea typeface="隶书" panose="02010509060101010101" pitchFamily="49" charset="-122"/>
                <a:cs typeface="隶书" panose="02010509060101010101" pitchFamily="49" charset="-122"/>
                <a:sym typeface="+mn-ea"/>
              </a:rPr>
              <a:t>既包括</a:t>
            </a:r>
            <a:r>
              <a:rPr lang="zh-CN" altLang="en-US" spc="150" dirty="0">
                <a:solidFill>
                  <a:schemeClr val="dk1"/>
                </a:solidFill>
                <a:uFillTx/>
                <a:latin typeface="隶书" panose="02010509060101010101" pitchFamily="49" charset="-122"/>
                <a:ea typeface="隶书" panose="02010509060101010101" pitchFamily="49" charset="-122"/>
                <a:cs typeface="隶书" panose="02010509060101010101" pitchFamily="49" charset="-122"/>
                <a:sym typeface="+mn-ea"/>
              </a:rPr>
              <a:t>经政府有关部门认定并在有效期内的新产品，</a:t>
            </a:r>
            <a:r>
              <a:rPr lang="zh-CN" altLang="en-US" spc="150" dirty="0">
                <a:solidFill>
                  <a:srgbClr val="FF0000"/>
                </a:solidFill>
                <a:uFillTx/>
                <a:latin typeface="隶书" panose="02010509060101010101" pitchFamily="49" charset="-122"/>
                <a:ea typeface="隶书" panose="02010509060101010101" pitchFamily="49" charset="-122"/>
                <a:cs typeface="隶书" panose="02010509060101010101" pitchFamily="49" charset="-122"/>
                <a:sym typeface="+mn-ea"/>
              </a:rPr>
              <a:t>也包括</a:t>
            </a:r>
            <a:r>
              <a:rPr lang="zh-CN" altLang="en-US" spc="150" dirty="0">
                <a:solidFill>
                  <a:schemeClr val="dk1"/>
                </a:solidFill>
                <a:uFillTx/>
                <a:latin typeface="隶书" panose="02010509060101010101" pitchFamily="49" charset="-122"/>
                <a:ea typeface="隶书" panose="02010509060101010101" pitchFamily="49" charset="-122"/>
                <a:cs typeface="隶书" panose="02010509060101010101" pitchFamily="49" charset="-122"/>
                <a:sym typeface="+mn-ea"/>
              </a:rPr>
              <a:t>企业自行研制开发，未经政府有关部门认定，从投产之日起一年之内的新产品。</a:t>
            </a:r>
            <a:endParaRPr lang="zh-CN" altLang="en-US" spc="150" dirty="0">
              <a:solidFill>
                <a:schemeClr val="dk1"/>
              </a:solidFill>
              <a:uFillTx/>
              <a:latin typeface="隶书" panose="02010509060101010101" pitchFamily="49" charset="-122"/>
              <a:ea typeface="隶书" panose="02010509060101010101" pitchFamily="49" charset="-122"/>
              <a:cs typeface="隶书" panose="02010509060101010101" pitchFamily="49" charset="-122"/>
            </a:endParaRPr>
          </a:p>
        </p:txBody>
      </p:sp>
    </p:spTree>
    <p:custDataLst>
      <p:tags r:id="rId1"/>
    </p:custData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11505" y="1844675"/>
            <a:ext cx="8219440" cy="3415030"/>
          </a:xfrm>
          <a:prstGeom prst="rect">
            <a:avLst/>
          </a:prstGeom>
          <a:noFill/>
        </p:spPr>
        <p:txBody>
          <a:bodyPr wrap="square" rtlCol="0" anchor="t">
            <a:spAutoFit/>
          </a:bodyPr>
          <a:p>
            <a:r>
              <a:rPr lang="zh-CN" altLang="en-US" spc="150" dirty="0">
                <a:solidFill>
                  <a:srgbClr val="FF0000"/>
                </a:solidFill>
                <a:uFillTx/>
                <a:latin typeface="隶书" panose="02010509060101010101" pitchFamily="49" charset="-122"/>
                <a:ea typeface="隶书" panose="02010509060101010101" pitchFamily="49" charset="-122"/>
                <a:cs typeface="隶书" panose="02010509060101010101" pitchFamily="49" charset="-122"/>
                <a:sym typeface="+mn-ea"/>
              </a:rPr>
              <a:t>期末拥有注册商标</a:t>
            </a:r>
            <a:r>
              <a:rPr lang="zh-CN" altLang="en-US" spc="150" dirty="0">
                <a:solidFill>
                  <a:schemeClr val="dk1"/>
                </a:solidFill>
                <a:uFillTx/>
                <a:latin typeface="隶书" panose="02010509060101010101" pitchFamily="49" charset="-122"/>
                <a:ea typeface="隶书" panose="02010509060101010101" pitchFamily="49" charset="-122"/>
                <a:cs typeface="隶书" panose="02010509060101010101" pitchFamily="49" charset="-122"/>
                <a:sym typeface="+mn-ea"/>
              </a:rPr>
              <a:t>：指报告期末企业作为</a:t>
            </a:r>
            <a:r>
              <a:rPr lang="zh-CN" altLang="en-US" spc="150" dirty="0">
                <a:solidFill>
                  <a:srgbClr val="FF0000"/>
                </a:solidFill>
                <a:uFillTx/>
                <a:latin typeface="隶书" panose="02010509060101010101" pitchFamily="49" charset="-122"/>
                <a:ea typeface="隶书" panose="02010509060101010101" pitchFamily="49" charset="-122"/>
                <a:cs typeface="隶书" panose="02010509060101010101" pitchFamily="49" charset="-122"/>
                <a:sym typeface="+mn-ea"/>
              </a:rPr>
              <a:t>第一商标注册人</a:t>
            </a:r>
            <a:r>
              <a:rPr lang="zh-CN" altLang="en-US" spc="150" dirty="0">
                <a:solidFill>
                  <a:schemeClr val="dk1"/>
                </a:solidFill>
                <a:uFillTx/>
                <a:latin typeface="隶书" panose="02010509060101010101" pitchFamily="49" charset="-122"/>
                <a:ea typeface="隶书" panose="02010509060101010101" pitchFamily="49" charset="-122"/>
                <a:cs typeface="隶书" panose="02010509060101010101" pitchFamily="49" charset="-122"/>
                <a:sym typeface="+mn-ea"/>
              </a:rPr>
              <a:t>拥有的、经境内外商标行政部门核准注册且在有效期内的商标件数。包括在境内和境外注册的商标件数，</a:t>
            </a:r>
            <a:r>
              <a:rPr lang="zh-CN" altLang="en-US" spc="150" dirty="0">
                <a:solidFill>
                  <a:srgbClr val="FF0000"/>
                </a:solidFill>
                <a:uFillTx/>
                <a:latin typeface="隶书" panose="02010509060101010101" pitchFamily="49" charset="-122"/>
                <a:ea typeface="隶书" panose="02010509060101010101" pitchFamily="49" charset="-122"/>
                <a:cs typeface="隶书" panose="02010509060101010101" pitchFamily="49" charset="-122"/>
                <a:sym typeface="+mn-ea"/>
              </a:rPr>
              <a:t>一件商标在境内外同时注册时只统计一件</a:t>
            </a:r>
            <a:r>
              <a:rPr lang="zh-CN" altLang="en-US" spc="150" dirty="0">
                <a:solidFill>
                  <a:schemeClr val="dk1"/>
                </a:solidFill>
                <a:uFillTx/>
                <a:latin typeface="隶书" panose="02010509060101010101" pitchFamily="49" charset="-122"/>
                <a:ea typeface="隶书" panose="02010509060101010101" pitchFamily="49" charset="-122"/>
                <a:cs typeface="隶书" panose="02010509060101010101" pitchFamily="49" charset="-122"/>
                <a:sym typeface="+mn-ea"/>
              </a:rPr>
              <a:t>。</a:t>
            </a:r>
            <a:endParaRPr lang="zh-CN" altLang="en-US" spc="150" dirty="0">
              <a:solidFill>
                <a:schemeClr val="dk1"/>
              </a:solidFill>
              <a:uFillTx/>
              <a:latin typeface="隶书" panose="02010509060101010101" pitchFamily="49" charset="-122"/>
              <a:ea typeface="隶书" panose="02010509060101010101" pitchFamily="49" charset="-122"/>
              <a:cs typeface="隶书" panose="02010509060101010101" pitchFamily="49" charset="-122"/>
            </a:endParaRPr>
          </a:p>
        </p:txBody>
      </p:sp>
    </p:spTree>
    <p:custDataLst>
      <p:tags r:id="rId1"/>
    </p:custData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971550" y="1052830"/>
            <a:ext cx="6529070" cy="3586480"/>
          </a:xfrm>
          <a:prstGeom prst="rect">
            <a:avLst/>
          </a:prstGeom>
        </p:spPr>
      </p:pic>
    </p:spTree>
    <p:custDataLst>
      <p:tags r:id="rId3"/>
    </p:custData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51201" name="标题 1"/>
          <p:cNvSpPr>
            <a:spLocks noGrp="1"/>
          </p:cNvSpPr>
          <p:nvPr>
            <p:ph type="title" idx="4294967295"/>
          </p:nvPr>
        </p:nvSpPr>
        <p:spPr>
          <a:xfrm>
            <a:off x="628650" y="587375"/>
            <a:ext cx="7886700" cy="1325563"/>
          </a:xfrm>
          <a:noFill/>
          <a:ln>
            <a:noFill/>
          </a:ln>
        </p:spPr>
        <p:txBody>
          <a:bodyPr vert="horz" wrap="square" lIns="91440" tIns="45720" rIns="91440" bIns="45720" numCol="1" anchor="ctr" anchorCtr="0" compatLnSpc="1">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9pPr>
          </a:lstStyle>
          <a:p>
            <a:pPr lvl="0" algn="ctr" defTabSz="914400">
              <a:buClrTx/>
              <a:buSzTx/>
              <a:buFontTx/>
            </a:pPr>
            <a:r>
              <a:rPr lang="zh-CN" altLang="en-US" kern="1200" dirty="0">
                <a:solidFill>
                  <a:schemeClr val="tx1"/>
                </a:solidFill>
                <a:latin typeface="汉仪尚巍手书W" panose="00020600040101010101" pitchFamily="18" charset="-122"/>
                <a:ea typeface="汉仪尚巍手书W" panose="00020600040101010101" pitchFamily="18" charset="-122"/>
                <a:sym typeface="+mn-ea"/>
              </a:rPr>
              <a:t>二、填报须知</a:t>
            </a:r>
            <a:endParaRPr lang="zh-CN" altLang="en-US" kern="1200" dirty="0">
              <a:solidFill>
                <a:schemeClr val="tx1"/>
              </a:solidFill>
              <a:latin typeface="汉仪尚巍手书W" panose="00020600040101010101" pitchFamily="18" charset="-122"/>
              <a:ea typeface="汉仪尚巍手书W" panose="00020600040101010101" pitchFamily="18" charset="-122"/>
              <a:sym typeface="+mn-ea"/>
            </a:endParaRPr>
          </a:p>
        </p:txBody>
      </p:sp>
      <p:sp>
        <p:nvSpPr>
          <p:cNvPr id="51202" name="内容占位符 2"/>
          <p:cNvSpPr>
            <a:spLocks noGrp="1"/>
          </p:cNvSpPr>
          <p:nvPr>
            <p:ph idx="4294967295"/>
            <p:custDataLst>
              <p:tags r:id="rId2"/>
            </p:custDataLst>
          </p:nvPr>
        </p:nvSpPr>
        <p:spPr>
          <a:xfrm>
            <a:off x="1071245" y="1692275"/>
            <a:ext cx="7758430" cy="4351655"/>
          </a:xfrm>
          <a:noFill/>
          <a:ln>
            <a:noFill/>
          </a:ln>
        </p:spPr>
        <p:txBody>
          <a:bodyPr vert="horz" wrap="square" lIns="91440" tIns="45720" rIns="91440" bIns="45720" numCol="1" anchor="t" anchorCtr="0" compatLnSpc="1">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lvl="0" algn="l" defTabSz="914400">
              <a:buClrTx/>
              <a:buSzTx/>
              <a:buFontTx/>
              <a:buNone/>
            </a:pPr>
            <a:r>
              <a:rPr lang="zh-CN" altLang="en-US" sz="3600"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（一）上报时间：</a:t>
            </a:r>
            <a:endParaRPr lang="zh-CN" altLang="en-US" sz="3600"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endParaRPr>
          </a:p>
          <a:p>
            <a:pPr marL="0" lvl="0" algn="l" defTabSz="914400">
              <a:buClrTx/>
              <a:buSzTx/>
              <a:buFontTx/>
              <a:buNone/>
            </a:pPr>
            <a:r>
              <a:rPr lang="zh-CN" altLang="en-US" sz="3600"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1月20日至3月10日</a:t>
            </a:r>
            <a:endParaRPr lang="zh-CN" altLang="en-US" sz="3600"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endParaRPr>
          </a:p>
          <a:p>
            <a:pPr marL="0" lvl="0" algn="l" defTabSz="914400">
              <a:buClrTx/>
              <a:buSzTx/>
              <a:buFontTx/>
              <a:buNone/>
            </a:pPr>
            <a:endParaRPr lang="zh-CN" altLang="en-US" sz="3600"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endParaRPr>
          </a:p>
          <a:p>
            <a:pPr marL="0" lvl="0" algn="l" defTabSz="914400">
              <a:buClrTx/>
              <a:buSzTx/>
              <a:buFontTx/>
              <a:buNone/>
            </a:pPr>
            <a:r>
              <a:rPr lang="zh-CN" altLang="en-US" sz="3600"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（二）上报网址：</a:t>
            </a:r>
            <a:endParaRPr lang="zh-CN" altLang="en-US" sz="3600"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endParaRPr>
          </a:p>
          <a:p>
            <a:pPr marL="0" lvl="0" algn="l" defTabSz="914400">
              <a:buClrTx/>
              <a:buSzTx/>
              <a:buFontTx/>
              <a:buNone/>
            </a:pPr>
            <a:r>
              <a:rPr lang="zh-CN" altLang="en-US" sz="3600"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http://lwzb.gdstats.gov.cn/bjstat_web/login.do</a:t>
            </a:r>
            <a:endParaRPr lang="zh-CN" altLang="en-US" sz="3600" kern="12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endParaRPr>
          </a:p>
        </p:txBody>
      </p:sp>
    </p:spTree>
    <p:custDataLst>
      <p:tags r:id="rId3"/>
    </p:custData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52225" name="标题 1"/>
          <p:cNvSpPr>
            <a:spLocks noGrp="1"/>
          </p:cNvSpPr>
          <p:nvPr>
            <p:ph type="title" idx="4294967295"/>
          </p:nvPr>
        </p:nvSpPr>
        <p:spPr>
          <a:xfrm>
            <a:off x="628650" y="500063"/>
            <a:ext cx="7886700" cy="1325562"/>
          </a:xfrm>
          <a:noFill/>
          <a:ln>
            <a:noFill/>
          </a:ln>
        </p:spPr>
        <p:txBody>
          <a:bodyPr vert="horz" wrap="square" lIns="91440" tIns="45720" rIns="91440" bIns="45720" numCol="1" anchor="ctr" anchorCtr="0" compatLnSpc="1">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9pPr>
          </a:lstStyle>
          <a:p>
            <a:pPr lvl="0" algn="ctr" defTabSz="914400">
              <a:buClrTx/>
              <a:buSzTx/>
              <a:buFontTx/>
            </a:pPr>
            <a:r>
              <a:rPr lang="zh-CN" altLang="en-US" sz="3600" kern="1200">
                <a:solidFill>
                  <a:schemeClr val="accent1">
                    <a:lumMod val="75000"/>
                  </a:schemeClr>
                </a:solidFill>
                <a:latin typeface="汉仪尚巍手书W" panose="00020600040101010101" pitchFamily="18" charset="-122"/>
                <a:ea typeface="汉仪尚巍手书W" panose="00020600040101010101" pitchFamily="18" charset="-122"/>
                <a:sym typeface="+mn-ea"/>
              </a:rPr>
              <a:t>（三）填报路径：</a:t>
            </a:r>
            <a:endParaRPr lang="zh-CN" altLang="en-US" sz="3600" kern="1200">
              <a:solidFill>
                <a:schemeClr val="accent1">
                  <a:lumMod val="75000"/>
                </a:schemeClr>
              </a:solidFill>
              <a:latin typeface="汉仪尚巍手书W" panose="00020600040101010101" pitchFamily="18" charset="-122"/>
              <a:ea typeface="汉仪尚巍手书W" panose="00020600040101010101" pitchFamily="18" charset="-122"/>
              <a:sym typeface="+mn-ea"/>
            </a:endParaRPr>
          </a:p>
        </p:txBody>
      </p:sp>
      <p:sp>
        <p:nvSpPr>
          <p:cNvPr id="52226" name="内容占位符 2"/>
          <p:cNvSpPr>
            <a:spLocks noGrp="1"/>
          </p:cNvSpPr>
          <p:nvPr>
            <p:ph idx="4294967295"/>
            <p:custDataLst>
              <p:tags r:id="rId2"/>
            </p:custDataLst>
          </p:nvPr>
        </p:nvSpPr>
        <p:spPr>
          <a:xfrm>
            <a:off x="1066800" y="1981200"/>
            <a:ext cx="7391400" cy="4114800"/>
          </a:xfrm>
          <a:noFill/>
          <a:ln>
            <a:noFill/>
          </a:ln>
        </p:spPr>
        <p:txBody>
          <a:bodyPr vert="horz" wrap="square" lIns="91440" tIns="45720" rIns="91440" bIns="45720" numCol="1" anchor="t" anchorCtr="0" compatLnSpc="1">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lvl="0" algn="l" defTabSz="914400">
              <a:buClrTx/>
              <a:buSzTx/>
              <a:buFontTx/>
            </a:pPr>
            <a:r>
              <a:rPr lang="zh-CN" altLang="en-US" kern="120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广州市统计局→全省一套表企业基层入口</a:t>
            </a:r>
            <a:endParaRPr lang="zh-CN" altLang="en-US" kern="1200">
              <a:solidFill>
                <a:schemeClr val="dk1"/>
              </a:solidFill>
              <a:latin typeface="隶书" panose="02010509060101010101" pitchFamily="49" charset="-122"/>
              <a:ea typeface="隶书" panose="02010509060101010101" pitchFamily="49" charset="-122"/>
              <a:cs typeface="隶书" panose="02010509060101010101" pitchFamily="49" charset="-122"/>
              <a:sym typeface="+mn-ea"/>
            </a:endParaRPr>
          </a:p>
        </p:txBody>
      </p:sp>
      <p:pic>
        <p:nvPicPr>
          <p:cNvPr id="2" name="图片 1"/>
          <p:cNvPicPr>
            <a:picLocks noChangeAspect="1"/>
          </p:cNvPicPr>
          <p:nvPr/>
        </p:nvPicPr>
        <p:blipFill>
          <a:blip r:embed="rId3"/>
          <a:stretch>
            <a:fillRect/>
          </a:stretch>
        </p:blipFill>
        <p:spPr>
          <a:xfrm>
            <a:off x="0" y="0"/>
            <a:ext cx="12191365" cy="6858635"/>
          </a:xfrm>
          <a:prstGeom prst="rect">
            <a:avLst/>
          </a:prstGeom>
        </p:spPr>
      </p:pic>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54273" name="标题 1"/>
          <p:cNvSpPr>
            <a:spLocks noGrp="1"/>
          </p:cNvSpPr>
          <p:nvPr>
            <p:ph type="title" idx="4294967295"/>
          </p:nvPr>
        </p:nvSpPr>
        <p:spPr>
          <a:xfrm>
            <a:off x="628650" y="661988"/>
            <a:ext cx="7886700" cy="1325562"/>
          </a:xfrm>
          <a:noFill/>
          <a:ln>
            <a:noFill/>
          </a:ln>
        </p:spPr>
        <p:txBody>
          <a:bodyPr vert="horz" wrap="square" lIns="91440" tIns="45720" rIns="91440" bIns="45720" numCol="1" anchor="ctr" anchorCtr="0" compatLnSpc="1">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9pPr>
          </a:lstStyle>
          <a:p>
            <a:pPr lvl="0" algn="ctr" defTabSz="914400">
              <a:buClrTx/>
              <a:buSzTx/>
              <a:buFontTx/>
            </a:pPr>
            <a:r>
              <a:rPr lang="zh-CN" altLang="en-US" sz="3600" kern="1200">
                <a:solidFill>
                  <a:schemeClr val="tx1"/>
                </a:solidFill>
                <a:latin typeface="汉仪尚巍手书W" panose="00020600040101010101" pitchFamily="18" charset="-122"/>
                <a:ea typeface="汉仪尚巍手书W" panose="00020600040101010101" pitchFamily="18" charset="-122"/>
                <a:sym typeface="+mn-ea"/>
              </a:rPr>
              <a:t>（三）课件下载</a:t>
            </a:r>
            <a:endParaRPr lang="zh-CN" altLang="en-US" sz="3600" kern="1200">
              <a:solidFill>
                <a:schemeClr val="tx1"/>
              </a:solidFill>
              <a:latin typeface="汉仪尚巍手书W" panose="00020600040101010101" pitchFamily="18" charset="-122"/>
              <a:ea typeface="汉仪尚巍手书W" panose="00020600040101010101" pitchFamily="18" charset="-122"/>
              <a:sym typeface="+mn-ea"/>
            </a:endParaRPr>
          </a:p>
        </p:txBody>
      </p:sp>
      <p:pic>
        <p:nvPicPr>
          <p:cNvPr id="2" name="图片 1"/>
          <p:cNvPicPr>
            <a:picLocks noChangeAspect="1"/>
          </p:cNvPicPr>
          <p:nvPr/>
        </p:nvPicPr>
        <p:blipFill>
          <a:blip r:embed="rId2"/>
          <a:stretch>
            <a:fillRect/>
          </a:stretch>
        </p:blipFill>
        <p:spPr>
          <a:xfrm>
            <a:off x="125730" y="1846580"/>
            <a:ext cx="8892540" cy="1668145"/>
          </a:xfrm>
          <a:prstGeom prst="rect">
            <a:avLst/>
          </a:prstGeom>
        </p:spPr>
      </p:pic>
    </p:spTree>
    <p:custDataLst>
      <p:tags r:id="rId3"/>
    </p:custData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a:xfrm>
            <a:off x="2086516" y="2730732"/>
            <a:ext cx="4952318" cy="1396535"/>
          </a:xfrm>
        </p:spPr>
        <p:txBody>
          <a:bodyPr>
            <a:normAutofit/>
          </a:bodyPr>
          <a:lstStyle/>
          <a:p>
            <a:pPr marL="0" lvl="0" indent="0" algn="ctr">
              <a:lnSpc>
                <a:spcPct val="100000"/>
              </a:lnSpc>
              <a:spcBef>
                <a:spcPts val="0"/>
              </a:spcBef>
              <a:spcAft>
                <a:spcPts val="0"/>
              </a:spcAft>
              <a:buSzPct val="100000"/>
              <a:buNone/>
            </a:pPr>
            <a:r>
              <a:rPr lang="zh-CN" altLang="en-US" sz="7800" dirty="0">
                <a:solidFill>
                  <a:schemeClr val="tx1"/>
                </a:solidFill>
              </a:rPr>
              <a:t>谢谢！</a:t>
            </a:r>
            <a:endParaRPr lang="zh-CN" altLang="en-US" sz="7800" dirty="0">
              <a:solidFill>
                <a:schemeClr val="tx1"/>
              </a:solidFill>
            </a:endParaRPr>
          </a:p>
        </p:txBody>
      </p:sp>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1066800" y="2063115"/>
            <a:ext cx="7941310" cy="4114800"/>
          </a:xfrm>
          <a:noFill/>
          <a:ln>
            <a:noFill/>
          </a:ln>
        </p:spPr>
        <p:txBody>
          <a:bodyPr vert="horz" wrap="square" lIns="91440" tIns="45720" rIns="91440" bIns="45720" numCol="1" anchor="t" anchorCtr="0" compatLnSpc="1">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lvl="0" algn="l" defTabSz="914400">
              <a:lnSpc>
                <a:spcPct val="150000"/>
              </a:lnSpc>
              <a:buClrTx/>
              <a:buSzTx/>
              <a:buFontTx/>
            </a:pPr>
            <a:r>
              <a:rPr lang="zh-CN" b="1" kern="1200" dirty="0">
                <a:solidFill>
                  <a:schemeClr val="dk1"/>
                </a:solidFill>
                <a:latin typeface="隶书" panose="02010509060101010101" pitchFamily="49" charset="-122"/>
                <a:ea typeface="隶书" panose="02010509060101010101" pitchFamily="49" charset="-122"/>
                <a:sym typeface="+mn-ea"/>
              </a:rPr>
              <a:t>企业会计账中有关研究开发会计科目或向税务部门提供的研究开发辅助账。</a:t>
            </a:r>
            <a:endParaRPr lang="zh-CN" b="1" kern="1200" dirty="0">
              <a:solidFill>
                <a:schemeClr val="dk1"/>
              </a:solidFill>
              <a:latin typeface="隶书" panose="02010509060101010101" pitchFamily="49" charset="-122"/>
              <a:ea typeface="隶书" panose="02010509060101010101" pitchFamily="49" charset="-122"/>
              <a:sym typeface="+mn-ea"/>
            </a:endParaRPr>
          </a:p>
        </p:txBody>
      </p:sp>
      <p:sp>
        <p:nvSpPr>
          <p:cNvPr id="10242" name="文本框 1"/>
          <p:cNvSpPr txBox="1"/>
          <p:nvPr/>
        </p:nvSpPr>
        <p:spPr>
          <a:xfrm>
            <a:off x="1244759" y="1064895"/>
            <a:ext cx="3041015" cy="583565"/>
          </a:xfrm>
          <a:prstGeom prst="rect">
            <a:avLst/>
          </a:prstGeom>
          <a:noFill/>
          <a:ln w="9525">
            <a:noFill/>
          </a:ln>
        </p:spPr>
        <p:txBody>
          <a:bodyPr wrap="none" anchor="t">
            <a:spAutoFit/>
          </a:bodyPr>
          <a:lstStyle/>
          <a:p>
            <a:pPr algn="ctr"/>
            <a:r>
              <a:rPr lang="zh-CN" altLang="en-US" sz="3200" b="1">
                <a:solidFill>
                  <a:schemeClr val="tx1"/>
                </a:solidFill>
                <a:latin typeface="隶书" panose="02010509060101010101" pitchFamily="49" charset="-122"/>
                <a:ea typeface="隶书" panose="02010509060101010101" pitchFamily="49" charset="-122"/>
              </a:rPr>
              <a:t>（四）填报依据</a:t>
            </a:r>
            <a:endParaRPr lang="zh-CN" altLang="en-US" sz="3200" b="1">
              <a:solidFill>
                <a:schemeClr val="tx1"/>
              </a:solidFill>
              <a:latin typeface="隶书" panose="02010509060101010101" pitchFamily="49" charset="-122"/>
              <a:ea typeface="隶书" panose="02010509060101010101" pitchFamily="49" charset="-122"/>
            </a:endParaRPr>
          </a:p>
        </p:txBody>
      </p:sp>
    </p:spTree>
    <p:custDataLst>
      <p:tags r:id="rId2"/>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2"/>
  <p:tag name="KSO_WM_UNIT_LAYERLEVEL" val="1"/>
  <p:tag name="KSO_WM_TAG_VERSION" val="1.0"/>
  <p:tag name="KSO_WM_BEAUTIFY_FLAG" val="#wm#"/>
  <p:tag name="KSO_WM_SLIDE_BACKGROUND_MASK_FLAG" val="1"/>
  <p:tag name="KSO_WM_UNIT_TYPE" val="y"/>
  <p:tag name="KSO_WM_UNIT_INDEX" val="2"/>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2"/>
  <p:tag name="KSO_WM_UNIT_BK_DARK_LIGHT" val="2"/>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SLIDE_BACKGROUND_MASK_FLAG" val="1"/>
  <p:tag name="KSO_WM_UNIT_TYPE" val="y"/>
  <p:tag name="KSO_WM_UNIT_INDEX" val="1"/>
</p:tagLst>
</file>

<file path=ppt/tags/tag120.xml><?xml version="1.0" encoding="utf-8"?>
<p:tagLst xmlns:p="http://schemas.openxmlformats.org/presentationml/2006/main">
  <p:tag name="KSO_WM_SLIDE_BACKGROUND_TYPE" val="frame"/>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23.xml><?xml version="1.0" encoding="utf-8"?>
<p:tagLst xmlns:p="http://schemas.openxmlformats.org/presentationml/2006/main">
  <p:tag name="KSO_WM_SLIDE_BACKGROUND_TYPE" val="frame"/>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2"/>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38.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SLIDE_BK_DARK_LIGHT" val="2"/>
  <p:tag name="KSO_WM_UNIT_BK_DARK_LIGHT" val="2"/>
</p:tagLst>
</file>

<file path=ppt/tags/tag142.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2"/>
</p:tagLst>
</file>

<file path=ppt/tags/tag152.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2"/>
</p:tagLst>
</file>

<file path=ppt/tags/tag162.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2"/>
  <p:tag name="KSO_WM_UNIT_BK_DARK_LIGHT" val="2"/>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79.xml><?xml version="1.0" encoding="utf-8"?>
<p:tagLst xmlns:p="http://schemas.openxmlformats.org/presentationml/2006/main">
  <p:tag name="KSO_WM_SLIDE_BACKGROUND_TYPE" val="belt"/>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82.xml><?xml version="1.0" encoding="utf-8"?>
<p:tagLst xmlns:p="http://schemas.openxmlformats.org/presentationml/2006/main">
  <p:tag name="KSO_WM_SLIDE_BACKGROUND_TYPE" val="belt"/>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594"/>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594"/>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0.xml><?xml version="1.0" encoding="utf-8"?>
<p:tagLst xmlns:p="http://schemas.openxmlformats.org/presentationml/2006/main">
  <p:tag name="KSO_WM_TEMPLATE_SUBCATEGORY" val="0"/>
  <p:tag name="KSO_WM_TEMPLATE_MASTER_TYPE" val="1"/>
  <p:tag name="KSO_WM_TEMPLATE_COLOR_TYPE" val="1"/>
  <p:tag name="KSO_WM_TEMPLATE_MASTER_THUMB_INDEX" val="12"/>
  <p:tag name="KSO_WM_UNIT_SHOW_EDIT_AREA_INDICATION" val="0"/>
  <p:tag name="KSO_WM_TAG_VERSION" val="1.0"/>
  <p:tag name="KSO_WM_BEAUTIFY_FLAG" val="#wm#"/>
  <p:tag name="KSO_WM_TEMPLATE_CATEGORY" val="custom"/>
  <p:tag name="KSO_WM_TEMPLATE_INDEX" val="20202594"/>
  <p:tag name="KSO_WM_TEMPLATE_THUMBS_INDEX" val="1、4、9、10、11、12、13、14、15、16、17、18"/>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4"/>
  <p:tag name="KSO_WM_UNIT_LAYERLEVEL" val="1"/>
  <p:tag name="KSO_WM_TAG_VERSION" val="1.0"/>
  <p:tag name="KSO_WM_BEAUTIFY_FLAG" val="#wm#"/>
  <p:tag name="KSO_WM_SLIDE_BACKGROUND_MASK_FLAG" val="1"/>
  <p:tag name="KSO_WM_UNIT_TYPE" val="y"/>
  <p:tag name="KSO_WM_UNIT_INDEX" val="4"/>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3"/>
  <p:tag name="KSO_WM_UNIT_LAYERLEVEL" val="1"/>
  <p:tag name="KSO_WM_TAG_VERSION" val="1.0"/>
  <p:tag name="KSO_WM_BEAUTIFY_FLAG" val="#wm#"/>
  <p:tag name="KSO_WM_SLIDE_BACKGROUND_MASK_FLAG" val="1"/>
  <p:tag name="KSO_WM_UNIT_TYPE" val="y"/>
  <p:tag name="KSO_WM_UNIT_INDEX" val="3"/>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2"/>
  <p:tag name="KSO_WM_UNIT_LAYERLEVEL" val="1"/>
  <p:tag name="KSO_WM_TAG_VERSION" val="1.0"/>
  <p:tag name="KSO_WM_BEAUTIFY_FLAG" val="#wm#"/>
  <p:tag name="KSO_WM_SLIDE_BACKGROUND_MASK_FLAG" val="1"/>
  <p:tag name="KSO_WM_UNIT_TYPE" val="y"/>
  <p:tag name="KSO_WM_UNIT_INDEX" val="2"/>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SLIDE_BACKGROUND_MASK_FLAG" val="1"/>
  <p:tag name="KSO_WM_UNIT_TYPE" val="y"/>
  <p:tag name="KSO_WM_UNIT_INDEX" val="1"/>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4"/>
  <p:tag name="KSO_WM_UNIT_LAYERLEVEL" val="1"/>
  <p:tag name="KSO_WM_TAG_VERSION" val="1.0"/>
  <p:tag name="KSO_WM_BEAUTIFY_FLAG" val="#wm#"/>
  <p:tag name="KSO_WM_SLIDE_BACKGROUND_MASK_FLAG" val="1"/>
  <p:tag name="KSO_WM_UNIT_TYPE" val="y"/>
  <p:tag name="KSO_WM_UNIT_INDEX" val="4"/>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2"/>
  <p:tag name="KSO_WM_UNIT_BK_DARK_LIGHT" val="2"/>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0.xml><?xml version="1.0" encoding="utf-8"?>
<p:tagLst xmlns:p="http://schemas.openxmlformats.org/presentationml/2006/main">
  <p:tag name="KSO_WM_SLIDE_BACKGROUND_TYPE" val="frame"/>
</p:tagLst>
</file>

<file path=ppt/tags/tag3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13.xml><?xml version="1.0" encoding="utf-8"?>
<p:tagLst xmlns:p="http://schemas.openxmlformats.org/presentationml/2006/main">
  <p:tag name="KSO_WM_SLIDE_BACKGROUND_TYPE" val="frame"/>
</p:tagLst>
</file>

<file path=ppt/tags/tag3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2"/>
</p:tagLst>
</file>

<file path=ppt/tags/tag3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28.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3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SLIDE_BK_DARK_LIGHT" val="2"/>
  <p:tag name="KSO_WM_UNIT_BK_DARK_LIGHT" val="2"/>
</p:tagLst>
</file>

<file path=ppt/tags/tag332.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3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2"/>
</p:tagLst>
</file>

<file path=ppt/tags/tag342.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3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2"/>
</p:tagLst>
</file>

<file path=ppt/tags/tag352.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3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2"/>
  <p:tag name="KSO_WM_UNIT_BK_DARK_LIGHT" val="2"/>
</p:tagLst>
</file>

<file path=ppt/tags/tag3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69.xml><?xml version="1.0" encoding="utf-8"?>
<p:tagLst xmlns:p="http://schemas.openxmlformats.org/presentationml/2006/main">
  <p:tag name="KSO_WM_SLIDE_BACKGROUND_TYPE" val="belt"/>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72.xml><?xml version="1.0" encoding="utf-8"?>
<p:tagLst xmlns:p="http://schemas.openxmlformats.org/presentationml/2006/main">
  <p:tag name="KSO_WM_SLIDE_BACKGROUND_TYPE" val="belt"/>
</p:tagLst>
</file>

<file path=ppt/tags/tag3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594"/>
</p:tagLst>
</file>

<file path=ppt/tags/tag3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594"/>
</p:tagLst>
</file>

<file path=ppt/tags/tag3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80.xml><?xml version="1.0" encoding="utf-8"?>
<p:tagLst xmlns:p="http://schemas.openxmlformats.org/presentationml/2006/main">
  <p:tag name="KSO_WM_TEMPLATE_SUBCATEGORY" val="0"/>
  <p:tag name="KSO_WM_TEMPLATE_MASTER_TYPE" val="1"/>
  <p:tag name="KSO_WM_TEMPLATE_COLOR_TYPE" val="1"/>
  <p:tag name="KSO_WM_TEMPLATE_MASTER_THUMB_INDEX" val="12"/>
  <p:tag name="KSO_WM_UNIT_SHOW_EDIT_AREA_INDICATION" val="0"/>
  <p:tag name="KSO_WM_TAG_VERSION" val="1.0"/>
  <p:tag name="KSO_WM_BEAUTIFY_FLAG" val="#wm#"/>
  <p:tag name="KSO_WM_TEMPLATE_CATEGORY" val="custom"/>
  <p:tag name="KSO_WM_TEMPLATE_INDEX" val="20202594"/>
  <p:tag name="KSO_WM_TEMPLATE_THUMBS_INDEX" val="1、4、9、10、11、12、13、14、15、16、17、18"/>
</p:tagLst>
</file>

<file path=ppt/tags/tag3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4"/>
  <p:tag name="KSO_WM_UNIT_LAYERLEVEL" val="1"/>
  <p:tag name="KSO_WM_TAG_VERSION" val="1.0"/>
  <p:tag name="KSO_WM_BEAUTIFY_FLAG" val="#wm#"/>
  <p:tag name="KSO_WM_SLIDE_BACKGROUND_MASK_FLAG" val="1"/>
  <p:tag name="KSO_WM_UNIT_TYPE" val="y"/>
  <p:tag name="KSO_WM_UNIT_INDEX" val="4"/>
</p:tagLst>
</file>

<file path=ppt/tags/tag3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3"/>
  <p:tag name="KSO_WM_UNIT_LAYERLEVEL" val="1"/>
  <p:tag name="KSO_WM_TAG_VERSION" val="1.0"/>
  <p:tag name="KSO_WM_BEAUTIFY_FLAG" val="#wm#"/>
  <p:tag name="KSO_WM_SLIDE_BACKGROUND_MASK_FLAG" val="1"/>
  <p:tag name="KSO_WM_UNIT_TYPE" val="y"/>
  <p:tag name="KSO_WM_UNIT_INDEX" val="3"/>
</p:tagLst>
</file>

<file path=ppt/tags/tag3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2"/>
  <p:tag name="KSO_WM_UNIT_LAYERLEVEL" val="1"/>
  <p:tag name="KSO_WM_TAG_VERSION" val="1.0"/>
  <p:tag name="KSO_WM_BEAUTIFY_FLAG" val="#wm#"/>
  <p:tag name="KSO_WM_SLIDE_BACKGROUND_MASK_FLAG" val="1"/>
  <p:tag name="KSO_WM_UNIT_TYPE" val="y"/>
  <p:tag name="KSO_WM_UNIT_INDEX" val="2"/>
</p:tagLst>
</file>

<file path=ppt/tags/tag3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SLIDE_BACKGROUND_MASK_FLAG" val="1"/>
  <p:tag name="KSO_WM_UNIT_TYPE" val="y"/>
  <p:tag name="KSO_WM_UNIT_INDEX" val="1"/>
</p:tagLst>
</file>

<file path=ppt/tags/tag3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3"/>
  <p:tag name="KSO_WM_UNIT_LAYERLEVEL" val="1"/>
  <p:tag name="KSO_WM_TAG_VERSION" val="1.0"/>
  <p:tag name="KSO_WM_BEAUTIFY_FLAG" val="#wm#"/>
  <p:tag name="KSO_WM_SLIDE_BACKGROUND_MASK_FLAG" val="1"/>
  <p:tag name="KSO_WM_UNIT_TYPE" val="y"/>
  <p:tag name="KSO_WM_UNIT_INDEX" val="3"/>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4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4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4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4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2"/>
  <p:tag name="KSO_WM_UNIT_BK_DARK_LIGHT" val="2"/>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0.xml><?xml version="1.0" encoding="utf-8"?>
<p:tagLst xmlns:p="http://schemas.openxmlformats.org/presentationml/2006/main">
  <p:tag name="KSO_WM_SLIDE_BACKGROUND_TYPE" val="frame"/>
</p:tagLst>
</file>

<file path=ppt/tags/tag5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5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503.xml><?xml version="1.0" encoding="utf-8"?>
<p:tagLst xmlns:p="http://schemas.openxmlformats.org/presentationml/2006/main">
  <p:tag name="KSO_WM_SLIDE_BACKGROUND_TYPE" val="frame"/>
</p:tagLst>
</file>

<file path=ppt/tags/tag5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5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5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5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5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5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5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2"/>
</p:tagLst>
</file>

<file path=ppt/tags/tag5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5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5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5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5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5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518.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5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5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SLIDE_BK_DARK_LIGHT" val="2"/>
  <p:tag name="KSO_WM_UNIT_BK_DARK_LIGHT" val="2"/>
</p:tagLst>
</file>

<file path=ppt/tags/tag522.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5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5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5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5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5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5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5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5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2"/>
</p:tagLst>
</file>

<file path=ppt/tags/tag532.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5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5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5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5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5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5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5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5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2"/>
</p:tagLst>
</file>

<file path=ppt/tags/tag542.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5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5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5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5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5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5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5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5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5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5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2"/>
  <p:tag name="KSO_WM_UNIT_BK_DARK_LIGHT" val="2"/>
</p:tagLst>
</file>

<file path=ppt/tags/tag5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5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5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5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5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559.xml><?xml version="1.0" encoding="utf-8"?>
<p:tagLst xmlns:p="http://schemas.openxmlformats.org/presentationml/2006/main">
  <p:tag name="KSO_WM_SLIDE_BACKGROUND_TYPE" val="belt"/>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5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562.xml><?xml version="1.0" encoding="utf-8"?>
<p:tagLst xmlns:p="http://schemas.openxmlformats.org/presentationml/2006/main">
  <p:tag name="KSO_WM_SLIDE_BACKGROUND_TYPE" val="belt"/>
</p:tagLst>
</file>

<file path=ppt/tags/tag5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5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5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594"/>
</p:tagLst>
</file>

<file path=ppt/tags/tag5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594"/>
</p:tagLst>
</file>

<file path=ppt/tags/tag5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70.xml><?xml version="1.0" encoding="utf-8"?>
<p:tagLst xmlns:p="http://schemas.openxmlformats.org/presentationml/2006/main">
  <p:tag name="KSO_WM_TEMPLATE_SUBCATEGORY" val="0"/>
  <p:tag name="KSO_WM_TEMPLATE_MASTER_TYPE" val="1"/>
  <p:tag name="KSO_WM_TEMPLATE_COLOR_TYPE" val="1"/>
  <p:tag name="KSO_WM_TEMPLATE_MASTER_THUMB_INDEX" val="12"/>
  <p:tag name="KSO_WM_UNIT_SHOW_EDIT_AREA_INDICATION" val="0"/>
  <p:tag name="KSO_WM_TAG_VERSION" val="1.0"/>
  <p:tag name="KSO_WM_BEAUTIFY_FLAG" val="#wm#"/>
  <p:tag name="KSO_WM_TEMPLATE_CATEGORY" val="custom"/>
  <p:tag name="KSO_WM_TEMPLATE_INDEX" val="20202594"/>
  <p:tag name="KSO_WM_TEMPLATE_THUMBS_INDEX" val="1、4、9、10、11、12、13、14、15、16、17、18"/>
</p:tagLst>
</file>

<file path=ppt/tags/tag5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4"/>
  <p:tag name="KSO_WM_UNIT_LAYERLEVEL" val="1"/>
  <p:tag name="KSO_WM_TAG_VERSION" val="1.0"/>
  <p:tag name="KSO_WM_BEAUTIFY_FLAG" val="#wm#"/>
  <p:tag name="KSO_WM_SLIDE_BACKGROUND_MASK_FLAG" val="1"/>
  <p:tag name="KSO_WM_UNIT_TYPE" val="y"/>
  <p:tag name="KSO_WM_UNIT_INDEX" val="4"/>
</p:tagLst>
</file>

<file path=ppt/tags/tag5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3"/>
  <p:tag name="KSO_WM_UNIT_LAYERLEVEL" val="1"/>
  <p:tag name="KSO_WM_TAG_VERSION" val="1.0"/>
  <p:tag name="KSO_WM_BEAUTIFY_FLAG" val="#wm#"/>
  <p:tag name="KSO_WM_SLIDE_BACKGROUND_MASK_FLAG" val="1"/>
  <p:tag name="KSO_WM_UNIT_TYPE" val="y"/>
  <p:tag name="KSO_WM_UNIT_INDEX" val="3"/>
</p:tagLst>
</file>

<file path=ppt/tags/tag5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2"/>
  <p:tag name="KSO_WM_UNIT_LAYERLEVEL" val="1"/>
  <p:tag name="KSO_WM_TAG_VERSION" val="1.0"/>
  <p:tag name="KSO_WM_BEAUTIFY_FLAG" val="#wm#"/>
  <p:tag name="KSO_WM_SLIDE_BACKGROUND_MASK_FLAG" val="1"/>
  <p:tag name="KSO_WM_UNIT_TYPE" val="y"/>
  <p:tag name="KSO_WM_UNIT_INDEX" val="2"/>
</p:tagLst>
</file>

<file path=ppt/tags/tag5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SLIDE_BACKGROUND_MASK_FLAG" val="1"/>
  <p:tag name="KSO_WM_UNIT_TYPE" val="y"/>
  <p:tag name="KSO_WM_UNIT_INDEX" val="1"/>
</p:tagLst>
</file>

<file path=ppt/tags/tag5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6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6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6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6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2"/>
  <p:tag name="KSO_WM_UNIT_BK_DARK_LIGHT" val="2"/>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90.xml><?xml version="1.0" encoding="utf-8"?>
<p:tagLst xmlns:p="http://schemas.openxmlformats.org/presentationml/2006/main">
  <p:tag name="KSO_WM_SLIDE_BACKGROUND_TYPE" val="frame"/>
</p:tagLst>
</file>

<file path=ppt/tags/tag6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6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693.xml><?xml version="1.0" encoding="utf-8"?>
<p:tagLst xmlns:p="http://schemas.openxmlformats.org/presentationml/2006/main">
  <p:tag name="KSO_WM_SLIDE_BACKGROUND_TYPE" val="frame"/>
</p:tagLst>
</file>

<file path=ppt/tags/tag6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6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6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6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6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6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2"/>
</p:tagLst>
</file>

<file path=ppt/tags/tag7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7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7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7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7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7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708.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7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7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SLIDE_BK_DARK_LIGHT" val="2"/>
  <p:tag name="KSO_WM_UNIT_BK_DARK_LIGHT" val="2"/>
</p:tagLst>
</file>

<file path=ppt/tags/tag712.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7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7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7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7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7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7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7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7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2"/>
</p:tagLst>
</file>

<file path=ppt/tags/tag722.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7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7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7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7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7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7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7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7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2"/>
</p:tagLst>
</file>

<file path=ppt/tags/tag732.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7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7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7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7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7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7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7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7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7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7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2"/>
  <p:tag name="KSO_WM_UNIT_BK_DARK_LIGHT" val="2"/>
</p:tagLst>
</file>

<file path=ppt/tags/tag7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7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7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7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7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749.xml><?xml version="1.0" encoding="utf-8"?>
<p:tagLst xmlns:p="http://schemas.openxmlformats.org/presentationml/2006/main">
  <p:tag name="KSO_WM_SLIDE_BACKGROUND_TYPE" val="belt"/>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7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752.xml><?xml version="1.0" encoding="utf-8"?>
<p:tagLst xmlns:p="http://schemas.openxmlformats.org/presentationml/2006/main">
  <p:tag name="KSO_WM_SLIDE_BACKGROUND_TYPE" val="belt"/>
</p:tagLst>
</file>

<file path=ppt/tags/tag7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7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7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594"/>
</p:tagLst>
</file>

<file path=ppt/tags/tag7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594"/>
</p:tagLst>
</file>

<file path=ppt/tags/tag7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60.xml><?xml version="1.0" encoding="utf-8"?>
<p:tagLst xmlns:p="http://schemas.openxmlformats.org/presentationml/2006/main">
  <p:tag name="KSO_WM_TEMPLATE_SUBCATEGORY" val="0"/>
  <p:tag name="KSO_WM_TEMPLATE_MASTER_TYPE" val="1"/>
  <p:tag name="KSO_WM_TEMPLATE_COLOR_TYPE" val="1"/>
  <p:tag name="KSO_WM_TEMPLATE_MASTER_THUMB_INDEX" val="12"/>
  <p:tag name="KSO_WM_UNIT_SHOW_EDIT_AREA_INDICATION" val="0"/>
  <p:tag name="KSO_WM_TAG_VERSION" val="1.0"/>
  <p:tag name="KSO_WM_BEAUTIFY_FLAG" val="#wm#"/>
  <p:tag name="KSO_WM_TEMPLATE_CATEGORY" val="custom"/>
  <p:tag name="KSO_WM_TEMPLATE_INDEX" val="20202594"/>
  <p:tag name="KSO_WM_TEMPLATE_THUMBS_INDEX" val="1、4、9、10、11、12、13、14、15、16、17、18"/>
</p:tagLst>
</file>

<file path=ppt/tags/tag761.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UNIT_TYPE" val="b"/>
  <p:tag name="KSO_WM_UNIT_INDEX" val="2"/>
  <p:tag name="KSO_WM_UNIT_ID" val="custom20202594_1*b*2"/>
  <p:tag name="KSO_WM_TEMPLATE_CATEGORY" val="custom"/>
  <p:tag name="KSO_WM_TEMPLATE_INDEX" val="20202594"/>
  <p:tag name="KSO_WM_UNIT_LAYERLEVEL" val="1"/>
  <p:tag name="KSO_WM_TAG_VERSION" val="1.0"/>
  <p:tag name="KSO_WM_BEAUTIFY_FLAG" val="#wm#"/>
  <p:tag name="KSO_WM_UNIT_PRESET_TEXT" val="2019.03.03"/>
  <p:tag name="KSO_WM_UNIT_VALUE" val="7"/>
  <p:tag name="KSO_WM_UNIT_TEXT_FILL_FORE_SCHEMECOLOR_INDEX_BRIGHTNESS" val="0.15"/>
  <p:tag name="KSO_WM_UNIT_TEXT_FILL_FORE_SCHEMECOLOR_INDEX" val="13"/>
  <p:tag name="KSO_WM_UNIT_TEXT_FILL_TYPE" val="1"/>
</p:tagLst>
</file>

<file path=ppt/tags/tag762.xml><?xml version="1.0" encoding="utf-8"?>
<p:tagLst xmlns:p="http://schemas.openxmlformats.org/presentationml/2006/main">
  <p:tag name="KSO_WM_UNIT_ISCONTENTSTITLE" val="0"/>
  <p:tag name="KSO_WM_UNIT_NOCLEAR" val="0"/>
  <p:tag name="KSO_WM_UNIT_VALUE" val="5"/>
  <p:tag name="KSO_WM_UNIT_HIGHLIGHT" val="0"/>
  <p:tag name="KSO_WM_UNIT_COMPATIBLE" val="0"/>
  <p:tag name="KSO_WM_UNIT_DIAGRAM_ISNUMVISUAL" val="0"/>
  <p:tag name="KSO_WM_UNIT_DIAGRAM_ISREFERUNIT" val="0"/>
  <p:tag name="KSO_WM_UNIT_TYPE" val="a"/>
  <p:tag name="KSO_WM_UNIT_INDEX" val="1"/>
  <p:tag name="KSO_WM_UNIT_ID" val="custom20202594_1*a*1"/>
  <p:tag name="KSO_WM_TEMPLATE_CATEGORY" val="custom"/>
  <p:tag name="KSO_WM_TEMPLATE_INDEX" val="20202594"/>
  <p:tag name="KSO_WM_UNIT_LAYERLEVEL" val="1"/>
  <p:tag name="KSO_WM_TAG_VERSION" val="1.0"/>
  <p:tag name="KSO_WM_BEAUTIFY_FLAG" val="#wm#"/>
  <p:tag name="KSO_WM_UNIT_PRESET_TEXT" val="一纸江南"/>
</p:tagLst>
</file>

<file path=ppt/tags/tag763.xml><?xml version="1.0" encoding="utf-8"?>
<p:tagLst xmlns:p="http://schemas.openxmlformats.org/presentationml/2006/main">
  <p:tag name="KSO_WM_SLIDE_ID" val="custom20202594_1"/>
  <p:tag name="KSO_WM_TEMPLATE_SUBCATEGORY" val="0"/>
  <p:tag name="KSO_WM_TEMPLATE_MASTER_TYPE" val="1"/>
  <p:tag name="KSO_WM_TEMPLATE_COLOR_TYPE" val="1"/>
  <p:tag name="KSO_WM_SLIDE_ITEM_CNT" val="0"/>
  <p:tag name="KSO_WM_SLIDE_INDEX" val="1"/>
  <p:tag name="KSO_WM_TAG_VERSION" val="1.0"/>
  <p:tag name="KSO_WM_BEAUTIFY_FLAG" val="#wm#"/>
  <p:tag name="KSO_WM_TEMPLATE_CATEGORY" val="custom"/>
  <p:tag name="KSO_WM_TEMPLATE_INDEX" val="20202594"/>
  <p:tag name="KSO_WM_SLIDE_TYPE" val="title"/>
  <p:tag name="KSO_WM_SLIDE_SUBTYPE" val="pureTxt"/>
  <p:tag name="KSO_WM_SLIDE_LAYOUT" val="a_b"/>
  <p:tag name="KSO_WM_SLIDE_LAYOUT_CNT" val="1_2"/>
  <p:tag name="KSO_WM_TEMPLATE_THUMBS_INDEX" val="1、4、9、10、11、12、13、14、15、16、17、18"/>
  <p:tag name="KSO_WM_TEMPLATE_MASTER_THUMB_INDEX" val="12"/>
  <p:tag name="KSO_WM_SPECIAL_SOURCE" val="bdnull"/>
</p:tagLst>
</file>

<file path=ppt/tags/tag7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94_2*i*2"/>
  <p:tag name="KSO_WM_UNIT_LAYERLEVEL" val="1"/>
  <p:tag name="KSO_WM_TAG_VERSION" val="1.0"/>
  <p:tag name="KSO_WM_BEAUTIFY_FLAG" val="#wm#"/>
  <p:tag name="KSO_WM_DIAGRAM_GROUP_CODE" val="l1-1"/>
  <p:tag name="KSO_WM_UNIT_TYPE" val="i"/>
  <p:tag name="KSO_WM_UNIT_INDEX" val="2"/>
  <p:tag name="KSO_WM_TEMPLATE_CATEGORY" val="custom"/>
  <p:tag name="KSO_WM_TEMPLATE_INDEX" val="20202594"/>
  <p:tag name="KSO_WM_UNIT_USESOURCEFORMAT_APPLY" val="1"/>
</p:tagLst>
</file>

<file path=ppt/tags/tag7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94_2*i*3"/>
  <p:tag name="KSO_WM_UNIT_LAYERLEVEL" val="1"/>
  <p:tag name="KSO_WM_TAG_VERSION" val="1.0"/>
  <p:tag name="KSO_WM_BEAUTIFY_FLAG" val="#wm#"/>
  <p:tag name="KSO_WM_DIAGRAM_GROUP_CODE" val="l1-1"/>
  <p:tag name="KSO_WM_UNIT_TYPE" val="i"/>
  <p:tag name="KSO_WM_UNIT_INDEX" val="3"/>
  <p:tag name="KSO_WM_TEMPLATE_CATEGORY" val="custom"/>
  <p:tag name="KSO_WM_TEMPLATE_INDEX" val="20202594"/>
  <p:tag name="KSO_WM_UNIT_USESOURCEFORMAT_APPLY" val="1"/>
</p:tagLst>
</file>

<file path=ppt/tags/tag7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94_2*i*4"/>
  <p:tag name="KSO_WM_UNIT_LAYERLEVEL" val="1"/>
  <p:tag name="KSO_WM_TAG_VERSION" val="1.0"/>
  <p:tag name="KSO_WM_BEAUTIFY_FLAG" val="#wm#"/>
  <p:tag name="KSO_WM_DIAGRAM_GROUP_CODE" val="l1-1"/>
  <p:tag name="KSO_WM_UNIT_TYPE" val="i"/>
  <p:tag name="KSO_WM_UNIT_INDEX" val="4"/>
  <p:tag name="KSO_WM_TEMPLATE_CATEGORY" val="custom"/>
  <p:tag name="KSO_WM_TEMPLATE_INDEX" val="20202594"/>
  <p:tag name="KSO_WM_UNIT_LINE_FORE_SCHEMECOLOR_INDEX" val="5"/>
  <p:tag name="KSO_WM_UNIT_LINE_FILL_TYPE" val="2"/>
  <p:tag name="KSO_WM_UNIT_TEXT_FILL_FORE_SCHEMECOLOR_INDEX" val="13"/>
  <p:tag name="KSO_WM_UNIT_TEXT_FILL_TYPE" val="1"/>
  <p:tag name="KSO_WM_UNIT_USESOURCEFORMAT_APPLY" val="1"/>
</p:tagLst>
</file>

<file path=ppt/tags/tag7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94_2*i*5"/>
  <p:tag name="KSO_WM_UNIT_LAYERLEVEL" val="1"/>
  <p:tag name="KSO_WM_TAG_VERSION" val="1.0"/>
  <p:tag name="KSO_WM_BEAUTIFY_FLAG" val="#wm#"/>
  <p:tag name="KSO_WM_DIAGRAM_GROUP_CODE" val="l1-1"/>
  <p:tag name="KSO_WM_UNIT_TYPE" val="i"/>
  <p:tag name="KSO_WM_UNIT_INDEX" val="5"/>
  <p:tag name="KSO_WM_TEMPLATE_CATEGORY" val="custom"/>
  <p:tag name="KSO_WM_TEMPLATE_INDEX" val="20202594"/>
  <p:tag name="KSO_WM_UNIT_LINE_FORE_SCHEMECOLOR_INDEX" val="5"/>
  <p:tag name="KSO_WM_UNIT_LINE_FILL_TYPE" val="2"/>
  <p:tag name="KSO_WM_UNIT_TEXT_FILL_FORE_SCHEMECOLOR_INDEX" val="13"/>
  <p:tag name="KSO_WM_UNIT_TEXT_FILL_TYPE" val="1"/>
  <p:tag name="KSO_WM_UNIT_USESOURCEFORMAT_APPLY" val="1"/>
</p:tagLst>
</file>

<file path=ppt/tags/tag768.xml><?xml version="1.0" encoding="utf-8"?>
<p:tagLst xmlns:p="http://schemas.openxmlformats.org/presentationml/2006/main">
  <p:tag name="KSO_WM_UNIT_ISCONTENTSTITLE" val="1"/>
  <p:tag name="KSO_WM_UNIT_PRESET_TEXT" val="目录"/>
  <p:tag name="KSO_WM_UNIT_NOCLEAR" val="0"/>
  <p:tag name="KSO_WM_UNIT_VALUE" val="1"/>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02594_2*a*1"/>
  <p:tag name="KSO_WM_TEMPLATE_CATEGORY" val="custom"/>
  <p:tag name="KSO_WM_TEMPLATE_INDEX" val="20202594"/>
  <p:tag name="KSO_WM_UNIT_LAYERLEVEL" val="1"/>
  <p:tag name="KSO_WM_TAG_VERSION" val="1.0"/>
  <p:tag name="KSO_WM_BEAUTIFY_FLAG" val="#wm#"/>
  <p:tag name="KSO_WM_UNIT_TEXT_FILL_FORE_SCHEMECOLOR_INDEX" val="13"/>
  <p:tag name="KSO_WM_UNIT_TEXT_FILL_TYPE" val="1"/>
  <p:tag name="KSO_WM_UNIT_USESOURCEFORMAT_APPLY" val="1"/>
</p:tagLst>
</file>

<file path=ppt/tags/tag769.xml><?xml version="1.0" encoding="utf-8"?>
<p:tagLst xmlns:p="http://schemas.openxmlformats.org/presentationml/2006/main">
  <p:tag name="KSO_WM_UNIT_ISCONTENTSTITLE" val="0"/>
  <p:tag name="KSO_WM_UNIT_PRESET_TEXT" val="点击输入标题"/>
  <p:tag name="KSO_WM_UNIT_NOCLEAR" val="0"/>
  <p:tag name="KSO_WM_UNIT_VALUE" val="5"/>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custom20202594_2*l_h_a*1_1_1"/>
  <p:tag name="KSO_WM_TEMPLATE_CATEGORY" val="custom"/>
  <p:tag name="KSO_WM_TEMPLATE_INDEX" val="20202594"/>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custom20202594_2*l_h_i*1_1_1"/>
  <p:tag name="KSO_WM_TEMPLATE_CATEGORY" val="custom"/>
  <p:tag name="KSO_WM_TEMPLATE_INDEX" val="20202594"/>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771.xml><?xml version="1.0" encoding="utf-8"?>
<p:tagLst xmlns:p="http://schemas.openxmlformats.org/presentationml/2006/main">
  <p:tag name="KSO_WM_UNIT_ISCONTENTSTITLE" val="0"/>
  <p:tag name="KSO_WM_UNIT_PRESET_TEXT" val="点击输入标题"/>
  <p:tag name="KSO_WM_UNIT_NOCLEAR" val="0"/>
  <p:tag name="KSO_WM_UNIT_VALUE" val="5"/>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custom20202594_2*l_h_a*1_2_1"/>
  <p:tag name="KSO_WM_TEMPLATE_CATEGORY" val="custom"/>
  <p:tag name="KSO_WM_TEMPLATE_INDEX" val="20202594"/>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7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custom20202594_2*l_h_i*1_2_1"/>
  <p:tag name="KSO_WM_TEMPLATE_CATEGORY" val="custom"/>
  <p:tag name="KSO_WM_TEMPLATE_INDEX" val="20202594"/>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773.xml><?xml version="1.0" encoding="utf-8"?>
<p:tagLst xmlns:p="http://schemas.openxmlformats.org/presentationml/2006/main">
  <p:tag name="KSO_WM_SLIDE_ID" val="custom20202594_2"/>
  <p:tag name="KSO_WM_TEMPLATE_SUBCATEGORY" val="0"/>
  <p:tag name="KSO_WM_TEMPLATE_MASTER_TYPE" val="1"/>
  <p:tag name="KSO_WM_TEMPLATE_COLOR_TYPE" val="1"/>
  <p:tag name="KSO_WM_SLIDE_TYPE" val="contents"/>
  <p:tag name="KSO_WM_SLIDE_SUBTYPE" val="diag"/>
  <p:tag name="KSO_WM_SLIDE_ITEM_CNT" val="2"/>
  <p:tag name="KSO_WM_SLIDE_INDEX" val="2"/>
  <p:tag name="KSO_WM_DIAGRAM_GROUP_CODE" val="l1-1"/>
  <p:tag name="KSO_WM_SLIDE_DIAGTYPE" val="l"/>
  <p:tag name="KSO_WM_TAG_VERSION" val="1.0"/>
  <p:tag name="KSO_WM_BEAUTIFY_FLAG" val="#wm#"/>
  <p:tag name="KSO_WM_TEMPLATE_CATEGORY" val="custom"/>
  <p:tag name="KSO_WM_TEMPLATE_INDEX" val="20202594"/>
  <p:tag name="KSO_WM_SLIDE_LAYOUT" val="a_l"/>
  <p:tag name="KSO_WM_SLIDE_LAYOUT_CNT" val="1_1"/>
  <p:tag name="KSO_WM_SPECIAL_SOURCE" val="bdnull"/>
</p:tagLst>
</file>

<file path=ppt/tags/tag77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75.xml><?xml version="1.0" encoding="utf-8"?>
<p:tagLst xmlns:p="http://schemas.openxmlformats.org/presentationml/2006/main">
  <p:tag name="KSO_WM_UNIT_TABLE_BEAUTIFY" val="smartTable{76b44a5f-b7d3-44a8-8ca6-b2dc540a41e3}"/>
  <p:tag name="TABLE_ENDDRAG_ORIGIN_RECT" val="600*329"/>
  <p:tag name="TABLE_ENDDRAG_RECT" val="92*165*600*329"/>
  <p:tag name="TABLE_EMPHASIZE_COLOR" val="12113594"/>
</p:tagLst>
</file>

<file path=ppt/tags/tag776.xml><?xml version="1.0" encoding="utf-8"?>
<p:tagLst xmlns:p="http://schemas.openxmlformats.org/presentationml/2006/main">
  <p:tag name="KSO_WM_SLIDE_BK_DARK_LIGHT" val="2"/>
  <p:tag name="KSO_WM_SLIDE_BACKGROUND_TYPE" val="general"/>
  <p:tag name="KSO_WM_SPECIAL_SOURCE" val="bdnull"/>
</p:tagLst>
</file>

<file path=ppt/tags/tag777.xml><?xml version="1.0" encoding="utf-8"?>
<p:tagLst xmlns:p="http://schemas.openxmlformats.org/presentationml/2006/main">
  <p:tag name="KSO_WM_SLIDE_BK_DARK_LIGHT" val="2"/>
  <p:tag name="KSO_WM_SLIDE_BACKGROUND_TYPE" val="general"/>
  <p:tag name="KSO_WM_SPECIAL_SOURCE" val="bdnull"/>
</p:tagLst>
</file>

<file path=ppt/tags/tag778.xml><?xml version="1.0" encoding="utf-8"?>
<p:tagLst xmlns:p="http://schemas.openxmlformats.org/presentationml/2006/main">
  <p:tag name="KSO_WM_UNIT_FILL_FORE_SCHEMECOLOR_INDEX_BRIGHTNESS" val="0"/>
  <p:tag name="KSO_WM_UNIT_FILL_FORE_SCHEMECOLOR_INDEX" val="13"/>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779.xml><?xml version="1.0" encoding="utf-8"?>
<p:tagLst xmlns:p="http://schemas.openxmlformats.org/presentationml/2006/main">
  <p:tag name="KSO_WM_SLIDE_BK_DARK_LIGHT" val="2"/>
  <p:tag name="KSO_WM_SLIDE_BACKGROUND_TYPE" val="general"/>
  <p:tag name="KSO_WM_SPECIAL_SOURCE" val="bdnull"/>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80.xml><?xml version="1.0" encoding="utf-8"?>
<p:tagLst xmlns:p="http://schemas.openxmlformats.org/presentationml/2006/main">
  <p:tag name="KSO_WM_SLIDE_BK_DARK_LIGHT" val="2"/>
  <p:tag name="KSO_WM_SLIDE_BACKGROUND_TYPE" val="general"/>
  <p:tag name="KSO_WM_SPECIAL_SOURCE" val="bdnull"/>
</p:tagLst>
</file>

<file path=ppt/tags/tag781.xml><?xml version="1.0" encoding="utf-8"?>
<p:tagLst xmlns:p="http://schemas.openxmlformats.org/presentationml/2006/main">
  <p:tag name="KSO_WM_UNIT_FILL_FORE_SCHEMECOLOR_INDEX_BRIGHTNESS" val="0"/>
  <p:tag name="KSO_WM_UNIT_FILL_FORE_SCHEMECOLOR_INDEX" val="13"/>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782.xml><?xml version="1.0" encoding="utf-8"?>
<p:tagLst xmlns:p="http://schemas.openxmlformats.org/presentationml/2006/main">
  <p:tag name="KSO_WM_SLIDE_BK_DARK_LIGHT" val="2"/>
  <p:tag name="KSO_WM_SLIDE_BACKGROUND_TYPE" val="general"/>
  <p:tag name="KSO_WM_SPECIAL_SOURCE" val="bdnull"/>
</p:tagLst>
</file>

<file path=ppt/tags/tag783.xml><?xml version="1.0" encoding="utf-8"?>
<p:tagLst xmlns:p="http://schemas.openxmlformats.org/presentationml/2006/main">
  <p:tag name="KSO_WM_SLIDE_BK_DARK_LIGHT" val="2"/>
  <p:tag name="KSO_WM_SLIDE_BACKGROUND_TYPE" val="general"/>
  <p:tag name="KSO_WM_SPECIAL_SOURCE" val="bdnull"/>
</p:tagLst>
</file>

<file path=ppt/tags/tag784.xml><?xml version="1.0" encoding="utf-8"?>
<p:tagLst xmlns:p="http://schemas.openxmlformats.org/presentationml/2006/main">
  <p:tag name="KSO_WM_SLIDE_BK_DARK_LIGHT" val="2"/>
  <p:tag name="KSO_WM_SLIDE_BACKGROUND_TYPE" val="general"/>
  <p:tag name="KSO_WM_SPECIAL_SOURCE" val="bdnull"/>
</p:tagLst>
</file>

<file path=ppt/tags/tag78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86.xml><?xml version="1.0" encoding="utf-8"?>
<p:tagLst xmlns:p="http://schemas.openxmlformats.org/presentationml/2006/main">
  <p:tag name="KSO_WM_SLIDE_BK_DARK_LIGHT" val="2"/>
  <p:tag name="KSO_WM_SLIDE_BACKGROUND_TYPE" val="general"/>
  <p:tag name="KSO_WM_SPECIAL_SOURCE" val="bdnull"/>
</p:tagLst>
</file>

<file path=ppt/tags/tag78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88.xml><?xml version="1.0" encoding="utf-8"?>
<p:tagLst xmlns:p="http://schemas.openxmlformats.org/presentationml/2006/main">
  <p:tag name="KSO_WM_SLIDE_BK_DARK_LIGHT" val="2"/>
  <p:tag name="KSO_WM_SLIDE_BACKGROUND_TYPE" val="general"/>
  <p:tag name="KSO_WM_SPECIAL_SOURCE" val="bdnull"/>
</p:tagLst>
</file>

<file path=ppt/tags/tag789.xml><?xml version="1.0" encoding="utf-8"?>
<p:tagLst xmlns:p="http://schemas.openxmlformats.org/presentationml/2006/main">
  <p:tag name="KSO_WM_SLIDE_BK_DARK_LIGHT" val="2"/>
  <p:tag name="KSO_WM_SLIDE_BACKGROUND_TYPE" val="general"/>
  <p:tag name="KSO_WM_SPECIAL_SOURCE" val="bdnull"/>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90.xml><?xml version="1.0" encoding="utf-8"?>
<p:tagLst xmlns:p="http://schemas.openxmlformats.org/presentationml/2006/main">
  <p:tag name="KSO_WM_SLIDE_BK_DARK_LIGHT" val="2"/>
  <p:tag name="KSO_WM_SLIDE_BACKGROUND_TYPE" val="general"/>
  <p:tag name="KSO_WM_SPECIAL_SOURCE" val="bdnull"/>
</p:tagLst>
</file>

<file path=ppt/tags/tag791.xml><?xml version="1.0" encoding="utf-8"?>
<p:tagLst xmlns:p="http://schemas.openxmlformats.org/presentationml/2006/main">
  <p:tag name="KSO_WM_SLIDE_BK_DARK_LIGHT" val="2"/>
  <p:tag name="KSO_WM_SLIDE_BACKGROUND_TYPE" val="general"/>
  <p:tag name="KSO_WM_SPECIAL_SOURCE" val="bdnull"/>
</p:tagLst>
</file>

<file path=ppt/tags/tag79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9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94.xml><?xml version="1.0" encoding="utf-8"?>
<p:tagLst xmlns:p="http://schemas.openxmlformats.org/presentationml/2006/main">
  <p:tag name="KSO_WM_SLIDE_BK_DARK_LIGHT" val="2"/>
  <p:tag name="KSO_WM_SLIDE_BACKGROUND_TYPE" val="general"/>
  <p:tag name="KSO_WM_SPECIAL_SOURCE" val="bdnull"/>
</p:tagLst>
</file>

<file path=ppt/tags/tag79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9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97.xml><?xml version="1.0" encoding="utf-8"?>
<p:tagLst xmlns:p="http://schemas.openxmlformats.org/presentationml/2006/main">
  <p:tag name="KSO_WM_SLIDE_BK_DARK_LIGHT" val="2"/>
  <p:tag name="KSO_WM_SLIDE_BACKGROUND_TYPE" val="general"/>
  <p:tag name="KSO_WM_SPECIAL_SOURCE" val="bdnull"/>
</p:tagLst>
</file>

<file path=ppt/tags/tag79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99.xml><?xml version="1.0" encoding="utf-8"?>
<p:tagLst xmlns:p="http://schemas.openxmlformats.org/presentationml/2006/main">
  <p:tag name="KSO_WM_SLIDE_BK_DARK_LIGHT" val="2"/>
  <p:tag name="KSO_WM_SLIDE_BACKGROUND_TYPE" val="general"/>
  <p:tag name="KSO_WM_SPECIAL_SOURCE" val="bdnull"/>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0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01.xml><?xml version="1.0" encoding="utf-8"?>
<p:tagLst xmlns:p="http://schemas.openxmlformats.org/presentationml/2006/main">
  <p:tag name="KSO_WM_SLIDE_BK_DARK_LIGHT" val="2"/>
  <p:tag name="KSO_WM_SLIDE_BACKGROUND_TYPE" val="general"/>
  <p:tag name="KSO_WM_SPECIAL_SOURCE" val="bdnull"/>
</p:tagLst>
</file>

<file path=ppt/tags/tag80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03.xml><?xml version="1.0" encoding="utf-8"?>
<p:tagLst xmlns:p="http://schemas.openxmlformats.org/presentationml/2006/main">
  <p:tag name="KSO_WM_SLIDE_BK_DARK_LIGHT" val="2"/>
  <p:tag name="KSO_WM_SLIDE_BACKGROUND_TYPE" val="general"/>
  <p:tag name="KSO_WM_SPECIAL_SOURCE" val="bdnull"/>
</p:tagLst>
</file>

<file path=ppt/tags/tag804.xml><?xml version="1.0" encoding="utf-8"?>
<p:tagLst xmlns:p="http://schemas.openxmlformats.org/presentationml/2006/main">
  <p:tag name="KSO_WM_UNIT_PLACING_PICTURE_USER_VIEWPORT" val="{&quot;height&quot;:3405,&quot;width&quot;:12630.044094488188}"/>
</p:tagLst>
</file>

<file path=ppt/tags/tag80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06.xml><?xml version="1.0" encoding="utf-8"?>
<p:tagLst xmlns:p="http://schemas.openxmlformats.org/presentationml/2006/main">
  <p:tag name="KSO_WM_UNIT_PLACING_PICTURE_USER_VIEWPORT" val="{&quot;height&quot;:3165,&quot;width&quot;:5220}"/>
</p:tagLst>
</file>

<file path=ppt/tags/tag807.xml><?xml version="1.0" encoding="utf-8"?>
<p:tagLst xmlns:p="http://schemas.openxmlformats.org/presentationml/2006/main">
  <p:tag name="KSO_WM_UNIT_PLACING_PICTURE_USER_VIEWPORT" val="{&quot;height&quot;:2085,&quot;width&quot;:12855}"/>
</p:tagLst>
</file>

<file path=ppt/tags/tag808.xml><?xml version="1.0" encoding="utf-8"?>
<p:tagLst xmlns:p="http://schemas.openxmlformats.org/presentationml/2006/main">
  <p:tag name="KSO_WM_SLIDE_BK_DARK_LIGHT" val="2"/>
  <p:tag name="KSO_WM_SLIDE_BACKGROUND_TYPE" val="general"/>
  <p:tag name="KSO_WM_SPECIAL_SOURCE" val="bdnull"/>
</p:tagLst>
</file>

<file path=ppt/tags/tag80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10.xml><?xml version="1.0" encoding="utf-8"?>
<p:tagLst xmlns:p="http://schemas.openxmlformats.org/presentationml/2006/main">
  <p:tag name="KSO_WM_SLIDE_BK_DARK_LIGHT" val="2"/>
  <p:tag name="KSO_WM_SLIDE_BACKGROUND_TYPE" val="general"/>
  <p:tag name="KSO_WM_SPECIAL_SOURCE" val="bdnull"/>
</p:tagLst>
</file>

<file path=ppt/tags/tag811.xml><?xml version="1.0" encoding="utf-8"?>
<p:tagLst xmlns:p="http://schemas.openxmlformats.org/presentationml/2006/main">
  <p:tag name="KSO_WM_SLIDE_BK_DARK_LIGHT" val="2"/>
  <p:tag name="KSO_WM_SLIDE_BACKGROUND_TYPE" val="general"/>
  <p:tag name="KSO_WM_SPECIAL_SOURCE" val="bdnull"/>
</p:tagLst>
</file>

<file path=ppt/tags/tag812.xml><?xml version="1.0" encoding="utf-8"?>
<p:tagLst xmlns:p="http://schemas.openxmlformats.org/presentationml/2006/main">
  <p:tag name="KSO_WM_SLIDE_BK_DARK_LIGHT" val="2"/>
  <p:tag name="KSO_WM_SLIDE_BACKGROUND_TYPE" val="general"/>
  <p:tag name="KSO_WM_SPECIAL_SOURCE" val="bdnull"/>
</p:tagLst>
</file>

<file path=ppt/tags/tag81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15.xml><?xml version="1.0" encoding="utf-8"?>
<p:tagLst xmlns:p="http://schemas.openxmlformats.org/presentationml/2006/main">
  <p:tag name="KSO_WM_SLIDE_BK_DARK_LIGHT" val="2"/>
  <p:tag name="KSO_WM_SLIDE_BACKGROUND_TYPE" val="general"/>
  <p:tag name="KSO_WM_SPECIAL_SOURCE" val="bdnull"/>
</p:tagLst>
</file>

<file path=ppt/tags/tag81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17.xml><?xml version="1.0" encoding="utf-8"?>
<p:tagLst xmlns:p="http://schemas.openxmlformats.org/presentationml/2006/main">
  <p:tag name="KSO_WM_SLIDE_BK_DARK_LIGHT" val="2"/>
  <p:tag name="KSO_WM_SLIDE_BACKGROUND_TYPE" val="general"/>
  <p:tag name="KSO_WM_SPECIAL_SOURCE" val="bdnull"/>
</p:tagLst>
</file>

<file path=ppt/tags/tag81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19.xml><?xml version="1.0" encoding="utf-8"?>
<p:tagLst xmlns:p="http://schemas.openxmlformats.org/presentationml/2006/main">
  <p:tag name="KSO_WM_SLIDE_BK_DARK_LIGHT" val="2"/>
  <p:tag name="KSO_WM_SLIDE_BACKGROUND_TYPE" val="general"/>
  <p:tag name="KSO_WM_SPECIAL_SOURCE" val="bdnull"/>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2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21.xml><?xml version="1.0" encoding="utf-8"?>
<p:tagLst xmlns:p="http://schemas.openxmlformats.org/presentationml/2006/main">
  <p:tag name="KSO_WM_UNIT_TABLE_BEAUTIFY" val="smartTable{7979bf8d-42fc-47ba-add4-16640020e68f}"/>
  <p:tag name="TABLE_ENDDRAG_ORIGIN_RECT" val="544*141"/>
  <p:tag name="TABLE_ENDDRAG_RECT" val="76*247*544*141"/>
</p:tagLst>
</file>

<file path=ppt/tags/tag822.xml><?xml version="1.0" encoding="utf-8"?>
<p:tagLst xmlns:p="http://schemas.openxmlformats.org/presentationml/2006/main">
  <p:tag name="KSO_WM_SLIDE_BK_DARK_LIGHT" val="2"/>
  <p:tag name="KSO_WM_SLIDE_BACKGROUND_TYPE" val="general"/>
  <p:tag name="KSO_WM_SPECIAL_SOURCE" val="bdnull"/>
</p:tagLst>
</file>

<file path=ppt/tags/tag82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24.xml><?xml version="1.0" encoding="utf-8"?>
<p:tagLst xmlns:p="http://schemas.openxmlformats.org/presentationml/2006/main">
  <p:tag name="KSO_WM_SLIDE_BK_DARK_LIGHT" val="2"/>
  <p:tag name="KSO_WM_SLIDE_BACKGROUND_TYPE" val="general"/>
  <p:tag name="KSO_WM_SPECIAL_SOURCE" val="bdnull"/>
</p:tagLst>
</file>

<file path=ppt/tags/tag825.xml><?xml version="1.0" encoding="utf-8"?>
<p:tagLst xmlns:p="http://schemas.openxmlformats.org/presentationml/2006/main">
  <p:tag name="KSO_WM_SLIDE_BK_DARK_LIGHT" val="2"/>
  <p:tag name="KSO_WM_SLIDE_BACKGROUND_TYPE" val="general"/>
  <p:tag name="KSO_WM_SPECIAL_SOURCE" val="bdnull"/>
</p:tagLst>
</file>

<file path=ppt/tags/tag826.xml><?xml version="1.0" encoding="utf-8"?>
<p:tagLst xmlns:p="http://schemas.openxmlformats.org/presentationml/2006/main">
  <p:tag name="KSO_WM_SLIDE_BK_DARK_LIGHT" val="2"/>
  <p:tag name="KSO_WM_SLIDE_BACKGROUND_TYPE" val="general"/>
  <p:tag name="KSO_WM_SPECIAL_SOURCE" val="bdnull"/>
</p:tagLst>
</file>

<file path=ppt/tags/tag82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28.xml><?xml version="1.0" encoding="utf-8"?>
<p:tagLst xmlns:p="http://schemas.openxmlformats.org/presentationml/2006/main">
  <p:tag name="KSO_WM_SLIDE_BK_DARK_LIGHT" val="2"/>
  <p:tag name="KSO_WM_SLIDE_BACKGROUND_TYPE" val="general"/>
  <p:tag name="KSO_WM_SPECIAL_SOURCE" val="bdnull"/>
</p:tagLst>
</file>

<file path=ppt/tags/tag829.xml><?xml version="1.0" encoding="utf-8"?>
<p:tagLst xmlns:p="http://schemas.openxmlformats.org/presentationml/2006/main">
  <p:tag name="KSO_WM_SPECIAL_SOURCE" val="bdnull"/>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3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31.xml><?xml version="1.0" encoding="utf-8"?>
<p:tagLst xmlns:p="http://schemas.openxmlformats.org/presentationml/2006/main">
  <p:tag name="KSO_WM_SLIDE_BK_DARK_LIGHT" val="2"/>
  <p:tag name="KSO_WM_SLIDE_BACKGROUND_TYPE" val="general"/>
  <p:tag name="KSO_WM_SPECIAL_SOURCE" val="bdnull"/>
</p:tagLst>
</file>

<file path=ppt/tags/tag832.xml><?xml version="1.0" encoding="utf-8"?>
<p:tagLst xmlns:p="http://schemas.openxmlformats.org/presentationml/2006/main">
  <p:tag name="KSO_WM_SLIDE_BK_DARK_LIGHT" val="2"/>
  <p:tag name="KSO_WM_SLIDE_BACKGROUND_TYPE" val="general"/>
  <p:tag name="KSO_WM_SPECIAL_SOURCE" val="bdnull"/>
</p:tagLst>
</file>

<file path=ppt/tags/tag833.xml><?xml version="1.0" encoding="utf-8"?>
<p:tagLst xmlns:p="http://schemas.openxmlformats.org/presentationml/2006/main">
  <p:tag name="KSO_WM_SLIDE_BK_DARK_LIGHT" val="2"/>
  <p:tag name="KSO_WM_SLIDE_BACKGROUND_TYPE" val="general"/>
  <p:tag name="KSO_WM_SPECIAL_SOURCE" val="bdnull"/>
</p:tagLst>
</file>

<file path=ppt/tags/tag83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35.xml><?xml version="1.0" encoding="utf-8"?>
<p:tagLst xmlns:p="http://schemas.openxmlformats.org/presentationml/2006/main">
  <p:tag name="KSO_WM_SLIDE_BK_DARK_LIGHT" val="2"/>
  <p:tag name="KSO_WM_SLIDE_BACKGROUND_TYPE" val="general"/>
  <p:tag name="KSO_WM_SPECIAL_SOURCE" val="bdnull"/>
</p:tagLst>
</file>

<file path=ppt/tags/tag83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37.xml><?xml version="1.0" encoding="utf-8"?>
<p:tagLst xmlns:p="http://schemas.openxmlformats.org/presentationml/2006/main">
  <p:tag name="KSO_WM_SLIDE_BK_DARK_LIGHT" val="2"/>
  <p:tag name="KSO_WM_SLIDE_BACKGROUND_TYPE" val="general"/>
  <p:tag name="KSO_WM_SPECIAL_SOURCE" val="bdnull"/>
</p:tagLst>
</file>

<file path=ppt/tags/tag838.xml><?xml version="1.0" encoding="utf-8"?>
<p:tagLst xmlns:p="http://schemas.openxmlformats.org/presentationml/2006/main">
  <p:tag name="KSO_WM_SLIDE_BK_DARK_LIGHT" val="2"/>
  <p:tag name="KSO_WM_SLIDE_BACKGROUND_TYPE" val="general"/>
  <p:tag name="KSO_WM_SPECIAL_SOURCE" val="bdnull"/>
</p:tagLst>
</file>

<file path=ppt/tags/tag839.xml><?xml version="1.0" encoding="utf-8"?>
<p:tagLst xmlns:p="http://schemas.openxmlformats.org/presentationml/2006/main">
  <p:tag name="KSO_WM_SLIDE_BK_DARK_LIGHT" val="2"/>
  <p:tag name="KSO_WM_SLIDE_BACKGROUND_TYPE" val="general"/>
  <p:tag name="KSO_WM_SPECIAL_SOURCE" val="bdnull"/>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40.xml><?xml version="1.0" encoding="utf-8"?>
<p:tagLst xmlns:p="http://schemas.openxmlformats.org/presentationml/2006/main">
  <p:tag name="KSO_WM_SLIDE_BK_DARK_LIGHT" val="2"/>
  <p:tag name="KSO_WM_SLIDE_BACKGROUND_TYPE" val="general"/>
  <p:tag name="KSO_WM_SPECIAL_SOURCE" val="bdnull"/>
</p:tagLst>
</file>

<file path=ppt/tags/tag841.xml><?xml version="1.0" encoding="utf-8"?>
<p:tagLst xmlns:p="http://schemas.openxmlformats.org/presentationml/2006/main">
  <p:tag name="KSO_WM_SLIDE_BK_DARK_LIGHT" val="2"/>
  <p:tag name="KSO_WM_SLIDE_BACKGROUND_TYPE" val="general"/>
  <p:tag name="KSO_WM_SPECIAL_SOURCE" val="bdnull"/>
</p:tagLst>
</file>

<file path=ppt/tags/tag842.xml><?xml version="1.0" encoding="utf-8"?>
<p:tagLst xmlns:p="http://schemas.openxmlformats.org/presentationml/2006/main">
  <p:tag name="KSO_WM_SPECIAL_SOURCE" val="bdnull"/>
</p:tagLst>
</file>

<file path=ppt/tags/tag843.xml><?xml version="1.0" encoding="utf-8"?>
<p:tagLst xmlns:p="http://schemas.openxmlformats.org/presentationml/2006/main">
  <p:tag name="KSO_WM_SPECIAL_SOURCE" val="bdnull"/>
</p:tagLst>
</file>

<file path=ppt/tags/tag844.xml><?xml version="1.0" encoding="utf-8"?>
<p:tagLst xmlns:p="http://schemas.openxmlformats.org/presentationml/2006/main">
  <p:tag name="KSO_WM_SPECIAL_SOURCE" val="bdnull"/>
</p:tagLst>
</file>

<file path=ppt/tags/tag84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46.xml><?xml version="1.0" encoding="utf-8"?>
<p:tagLst xmlns:p="http://schemas.openxmlformats.org/presentationml/2006/main">
  <p:tag name="KSO_WM_SLIDE_BK_DARK_LIGHT" val="2"/>
  <p:tag name="KSO_WM_SLIDE_BACKGROUND_TYPE" val="general"/>
  <p:tag name="KSO_WM_SPECIAL_SOURCE" val="bdnull"/>
</p:tagLst>
</file>

<file path=ppt/tags/tag847.xml><?xml version="1.0" encoding="utf-8"?>
<p:tagLst xmlns:p="http://schemas.openxmlformats.org/presentationml/2006/main">
  <p:tag name="KSO_WM_SLIDE_BK_DARK_LIGHT" val="2"/>
  <p:tag name="KSO_WM_SLIDE_BACKGROUND_TYPE" val="general"/>
  <p:tag name="KSO_WM_SPECIAL_SOURCE" val="bdnull"/>
</p:tagLst>
</file>

<file path=ppt/tags/tag84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49.xml><?xml version="1.0" encoding="utf-8"?>
<p:tagLst xmlns:p="http://schemas.openxmlformats.org/presentationml/2006/main">
  <p:tag name="KSO_WM_SLIDE_BK_DARK_LIGHT" val="2"/>
  <p:tag name="KSO_WM_SLIDE_BACKGROUND_TYPE" val="general"/>
  <p:tag name="KSO_WM_SPECIAL_SOURCE" val="bdnull"/>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5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51.xml><?xml version="1.0" encoding="utf-8"?>
<p:tagLst xmlns:p="http://schemas.openxmlformats.org/presentationml/2006/main">
  <p:tag name="KSO_WM_SLIDE_BK_DARK_LIGHT" val="2"/>
  <p:tag name="KSO_WM_SLIDE_BACKGROUND_TYPE" val="general"/>
  <p:tag name="KSO_WM_SPECIAL_SOURCE" val="bdnull"/>
</p:tagLst>
</file>

<file path=ppt/tags/tag852.xml><?xml version="1.0" encoding="utf-8"?>
<p:tagLst xmlns:p="http://schemas.openxmlformats.org/presentationml/2006/main">
  <p:tag name="KSO_WM_SLIDE_BK_DARK_LIGHT" val="2"/>
  <p:tag name="KSO_WM_SLIDE_BACKGROUND_TYPE" val="general"/>
  <p:tag name="KSO_WM_SPECIAL_SOURCE" val="bdnull"/>
</p:tagLst>
</file>

<file path=ppt/tags/tag85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54.xml><?xml version="1.0" encoding="utf-8"?>
<p:tagLst xmlns:p="http://schemas.openxmlformats.org/presentationml/2006/main">
  <p:tag name="KSO_WM_SLIDE_BK_DARK_LIGHT" val="2"/>
  <p:tag name="KSO_WM_SLIDE_BACKGROUND_TYPE" val="general"/>
  <p:tag name="KSO_WM_SPECIAL_SOURCE" val="bdnull"/>
</p:tagLst>
</file>

<file path=ppt/tags/tag855.xml><?xml version="1.0" encoding="utf-8"?>
<p:tagLst xmlns:p="http://schemas.openxmlformats.org/presentationml/2006/main">
  <p:tag name="KSO_WM_SLIDE_BK_DARK_LIGHT" val="2"/>
  <p:tag name="KSO_WM_SLIDE_BACKGROUND_TYPE" val="general"/>
  <p:tag name="KSO_WM_SPECIAL_SOURCE" val="bdnull"/>
</p:tagLst>
</file>

<file path=ppt/tags/tag85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57.xml><?xml version="1.0" encoding="utf-8"?>
<p:tagLst xmlns:p="http://schemas.openxmlformats.org/presentationml/2006/main">
  <p:tag name="KSO_WM_SLIDE_BK_DARK_LIGHT" val="2"/>
  <p:tag name="KSO_WM_SLIDE_BACKGROUND_TYPE" val="general"/>
  <p:tag name="KSO_WM_SPECIAL_SOURCE" val="bdnull"/>
</p:tagLst>
</file>

<file path=ppt/tags/tag858.xml><?xml version="1.0" encoding="utf-8"?>
<p:tagLst xmlns:p="http://schemas.openxmlformats.org/presentationml/2006/main">
  <p:tag name="KSO_WM_SLIDE_BK_DARK_LIGHT" val="2"/>
  <p:tag name="KSO_WM_SLIDE_BACKGROUND_TYPE" val="general"/>
  <p:tag name="KSO_WM_SPECIAL_SOURCE" val="bdnull"/>
</p:tagLst>
</file>

<file path=ppt/tags/tag85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60.xml><?xml version="1.0" encoding="utf-8"?>
<p:tagLst xmlns:p="http://schemas.openxmlformats.org/presentationml/2006/main">
  <p:tag name="KSO_WM_SLIDE_BK_DARK_LIGHT" val="2"/>
  <p:tag name="KSO_WM_SLIDE_BACKGROUND_TYPE" val="general"/>
  <p:tag name="KSO_WM_SPECIAL_SOURCE" val="bdnull"/>
</p:tagLst>
</file>

<file path=ppt/tags/tag861.xml><?xml version="1.0" encoding="utf-8"?>
<p:tagLst xmlns:p="http://schemas.openxmlformats.org/presentationml/2006/main">
  <p:tag name="KSO_WM_SLIDE_BK_DARK_LIGHT" val="2"/>
  <p:tag name="KSO_WM_SLIDE_BACKGROUND_TYPE" val="general"/>
  <p:tag name="KSO_WM_SPECIAL_SOURCE" val="bdnull"/>
</p:tagLst>
</file>

<file path=ppt/tags/tag862.xml><?xml version="1.0" encoding="utf-8"?>
<p:tagLst xmlns:p="http://schemas.openxmlformats.org/presentationml/2006/main">
  <p:tag name="KSO_WM_SLIDE_BK_DARK_LIGHT" val="2"/>
  <p:tag name="KSO_WM_SLIDE_BACKGROUND_TYPE" val="general"/>
  <p:tag name="KSO_WM_SPECIAL_SOURCE" val="bdnull"/>
</p:tagLst>
</file>

<file path=ppt/tags/tag86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64.xml><?xml version="1.0" encoding="utf-8"?>
<p:tagLst xmlns:p="http://schemas.openxmlformats.org/presentationml/2006/main">
  <p:tag name="KSO_WM_SLIDE_BK_DARK_LIGHT" val="2"/>
  <p:tag name="KSO_WM_SLIDE_BACKGROUND_TYPE" val="general"/>
  <p:tag name="KSO_WM_SPECIAL_SOURCE" val="bdnull"/>
</p:tagLst>
</file>

<file path=ppt/tags/tag865.xml><?xml version="1.0" encoding="utf-8"?>
<p:tagLst xmlns:p="http://schemas.openxmlformats.org/presentationml/2006/main">
  <p:tag name="KSO_WM_SLIDE_BK_DARK_LIGHT" val="2"/>
  <p:tag name="KSO_WM_SLIDE_BACKGROUND_TYPE" val="general"/>
  <p:tag name="KSO_WM_SPECIAL_SOURCE" val="bdnull"/>
</p:tagLst>
</file>

<file path=ppt/tags/tag866.xml><?xml version="1.0" encoding="utf-8"?>
<p:tagLst xmlns:p="http://schemas.openxmlformats.org/presentationml/2006/main">
  <p:tag name="KSO_WM_SLIDE_BK_DARK_LIGHT" val="2"/>
  <p:tag name="KSO_WM_SLIDE_BACKGROUND_TYPE" val="general"/>
  <p:tag name="KSO_WM_SPECIAL_SOURCE" val="bdnull"/>
</p:tagLst>
</file>

<file path=ppt/tags/tag867.xml><?xml version="1.0" encoding="utf-8"?>
<p:tagLst xmlns:p="http://schemas.openxmlformats.org/presentationml/2006/main">
  <p:tag name="KSO_WM_SLIDE_BK_DARK_LIGHT" val="2"/>
  <p:tag name="KSO_WM_SLIDE_BACKGROUND_TYPE" val="general"/>
  <p:tag name="KSO_WM_SPECIAL_SOURCE" val="bdnull"/>
</p:tagLst>
</file>

<file path=ppt/tags/tag86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69.xml><?xml version="1.0" encoding="utf-8"?>
<p:tagLst xmlns:p="http://schemas.openxmlformats.org/presentationml/2006/main">
  <p:tag name="KSO_WM_SLIDE_BK_DARK_LIGHT" val="2"/>
  <p:tag name="KSO_WM_SLIDE_BACKGROUND_TYPE" val="general"/>
  <p:tag name="KSO_WM_SPECIAL_SOURCE" val="bdnull"/>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7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71.xml><?xml version="1.0" encoding="utf-8"?>
<p:tagLst xmlns:p="http://schemas.openxmlformats.org/presentationml/2006/main">
  <p:tag name="KSO_WM_SLIDE_BK_DARK_LIGHT" val="2"/>
  <p:tag name="KSO_WM_SLIDE_BACKGROUND_TYPE" val="general"/>
  <p:tag name="KSO_WM_SPECIAL_SOURCE" val="bdnull"/>
</p:tagLst>
</file>

<file path=ppt/tags/tag872.xml><?xml version="1.0" encoding="utf-8"?>
<p:tagLst xmlns:p="http://schemas.openxmlformats.org/presentationml/2006/main">
  <p:tag name="KSO_WM_SLIDE_BK_DARK_LIGHT" val="2"/>
  <p:tag name="KSO_WM_SLIDE_BACKGROUND_TYPE" val="general"/>
  <p:tag name="KSO_WM_SPECIAL_SOURCE" val="bdnull"/>
</p:tagLst>
</file>

<file path=ppt/tags/tag873.xml><?xml version="1.0" encoding="utf-8"?>
<p:tagLst xmlns:p="http://schemas.openxmlformats.org/presentationml/2006/main">
  <p:tag name="KSO_WM_SLIDE_BK_DARK_LIGHT" val="2"/>
  <p:tag name="KSO_WM_SLIDE_BACKGROUND_TYPE" val="general"/>
  <p:tag name="KSO_WM_SPECIAL_SOURCE" val="bdnull"/>
</p:tagLst>
</file>

<file path=ppt/tags/tag874.xml><?xml version="1.0" encoding="utf-8"?>
<p:tagLst xmlns:p="http://schemas.openxmlformats.org/presentationml/2006/main">
  <p:tag name="KSO_WM_SLIDE_BK_DARK_LIGHT" val="2"/>
  <p:tag name="KSO_WM_SLIDE_BACKGROUND_TYPE" val="general"/>
  <p:tag name="KSO_WM_SPECIAL_SOURCE" val="bdnull"/>
</p:tagLst>
</file>

<file path=ppt/tags/tag875.xml><?xml version="1.0" encoding="utf-8"?>
<p:tagLst xmlns:p="http://schemas.openxmlformats.org/presentationml/2006/main">
  <p:tag name="KSO_WM_SLIDE_BK_DARK_LIGHT" val="2"/>
  <p:tag name="KSO_WM_SLIDE_BACKGROUND_TYPE" val="general"/>
  <p:tag name="KSO_WM_SPECIAL_SOURCE" val="bdnull"/>
</p:tagLst>
</file>

<file path=ppt/tags/tag876.xml><?xml version="1.0" encoding="utf-8"?>
<p:tagLst xmlns:p="http://schemas.openxmlformats.org/presentationml/2006/main">
  <p:tag name="KSO_WM_SLIDE_BK_DARK_LIGHT" val="2"/>
  <p:tag name="KSO_WM_SLIDE_BACKGROUND_TYPE" val="general"/>
  <p:tag name="KSO_WM_SPECIAL_SOURCE" val="bdnull"/>
</p:tagLst>
</file>

<file path=ppt/tags/tag87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78.xml><?xml version="1.0" encoding="utf-8"?>
<p:tagLst xmlns:p="http://schemas.openxmlformats.org/presentationml/2006/main">
  <p:tag name="KSO_WM_SLIDE_BK_DARK_LIGHT" val="2"/>
  <p:tag name="KSO_WM_SLIDE_BACKGROUND_TYPE" val="general"/>
  <p:tag name="KSO_WM_SPECIAL_SOURCE" val="bdnull"/>
</p:tagLst>
</file>

<file path=ppt/tags/tag87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8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8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82.xml><?xml version="1.0" encoding="utf-8"?>
<p:tagLst xmlns:p="http://schemas.openxmlformats.org/presentationml/2006/main">
  <p:tag name="KSO_WM_SLIDE_BK_DARK_LIGHT" val="2"/>
  <p:tag name="KSO_WM_SLIDE_BACKGROUND_TYPE" val="general"/>
  <p:tag name="KSO_WM_SPECIAL_SOURCE" val="bdnull"/>
</p:tagLst>
</file>

<file path=ppt/tags/tag883.xml><?xml version="1.0" encoding="utf-8"?>
<p:tagLst xmlns:p="http://schemas.openxmlformats.org/presentationml/2006/main">
  <p:tag name="KSO_WM_SLIDE_BK_DARK_LIGHT" val="2"/>
  <p:tag name="KSO_WM_SLIDE_BACKGROUND_TYPE" val="general"/>
  <p:tag name="KSO_WM_SPECIAL_SOURCE" val="bdnull"/>
</p:tagLst>
</file>

<file path=ppt/tags/tag88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8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86.xml><?xml version="1.0" encoding="utf-8"?>
<p:tagLst xmlns:p="http://schemas.openxmlformats.org/presentationml/2006/main">
  <p:tag name="KSO_WM_SLIDE_BK_DARK_LIGHT" val="2"/>
  <p:tag name="KSO_WM_SLIDE_BACKGROUND_TYPE" val="general"/>
  <p:tag name="KSO_WM_SPECIAL_SOURCE" val="bdnull"/>
</p:tagLst>
</file>

<file path=ppt/tags/tag887.xml><?xml version="1.0" encoding="utf-8"?>
<p:tagLst xmlns:p="http://schemas.openxmlformats.org/presentationml/2006/main">
  <p:tag name="KSO_WM_SPECIAL_SOURCE" val="bdnull"/>
</p:tagLst>
</file>

<file path=ppt/tags/tag88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89.xml><?xml version="1.0" encoding="utf-8"?>
<p:tagLst xmlns:p="http://schemas.openxmlformats.org/presentationml/2006/main">
  <p:tag name="KSO_WM_SLIDE_BK_DARK_LIGHT" val="2"/>
  <p:tag name="KSO_WM_SLIDE_BACKGROUND_TYPE" val="general"/>
  <p:tag name="KSO_WM_SPECIAL_SOURCE" val="bdnull"/>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90.xml><?xml version="1.0" encoding="utf-8"?>
<p:tagLst xmlns:p="http://schemas.openxmlformats.org/presentationml/2006/main">
  <p:tag name="KSO_WM_SPECIAL_SOURCE" val="bdnull"/>
</p:tagLst>
</file>

<file path=ppt/tags/tag89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92.xml><?xml version="1.0" encoding="utf-8"?>
<p:tagLst xmlns:p="http://schemas.openxmlformats.org/presentationml/2006/main">
  <p:tag name="KSO_WM_SLIDE_BK_DARK_LIGHT" val="2"/>
  <p:tag name="KSO_WM_SLIDE_BACKGROUND_TYPE" val="general"/>
  <p:tag name="KSO_WM_SPECIAL_SOURCE" val="bdnull"/>
</p:tagLst>
</file>

<file path=ppt/tags/tag89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94.xml><?xml version="1.0" encoding="utf-8"?>
<p:tagLst xmlns:p="http://schemas.openxmlformats.org/presentationml/2006/main">
  <p:tag name="KSO_WM_SLIDE_BK_DARK_LIGHT" val="2"/>
  <p:tag name="KSO_WM_SLIDE_BACKGROUND_TYPE" val="general"/>
  <p:tag name="KSO_WM_SPECIAL_SOURCE" val="bdnull"/>
</p:tagLst>
</file>

<file path=ppt/tags/tag89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96.xml><?xml version="1.0" encoding="utf-8"?>
<p:tagLst xmlns:p="http://schemas.openxmlformats.org/presentationml/2006/main">
  <p:tag name="KSO_WM_SLIDE_BK_DARK_LIGHT" val="2"/>
  <p:tag name="KSO_WM_SLIDE_BACKGROUND_TYPE" val="general"/>
  <p:tag name="KSO_WM_SPECIAL_SOURCE" val="bdnull"/>
</p:tagLst>
</file>

<file path=ppt/tags/tag897.xml><?xml version="1.0" encoding="utf-8"?>
<p:tagLst xmlns:p="http://schemas.openxmlformats.org/presentationml/2006/main">
  <p:tag name="KSO_WM_SLIDE_BK_DARK_LIGHT" val="2"/>
  <p:tag name="KSO_WM_SLIDE_BACKGROUND_TYPE" val="general"/>
  <p:tag name="KSO_WM_SPECIAL_SOURCE" val="bdnull"/>
</p:tagLst>
</file>

<file path=ppt/tags/tag89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899.xml><?xml version="1.0" encoding="utf-8"?>
<p:tagLst xmlns:p="http://schemas.openxmlformats.org/presentationml/2006/main">
  <p:tag name="KSO_WM_SLIDE_BK_DARK_LIGHT" val="2"/>
  <p:tag name="KSO_WM_SLIDE_BACKGROUND_TYPE" val="general"/>
  <p:tag name="KSO_WM_SPECIAL_SOURCE" val="bdnull"/>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00.xml><?xml version="1.0" encoding="utf-8"?>
<p:tagLst xmlns:p="http://schemas.openxmlformats.org/presentationml/2006/main">
  <p:tag name="KSO_WM_SPECIAL_SOURCE" val="bdnull"/>
</p:tagLst>
</file>

<file path=ppt/tags/tag901.xml><?xml version="1.0" encoding="utf-8"?>
<p:tagLst xmlns:p="http://schemas.openxmlformats.org/presentationml/2006/main">
  <p:tag name="KSO_WM_SPECIAL_SOURCE" val="bdnull"/>
</p:tagLst>
</file>

<file path=ppt/tags/tag902.xml><?xml version="1.0" encoding="utf-8"?>
<p:tagLst xmlns:p="http://schemas.openxmlformats.org/presentationml/2006/main">
  <p:tag name="KSO_WM_SPECIAL_SOURCE" val="bdnull"/>
</p:tagLst>
</file>

<file path=ppt/tags/tag903.xml><?xml version="1.0" encoding="utf-8"?>
<p:tagLst xmlns:p="http://schemas.openxmlformats.org/presentationml/2006/main">
  <p:tag name="KSO_WM_SLIDE_BK_DARK_LIGHT" val="2"/>
  <p:tag name="KSO_WM_SLIDE_BACKGROUND_TYPE" val="general"/>
  <p:tag name="KSO_WM_SPECIAL_SOURCE" val="bdnull"/>
</p:tagLst>
</file>

<file path=ppt/tags/tag90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905.xml><?xml version="1.0" encoding="utf-8"?>
<p:tagLst xmlns:p="http://schemas.openxmlformats.org/presentationml/2006/main">
  <p:tag name="KSO_WM_SLIDE_BK_DARK_LIGHT" val="2"/>
  <p:tag name="KSO_WM_SLIDE_BACKGROUND_TYPE" val="general"/>
  <p:tag name="KSO_WM_SPECIAL_SOURCE" val="bdnull"/>
</p:tagLst>
</file>

<file path=ppt/tags/tag90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907.xml><?xml version="1.0" encoding="utf-8"?>
<p:tagLst xmlns:p="http://schemas.openxmlformats.org/presentationml/2006/main">
  <p:tag name="KSO_WM_SLIDE_BK_DARK_LIGHT" val="2"/>
  <p:tag name="KSO_WM_SLIDE_BACKGROUND_TYPE" val="general"/>
  <p:tag name="KSO_WM_SPECIAL_SOURCE" val="bdnull"/>
</p:tagLst>
</file>

<file path=ppt/tags/tag908.xml><?xml version="1.0" encoding="utf-8"?>
<p:tagLst xmlns:p="http://schemas.openxmlformats.org/presentationml/2006/main">
  <p:tag name="KSO_WM_SLIDE_BK_DARK_LIGHT" val="2"/>
  <p:tag name="KSO_WM_SLIDE_BACKGROUND_TYPE" val="general"/>
  <p:tag name="KSO_WM_SPECIAL_SOURCE" val="bdnull"/>
</p:tagLst>
</file>

<file path=ppt/tags/tag9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94_18*a*1"/>
  <p:tag name="KSO_WM_TEMPLATE_CATEGORY" val="custom"/>
  <p:tag name="KSO_WM_TEMPLATE_INDEX" val="20202594"/>
  <p:tag name="KSO_WM_UNIT_LAYERLEVEL" val="1"/>
  <p:tag name="KSO_WM_TAG_VERSION" val="1.0"/>
  <p:tag name="KSO_WM_BEAUTIFY_FLAG" val="#wm#"/>
  <p:tag name="KSO_WM_UNIT_ISCONTENTSTITLE" val="0"/>
  <p:tag name="KSO_WM_UNIT_PRESET_TEXT" val="谢谢观赏"/>
  <p:tag name="KSO_WM_UNIT_NOCLEAR" val="1"/>
  <p:tag name="KSO_WM_UNIT_VALUE" val="5"/>
  <p:tag name="KSO_WM_UNIT_TYPE" val="a"/>
  <p:tag name="KSO_WM_UNIT_INDEX" val="1"/>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10.xml><?xml version="1.0" encoding="utf-8"?>
<p:tagLst xmlns:p="http://schemas.openxmlformats.org/presentationml/2006/main">
  <p:tag name="KSO_WM_SLIDE_ID" val="custom20202594_18"/>
  <p:tag name="KSO_WM_TEMPLATE_SUBCATEGORY" val="0"/>
  <p:tag name="KSO_WM_TEMPLATE_MASTER_TYPE" val="1"/>
  <p:tag name="KSO_WM_TEMPLATE_COLOR_TYPE" val="1"/>
  <p:tag name="KSO_WM_SLIDE_ITEM_CNT" val="0"/>
  <p:tag name="KSO_WM_SLIDE_INDEX" val="18"/>
  <p:tag name="KSO_WM_TAG_VERSION" val="1.0"/>
  <p:tag name="KSO_WM_BEAUTIFY_FLAG" val="#wm#"/>
  <p:tag name="KSO_WM_TEMPLATE_CATEGORY" val="custom"/>
  <p:tag name="KSO_WM_TEMPLATE_INDEX" val="20202594"/>
  <p:tag name="KSO_WM_SLIDE_TYPE" val="endPage"/>
  <p:tag name="KSO_WM_SLIDE_SUBTYPE" val="pureTxt"/>
  <p:tag name="KSO_WM_SLIDE_LAYOUT" val="a"/>
  <p:tag name="KSO_WM_SLIDE_LAYOUT_CNT" val="1"/>
  <p:tag name="KSO_WM_SPECIAL_SOURCE" val="bdnull"/>
</p:tagLst>
</file>

<file path=ppt/tags/tag911.xml><?xml version="1.0" encoding="utf-8"?>
<p:tagLst xmlns:p="http://schemas.openxmlformats.org/presentationml/2006/main">
  <p:tag name="KSO_DOCER_TEMPLATE_OPEN_ONCE_MARK" val="1"/>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heme/theme1.xml><?xml version="1.0" encoding="utf-8"?>
<a:theme xmlns:a="http://schemas.openxmlformats.org/drawingml/2006/main" name="默认设计模板">
  <a:themeElements>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默认设计模板">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3600" b="0" i="0" u="none" strike="noStrike" cap="none" normalizeH="0" baseline="0" smtClean="0">
            <a:ln>
              <a:noFill/>
            </a:ln>
            <a:solidFill>
              <a:schemeClr val="tx1"/>
            </a:solidFill>
            <a:effectLst/>
            <a:latin typeface="Times New Roman" panose="02020603050405020304" pitchFamily="18" charset="0"/>
            <a:ea typeface="楷体_GB2312" panose="02010609030101010101" pitchFamily="1" charset="-122"/>
          </a:defRPr>
        </a:defPPr>
      </a:lstStyle>
    </a:spDef>
    <a:lnDef>
      <a:spPr bwMode="auto">
        <a:xfrm>
          <a:off x="0" y="0"/>
          <a:ext cx="1" cy="1"/>
        </a:xfrm>
        <a:custGeom>
          <a:avLst/>
          <a:gdLst/>
          <a:ahLst/>
          <a:cxnLst/>
          <a:rect l="0" t="0" r="0" b="0"/>
          <a:pathLst/>
        </a:custGeom>
        <a:noFill/>
        <a:ln>
          <a:noFill/>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3600" b="0" i="0" u="none" strike="noStrike" cap="none" normalizeH="0" baseline="0" smtClean="0">
            <a:ln>
              <a:noFill/>
            </a:ln>
            <a:solidFill>
              <a:schemeClr val="tx1"/>
            </a:solidFill>
            <a:effectLst/>
            <a:latin typeface="Times New Roman" panose="02020603050405020304" pitchFamily="18" charset="0"/>
            <a:ea typeface="楷体_GB2312" panose="02010609030101010101" pitchFamily="1" charset="-122"/>
          </a:defRPr>
        </a:defPPr>
      </a:lstStyle>
    </a:lnDef>
  </a:objectDefaults>
  <a:extraClrSchemeLst>
    <a:extraClrScheme>
      <a:clrScheme name="默认设计模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自定义 103">
      <a:dk1>
        <a:sysClr val="windowText" lastClr="000000"/>
      </a:dk1>
      <a:lt1>
        <a:sysClr val="window" lastClr="FFFFFF"/>
      </a:lt1>
      <a:dk2>
        <a:srgbClr val="E0E3E8"/>
      </a:dk2>
      <a:lt2>
        <a:srgbClr val="FFFFFF"/>
      </a:lt2>
      <a:accent1>
        <a:srgbClr val="89929B"/>
      </a:accent1>
      <a:accent2>
        <a:srgbClr val="7E8690"/>
      </a:accent2>
      <a:accent3>
        <a:srgbClr val="737A84"/>
      </a:accent3>
      <a:accent4>
        <a:srgbClr val="676F79"/>
      </a:accent4>
      <a:accent5>
        <a:srgbClr val="5C636D"/>
      </a:accent5>
      <a:accent6>
        <a:srgbClr val="515762"/>
      </a:accent6>
      <a:hlink>
        <a:srgbClr val="658BD5"/>
      </a:hlink>
      <a:folHlink>
        <a:srgbClr val="A16AA5"/>
      </a:folHlink>
    </a:clrScheme>
    <a:fontScheme name="中国风">
      <a:majorFont>
        <a:latin typeface="Arial"/>
        <a:ea typeface="隶书"/>
        <a:cs typeface=""/>
      </a:majorFont>
      <a:minorFont>
        <a:latin typeface="Arial"/>
        <a:ea typeface="隶书"/>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自定义 103">
      <a:dk1>
        <a:sysClr val="windowText" lastClr="000000"/>
      </a:dk1>
      <a:lt1>
        <a:sysClr val="window" lastClr="FFFFFF"/>
      </a:lt1>
      <a:dk2>
        <a:srgbClr val="E0E3E8"/>
      </a:dk2>
      <a:lt2>
        <a:srgbClr val="FFFFFF"/>
      </a:lt2>
      <a:accent1>
        <a:srgbClr val="89929B"/>
      </a:accent1>
      <a:accent2>
        <a:srgbClr val="7E8690"/>
      </a:accent2>
      <a:accent3>
        <a:srgbClr val="737A84"/>
      </a:accent3>
      <a:accent4>
        <a:srgbClr val="676F79"/>
      </a:accent4>
      <a:accent5>
        <a:srgbClr val="5C636D"/>
      </a:accent5>
      <a:accent6>
        <a:srgbClr val="515762"/>
      </a:accent6>
      <a:hlink>
        <a:srgbClr val="658BD5"/>
      </a:hlink>
      <a:folHlink>
        <a:srgbClr val="A16AA5"/>
      </a:folHlink>
    </a:clrScheme>
    <a:fontScheme name="中国风">
      <a:majorFont>
        <a:latin typeface="Arial"/>
        <a:ea typeface="隶书"/>
        <a:cs typeface=""/>
      </a:majorFont>
      <a:minorFont>
        <a:latin typeface="Arial"/>
        <a:ea typeface="隶书"/>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主题​​">
  <a:themeElements>
    <a:clrScheme name="自定义 103">
      <a:dk1>
        <a:sysClr val="windowText" lastClr="000000"/>
      </a:dk1>
      <a:lt1>
        <a:sysClr val="window" lastClr="FFFFFF"/>
      </a:lt1>
      <a:dk2>
        <a:srgbClr val="E0E3E8"/>
      </a:dk2>
      <a:lt2>
        <a:srgbClr val="FFFFFF"/>
      </a:lt2>
      <a:accent1>
        <a:srgbClr val="89929B"/>
      </a:accent1>
      <a:accent2>
        <a:srgbClr val="7E8690"/>
      </a:accent2>
      <a:accent3>
        <a:srgbClr val="737A84"/>
      </a:accent3>
      <a:accent4>
        <a:srgbClr val="676F79"/>
      </a:accent4>
      <a:accent5>
        <a:srgbClr val="5C636D"/>
      </a:accent5>
      <a:accent6>
        <a:srgbClr val="515762"/>
      </a:accent6>
      <a:hlink>
        <a:srgbClr val="658BD5"/>
      </a:hlink>
      <a:folHlink>
        <a:srgbClr val="A16AA5"/>
      </a:folHlink>
    </a:clrScheme>
    <a:fontScheme name="中国风">
      <a:majorFont>
        <a:latin typeface="Arial"/>
        <a:ea typeface="隶书"/>
        <a:cs typeface=""/>
      </a:majorFont>
      <a:minorFont>
        <a:latin typeface="Arial"/>
        <a:ea typeface="隶书"/>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主题​​">
  <a:themeElements>
    <a:clrScheme name="自定义 103">
      <a:dk1>
        <a:sysClr val="windowText" lastClr="000000"/>
      </a:dk1>
      <a:lt1>
        <a:sysClr val="window" lastClr="FFFFFF"/>
      </a:lt1>
      <a:dk2>
        <a:srgbClr val="E0E3E8"/>
      </a:dk2>
      <a:lt2>
        <a:srgbClr val="FFFFFF"/>
      </a:lt2>
      <a:accent1>
        <a:srgbClr val="89929B"/>
      </a:accent1>
      <a:accent2>
        <a:srgbClr val="7E8690"/>
      </a:accent2>
      <a:accent3>
        <a:srgbClr val="737A84"/>
      </a:accent3>
      <a:accent4>
        <a:srgbClr val="676F79"/>
      </a:accent4>
      <a:accent5>
        <a:srgbClr val="5C636D"/>
      </a:accent5>
      <a:accent6>
        <a:srgbClr val="515762"/>
      </a:accent6>
      <a:hlink>
        <a:srgbClr val="658BD5"/>
      </a:hlink>
      <a:folHlink>
        <a:srgbClr val="A16AA5"/>
      </a:folHlink>
    </a:clrScheme>
    <a:fontScheme name="中国风">
      <a:majorFont>
        <a:latin typeface="Arial"/>
        <a:ea typeface="隶书"/>
        <a:cs typeface=""/>
      </a:majorFont>
      <a:minorFont>
        <a:latin typeface="Arial"/>
        <a:ea typeface="隶书"/>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7114</Words>
  <Application>WPS 演示</Application>
  <PresentationFormat>全屏显示(4:3)</PresentationFormat>
  <Paragraphs>577</Paragraphs>
  <Slides>87</Slides>
  <Notes>1</Notes>
  <HiddenSlides>0</HiddenSlides>
  <MMClips>0</MMClips>
  <ScaleCrop>false</ScaleCrop>
  <HeadingPairs>
    <vt:vector size="6" baseType="variant">
      <vt:variant>
        <vt:lpstr>已用的字体</vt:lpstr>
      </vt:variant>
      <vt:variant>
        <vt:i4>18</vt:i4>
      </vt:variant>
      <vt:variant>
        <vt:lpstr>主题</vt:lpstr>
      </vt:variant>
      <vt:variant>
        <vt:i4>5</vt:i4>
      </vt:variant>
      <vt:variant>
        <vt:lpstr>幻灯片标题</vt:lpstr>
      </vt:variant>
      <vt:variant>
        <vt:i4>87</vt:i4>
      </vt:variant>
    </vt:vector>
  </HeadingPairs>
  <TitlesOfParts>
    <vt:vector size="110" baseType="lpstr">
      <vt:lpstr>Arial</vt:lpstr>
      <vt:lpstr>宋体</vt:lpstr>
      <vt:lpstr>Wingdings</vt:lpstr>
      <vt:lpstr>Times New Roman</vt:lpstr>
      <vt:lpstr>楷体_GB2312</vt:lpstr>
      <vt:lpstr>新宋体</vt:lpstr>
      <vt:lpstr>隶书</vt:lpstr>
      <vt:lpstr>汉仪尚巍手书W</vt:lpstr>
      <vt:lpstr>华文中宋</vt:lpstr>
      <vt:lpstr>Wingdings</vt:lpstr>
      <vt:lpstr>汉仪楷体简</vt:lpstr>
      <vt:lpstr>微软雅黑</vt:lpstr>
      <vt:lpstr>Arial Unicode MS</vt:lpstr>
      <vt:lpstr>Calibri</vt:lpstr>
      <vt:lpstr>黑体</vt:lpstr>
      <vt:lpstr>汉仪中黑简</vt:lpstr>
      <vt:lpstr>楷体</vt:lpstr>
      <vt:lpstr>华文新魏</vt:lpstr>
      <vt:lpstr>默认设计模板</vt:lpstr>
      <vt:lpstr>2_Office 主题​​</vt:lpstr>
      <vt:lpstr>3_Office 主题​​</vt:lpstr>
      <vt:lpstr>1_Office 主题​​</vt:lpstr>
      <vt:lpstr>4_Office 主题​​</vt:lpstr>
      <vt:lpstr>PowerPoint 演示文稿</vt:lpstr>
      <vt:lpstr>PowerPoint 演示文稿</vt:lpstr>
      <vt:lpstr>一、报表基本情况</vt:lpstr>
      <vt:lpstr>（二）调查内容</vt:lpstr>
      <vt:lpstr>PowerPoint 演示文稿</vt:lpstr>
      <vt:lpstr>PowerPoint 演示文稿</vt:lpstr>
      <vt:lpstr>PowerPoint 演示文稿</vt:lpstr>
      <vt:lpstr>PowerPoint 演示文稿</vt:lpstr>
      <vt:lpstr>PowerPoint 演示文稿</vt:lpstr>
      <vt:lpstr>（五）重点指标解析</vt:lpstr>
      <vt:lpstr>《企业研究开发项目情况》（107-1）</vt:lpstr>
      <vt:lpstr>《企业研究开发项目情况》（107-1）</vt:lpstr>
      <vt:lpstr>《企业研究开发项目情况》（107-1）</vt:lpstr>
      <vt:lpstr>《企业研究开发项目情况》（107-1）</vt:lpstr>
      <vt:lpstr>《企业研究开发项目情况》（107-1）</vt:lpstr>
      <vt:lpstr>《企业研究开发项目情况》（107-1）</vt:lpstr>
      <vt:lpstr>《企业研究开发项目情况》（107-1）</vt:lpstr>
      <vt:lpstr>《企业研究开发项目情况》（107-1）</vt:lpstr>
      <vt:lpstr>《企业研究开发项目情况》（107-1）</vt:lpstr>
      <vt:lpstr>《企业研究开发项目情况》（107-1）</vt:lpstr>
      <vt:lpstr>《企业研究开发项目情况》（107-1）</vt:lpstr>
      <vt:lpstr>《企业研究开发项目情况》（107-1）</vt:lpstr>
      <vt:lpstr>《企业研究开发项目情况》（107-1）</vt:lpstr>
      <vt:lpstr>《企业研究开发项目情况》（107-1）</vt:lpstr>
      <vt:lpstr>PowerPoint 演示文稿</vt:lpstr>
      <vt:lpstr>PowerPoint 演示文稿</vt:lpstr>
      <vt:lpstr>PowerPoint 演示文稿</vt:lpstr>
      <vt:lpstr>《企业研究开发项目情况》（107-1）</vt:lpstr>
      <vt:lpstr>《企业研究开发项目情况》（107-1）</vt:lpstr>
      <vt:lpstr>PowerPoint 演示文稿</vt:lpstr>
      <vt:lpstr>《企业研究开发项目情况》（107-1）</vt:lpstr>
      <vt:lpstr>PowerPoint 演示文稿</vt:lpstr>
      <vt:lpstr>PowerPoint 演示文稿</vt:lpstr>
      <vt:lpstr>《企业研究开发活动及相关情况》（107-2）</vt:lpstr>
      <vt:lpstr>《企业研究开发活动及相关情况》（107-2）</vt:lpstr>
      <vt:lpstr>PowerPoint 演示文稿</vt:lpstr>
      <vt:lpstr>PowerPoint 演示文稿</vt:lpstr>
      <vt:lpstr>PowerPoint 演示文稿</vt:lpstr>
      <vt:lpstr>《企业研究开发活动及相关情况》（107-2）</vt:lpstr>
      <vt:lpstr>《企业研究开发活动及相关情况》（107-2）</vt:lpstr>
      <vt:lpstr>PowerPoint 演示文稿</vt:lpstr>
      <vt:lpstr>PowerPoint 演示文稿</vt:lpstr>
      <vt:lpstr>哪些是会计研究开发科目？</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《企业研究开发活动及相关情况》（107-2）</vt:lpstr>
      <vt:lpstr>PowerPoint 演示文稿</vt:lpstr>
      <vt:lpstr>《企业研究开发活动及相关情况》（107-2）</vt:lpstr>
      <vt:lpstr>《企业研究开发活动及相关情况》（107-2）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二、填报须知</vt:lpstr>
      <vt:lpstr>（三）填报路径：</vt:lpstr>
      <vt:lpstr>（三）课件下载</vt:lpstr>
      <vt:lpstr>谢谢！</vt:lpstr>
    </vt:vector>
  </TitlesOfParts>
  <Company>广东省统计局法规处</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杨少浪(部门核稿)</dc:creator>
  <cp:lastModifiedBy>李欣棠</cp:lastModifiedBy>
  <cp:revision>214</cp:revision>
  <dcterms:created xsi:type="dcterms:W3CDTF">2007-05-28T08:14:00Z</dcterms:created>
  <dcterms:modified xsi:type="dcterms:W3CDTF">2021-12-01T07:09:02Z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2052-11.1.0.11115</vt:lpwstr>
  </property>
  <property fmtid="{D5CDD505-2E9C-101B-9397-08002B2CF9AE}" pid="3" name="ICV">
    <vt:lpwstr>B5166BD452A942F7AB61ECC69816BBDA</vt:lpwstr>
  </property>
</Properties>
</file>